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Action1.xml" ContentType="application/vnd.ms-office.inkAct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430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7" r:id="rId24"/>
    <p:sldId id="433" r:id="rId25"/>
    <p:sldId id="278" r:id="rId26"/>
    <p:sldId id="280" r:id="rId27"/>
    <p:sldId id="281" r:id="rId28"/>
    <p:sldId id="434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1" r:id="rId37"/>
    <p:sldId id="292" r:id="rId38"/>
    <p:sldId id="293" r:id="rId39"/>
    <p:sldId id="294" r:id="rId40"/>
    <p:sldId id="295" r:id="rId41"/>
    <p:sldId id="432" r:id="rId42"/>
    <p:sldId id="431" r:id="rId43"/>
    <p:sldId id="43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800000"/>
    <a:srgbClr val="990000"/>
    <a:srgbClr val="0033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1" autoAdjust="0"/>
    <p:restoredTop sz="95056" autoAdjust="0"/>
  </p:normalViewPr>
  <p:slideViewPr>
    <p:cSldViewPr snapToGrid="0" snapToObjects="1">
      <p:cViewPr varScale="1">
        <p:scale>
          <a:sx n="123" d="100"/>
          <a:sy n="123" d="100"/>
        </p:scale>
        <p:origin x="546" y="108"/>
      </p:cViewPr>
      <p:guideLst>
        <p:guide orient="horz" pos="2156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3342" y="84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8.19277" units="1/cm"/>
          <inkml:channelProperty channel="Y" name="resolution" value="48.12834" units="1/cm"/>
          <inkml:channelProperty channel="T" name="resolution" value="1" units="1/dev"/>
        </inkml:channelProperties>
      </inkml:inkSource>
      <inkml:timestamp xml:id="ts0" timeString="2021-05-12T12:29:04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287">
    <iact:property name="dataType"/>
    <iact:actionData xml:id="d0">
      <inkml:trace xmlns:inkml="http://www.w3.org/2003/InkML" xml:id="stk0" contextRef="#ctx0" brushRef="#br0">22382 13307 0,'0'-28'23,"0"0"146,-28 0-160,-28 0-2,28 0 1,-28 28 0,0-28-1,-28 0 1,28 0 0,28 28 0,0 0 0,0 0 0,0 0 40,0 0-32,0 28 0,0-28-8,28 28 0,-28-28 0,28 28 0,-28 0 0,0 0 2,28 28-2,-28-56 0,28 28 0,0 0 0,0 0 0,0 0 8,0 0-8,0 0 0,0 0 0,0 0 16,28-28 0,-28 28-15,28-28-1,0 0 15,0 0-14,28 0-1,0 0 0,28 0 0,-28 0 2,0 0-3,-28 0-1,28 0 2,-28-56 0,0 56 0,28-28 0,-28 28 2,-28-28 6,28 28-10,0-28 4,0 0-4,0 0 12,28 0-2,0 28-8,-56-28 0,28 28 0,-28-28 0,0 56 176,0 0-176,-56 56 2,0 28-4,28-56 4,0 28-4,0 1 4,-28-29-4,28 28 4,28-56-2,-28 0 0,0 0 0,28 0 8</inkml:trace>
    </iact:actionData>
  </iact:action>
  <iact:action type="add" startTime="83324">
    <iact:property name="dataType"/>
    <iact:actionData xml:id="d1">
      <inkml:trace xmlns:inkml="http://www.w3.org/2003/InkML" xml:id="stk1" contextRef="#ctx0" brushRef="#br0">23026 13083 0,'28'0'225,"0"0"-216,0 0 30,0 0 9,0 0-32,0 0 7,0 0 17,-28 28-32,0 0 24,0 0 18,0 0-18,0 0-23,0 0-2,0 0 1,0 0 8,0 0-8,0 0 0,0 0 0,-28-28 8,28 28-8,-28-28 0,28 28 0,-28-28 8,28 28-8,-28-28 24,56-28 210,0 28-231,0 0 3,0 0 65,0 0 3,0 28-66,0-28-8,0 0 8,-28 28 8,0 0 0,29-28-16,-29 28 0,0 0 8,28-28 0,-28 28 16,0 0-16,0 0 0,0 1 0,0-1 16,0 0-16,0 0-8,0 0 16,-28-28 2,28 28-18,0 0 23,-29-28-22,1 0 7,0 28 0,0-28 0,0 0 40,28-28 259</inkml:trace>
    </iact:actionData>
  </iact:action>
  <iact:action type="add" startTime="87362">
    <iact:property name="dataType"/>
    <iact:actionData xml:id="d2">
      <inkml:trace xmlns:inkml="http://www.w3.org/2003/InkML" xml:id="stk2" contextRef="#ctx0" brushRef="#br0">23082 15773 0,'0'-28'5,"0"56"150,0 0-146,0 28 0,0 28-2,0-28 0,0 28 2,0-28-3,0 28 3,0-56-2,0 28 2,0-28-1,0 28 0,0-28 16,-28-28-1</inkml:trace>
    </iact:actionData>
  </iact:action>
  <iact:action type="add" startTime="91926">
    <iact:property name="dataType"/>
    <iact:actionData xml:id="d3">
      <inkml:trace xmlns:inkml="http://www.w3.org/2003/InkML" xml:id="stk3" contextRef="#ctx0" brushRef="#br0">20477 16473 0,'0'0'4,"0"28"138,0 0-131,0 0 5,0 0-9,0 0 2,0 0-2,-28-28 2,28 28-1,0 0-1,0-56 299,0 0-266,0 0 9,0 0 113,28 28-154,-28-28 0,28 28 1,0-28 14,0 28-16,-28-28 1,28 28 1,0 0 22,-28-28-23,28 28 16,0 0-8,0 0-7,0-28 6,-28 0 9,28 28-8,0 0 34,-28-28-26,28 28-16,0 0 17,-28-28-16,0 56 191,0 0-194,0 0 4,0 0-2,0 28 0,0 0 0,0-28 0,0 0 0,0 28 0,0 0 0,0-28 0,0 0 0,0 0 0,0 0 0,0 28 0,0-28 8,0 0-7,0 0-1,0 0 0,0 0 8,28-28-8,-28 28 1,0 0 22,0 0 17,0 0-24,28-28-16,-28 28 3,0 0 19</inkml:trace>
    </iact:actionData>
  </iact:action>
  <iact:action type="add" startTime="98028">
    <iact:property name="dataType"/>
    <iact:actionData xml:id="d4">
      <inkml:trace xmlns:inkml="http://www.w3.org/2003/InkML" xml:id="stk4" contextRef="#ctx0" brushRef="#br0">30842 13167 0,'0'-28'78,"0"0"-45,28 28-18,-28-28-7,28 28 0,0 0 0,-28-28 0,56 0 0,-56 0 1,28 0-2,28 0 3,-28 28-4,0-56 2,0 28 0,0 0-1,28 0 2,-28 0-1,0 28-1,-28-28 1,28 0 1,28-28-1,-28 28-1,0 28 1,0-28 0,0 28 1,0-28 6,0 28 68,0 0-76,28-28 9,-28 28-8,28 0 0,-28 0 8,0 0-8,0 0 0,0 0 9,0 0 7,0 0-17,28 0 1,-28 0 1,28 0-1,0 0-1,0 28 1,28-28 1,0 28-2,0 0 1,-28-28 0,28 28 1,1-28-1,-29 28 0,0-28 0,-28 0 0,0 0 7,0 0 18,-28 28-15,28-28-2,0 0 8,-28 28-16,28-28 9,0 0-3,0 0-6,-28 28 1,28-28 6,-28 28-7,28-28 0,0 0 1,0 28-2,0 0 18,0-28-18,0 0 9,0 28-8,-28 0 17,28-28-18,-28 28 9,28-28 0,-28 28 0,28-28-6,0 0 55,-28 28-56,28 0 0,0 0 0,0 0 0,0 0 0,-28 0-5,28 0 2,0-28 2,0 28 0,0-28 56</inkml:trace>
    </iact:actionData>
  </iact:action>
  <iact:action type="add" startTime="100570">
    <iact:property name="dataType"/>
    <iact:actionData xml:id="d5">
      <inkml:trace xmlns:inkml="http://www.w3.org/2003/InkML" xml:id="stk5" contextRef="#ctx0" brushRef="#br0">31766 11318 0,'0'-28'83,"0"56"-23,0 0-44,-28 0-8,28 28 0,-28-28 0,28 0 8,0 28-8,-28-56 0,28 28 0,0-56 195,0 0-180,0 0 2,0 0 145,28 28-107,28 0-55,-28 0 0,0 0 0,0-28 0,28 28 0,-28 0 0,28 0 8,-28-28-8,28 0 0,-28 28 0,0 0 0,0 0 0,0 0 8,0 0-8,-28 28 250,0 0-249,0 0-2,0 28 1,0 0 0,0 0 0,0 0 0,-28 0 2,28 29-4,0-29 4,0-28-4,0 0 4,-28 28-2,28 0 0,-28 0 0,28-28 8,0 28-8,0-28 0,-28-28 0,28 28 8,0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왼쪽 이미지와 이 필터와 얼마나 일치하는지를 </a:t>
            </a:r>
            <a:r>
              <a:rPr lang="ko-KR" altLang="en-US" dirty="0" err="1"/>
              <a:t>합성곱으로</a:t>
            </a:r>
            <a:r>
              <a:rPr lang="ko-KR" altLang="en-US" dirty="0"/>
              <a:t> 알아보겠습니다</a:t>
            </a:r>
          </a:p>
          <a:p>
            <a:r>
              <a:rPr lang="ko-KR" altLang="en-US" dirty="0"/>
              <a:t>우선 이미지에 필터와 같은 크기의 조각을 만들고 그 조각과 이 필터의 각 위치에 대응하는 픽셀의 값을 곱하고 더해서 평균을 내면 되는데요 </a:t>
            </a:r>
            <a:endParaRPr lang="en-US" altLang="ko-KR" dirty="0"/>
          </a:p>
          <a:p>
            <a:r>
              <a:rPr lang="ko-KR" altLang="en-US" dirty="0"/>
              <a:t>이것이 바로 </a:t>
            </a:r>
            <a:r>
              <a:rPr lang="ko-KR" altLang="en-US" dirty="0" err="1"/>
              <a:t>합성곱</a:t>
            </a:r>
            <a:r>
              <a:rPr lang="ko-KR" altLang="en-US" dirty="0"/>
              <a:t> 입니다</a:t>
            </a:r>
            <a:endParaRPr lang="en-US" altLang="ko-KR" dirty="0"/>
          </a:p>
          <a:p>
            <a:r>
              <a:rPr lang="ko-KR" altLang="en-US" dirty="0"/>
              <a:t>이 예제의 경우 첫 번째 조각의 </a:t>
            </a:r>
            <a:r>
              <a:rPr lang="ko-KR" altLang="en-US" dirty="0" err="1"/>
              <a:t>합성곱</a:t>
            </a:r>
            <a:r>
              <a:rPr lang="ko-KR" altLang="en-US" dirty="0"/>
              <a:t> 결과 값은 </a:t>
            </a:r>
            <a:r>
              <a:rPr lang="en-US" altLang="ko-KR" dirty="0"/>
              <a:t>0.77 </a:t>
            </a:r>
            <a:r>
              <a:rPr lang="ko-KR" altLang="en-US" dirty="0"/>
              <a:t>이었습니다</a:t>
            </a:r>
            <a:endParaRPr lang="en-US" altLang="ko-KR" dirty="0"/>
          </a:p>
          <a:p>
            <a:r>
              <a:rPr lang="ko-KR" altLang="en-US" dirty="0"/>
              <a:t>만일 첫 번째 조각의 패턴이 필터의 패턴과 완벽하게 동일하다면 </a:t>
            </a:r>
            <a:r>
              <a:rPr lang="ko-KR" altLang="en-US" dirty="0" err="1"/>
              <a:t>합성곱의</a:t>
            </a:r>
            <a:r>
              <a:rPr lang="ko-KR" altLang="en-US" dirty="0"/>
              <a:t> 값은 </a:t>
            </a:r>
            <a:r>
              <a:rPr lang="en-US" altLang="ko-KR" dirty="0"/>
              <a:t>9</a:t>
            </a:r>
            <a:r>
              <a:rPr lang="ko-KR" altLang="en-US" dirty="0"/>
              <a:t>가 될 겁니다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13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그럼 </a:t>
            </a:r>
            <a:r>
              <a:rPr lang="en-US" altLang="ko-KR" dirty="0"/>
              <a:t>8</a:t>
            </a:r>
            <a:r>
              <a:rPr lang="ko-KR" altLang="en-US" dirty="0"/>
              <a:t>페이지의 예로 특징 맵 크기 계산을 확인해보겠습니다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입력 이미지는 한 변의 크기 </a:t>
            </a:r>
            <a:r>
              <a:rPr lang="en-US" altLang="ko-KR" dirty="0"/>
              <a:t>I=9,</a:t>
            </a:r>
            <a:r>
              <a:rPr lang="ko-KR" altLang="en-US" dirty="0"/>
              <a:t> 필터 합 변의 크기 </a:t>
            </a:r>
            <a:r>
              <a:rPr lang="en-US" altLang="ko-KR" dirty="0"/>
              <a:t>k=3, </a:t>
            </a:r>
            <a:r>
              <a:rPr lang="ko-KR" altLang="en-US" dirty="0" err="1"/>
              <a:t>스트라이드는</a:t>
            </a:r>
            <a:r>
              <a:rPr lang="ko-KR" altLang="en-US" dirty="0"/>
              <a:t> </a:t>
            </a:r>
            <a:r>
              <a:rPr lang="en-US" altLang="ko-KR" dirty="0"/>
              <a:t>s=1</a:t>
            </a:r>
            <a:r>
              <a:rPr lang="ko-KR" altLang="en-US" dirty="0"/>
              <a:t>이 이었습니다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계산한 값은 </a:t>
            </a:r>
            <a:r>
              <a:rPr lang="en-US" altLang="ko-KR" dirty="0"/>
              <a:t>floor((9-3)/1+1) = 7 </a:t>
            </a:r>
            <a:r>
              <a:rPr lang="ko-KR" altLang="en-US" dirty="0"/>
              <a:t>이네요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과연 </a:t>
            </a:r>
            <a:r>
              <a:rPr lang="ko-KR" altLang="en-US" dirty="0" err="1"/>
              <a:t>합성곱</a:t>
            </a:r>
            <a:r>
              <a:rPr lang="ko-KR" altLang="en-US" dirty="0"/>
              <a:t> 결과인 특징 </a:t>
            </a:r>
            <a:r>
              <a:rPr lang="ko-KR" altLang="en-US" dirty="0" err="1"/>
              <a:t>맵의</a:t>
            </a:r>
            <a:r>
              <a:rPr lang="ko-KR" altLang="en-US" dirty="0"/>
              <a:t> 한 변의 크기는 </a:t>
            </a:r>
            <a:r>
              <a:rPr lang="en-US" altLang="ko-KR" dirty="0"/>
              <a:t>7</a:t>
            </a:r>
            <a:r>
              <a:rPr lang="ko-KR" altLang="en-US" dirty="0"/>
              <a:t>이 맞습니다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  <a:noFill/>
        </p:spPr>
        <p:txBody>
          <a:bodyPr/>
          <a:lstStyle>
            <a:lvl1pPr>
              <a:defRPr b="1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2C1F-B844-4FEF-BE09-8652DA5C8E54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B29D-51D1-40AB-8EB4-EEE4C4A04913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44A3-D00E-4567-BDE5-9D2AE8994822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CEC1-0071-4DD4-873F-51483289B71B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Clr>
                <a:srgbClr val="FF3300"/>
              </a:buClr>
              <a:defRPr/>
            </a:lvl1pPr>
            <a:lvl2pPr marL="630238" indent="-173038">
              <a:buClr>
                <a:srgbClr val="00B050"/>
              </a:buClr>
              <a:buFont typeface="Arial" panose="020B0604020202020204" pitchFamily="34" charset="0"/>
              <a:buChar char="•"/>
              <a:defRPr/>
            </a:lvl2pPr>
            <a:lvl3pPr marL="1074738" indent="-160338">
              <a:buClr>
                <a:srgbClr val="0070C0"/>
              </a:buClr>
              <a:defRPr/>
            </a:lvl3pPr>
            <a:lvl4pPr marL="1527175" indent="-155575">
              <a:buClr>
                <a:srgbClr val="7030A0"/>
              </a:buClr>
              <a:buFont typeface="Arial" panose="020B0604020202020204" pitchFamily="34" charset="0"/>
              <a:buChar char="•"/>
              <a:defRPr/>
            </a:lvl4pPr>
            <a:lvl5pPr marL="1970088" indent="-141288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8096-5E1C-4D5B-A880-EBF612DA5845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043-6101-4857-92C7-AABE7C8489FC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6578C-634E-4C5E-BD94-6C949495E0D7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75D8-362B-4C6A-8BAC-8E2DFDFDE137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81E1-0A3C-4274-8E31-7ADF102B54D6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597-3C4F-4DC7-9B4A-3B87D476C57B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86958-2984-4740-B399-FCF02157D1E9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ADD8-5F56-4E54-8531-7D5EFB284681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3547A9B9-85BA-4E99-9520-DB4F78A09612}" type="datetime1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70260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rgbClr val="FF3300"/>
          </a:solidFill>
          <a:latin typeface="a옛날사진관3" panose="02020600000000000000" pitchFamily="18" charset="-127"/>
          <a:ea typeface="a옛날사진관3" panose="02020600000000000000" pitchFamily="18" charset="-127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ts val="600"/>
        </a:spcBef>
        <a:buClr>
          <a:srgbClr val="FF6600"/>
        </a:buClr>
        <a:buFont typeface="Arial" pitchFamily="34" charset="0"/>
        <a:buChar char="•"/>
        <a:defRPr sz="20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1pPr>
      <a:lvl2pPr marL="742950" indent="-285750" algn="l" defTabSz="914400" rtl="0" eaLnBrk="1" latinLnBrk="1" hangingPunct="1">
        <a:spcBef>
          <a:spcPts val="6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spcBef>
          <a:spcPts val="600"/>
        </a:spcBef>
        <a:buClr>
          <a:srgbClr val="0070C0"/>
        </a:buClr>
        <a:buFont typeface="Arial" pitchFamily="34" charset="0"/>
        <a:buChar char="•"/>
        <a:defRPr sz="16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3pPr>
      <a:lvl4pPr marL="1657350" indent="-285750" algn="l" defTabSz="914400" rtl="0" eaLnBrk="1" latinLnBrk="1" hangingPunct="1">
        <a:spcBef>
          <a:spcPts val="600"/>
        </a:spcBef>
        <a:buClr>
          <a:srgbClr val="7030A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cs.toronto.edu/~kriz/cifar.html" TargetMode="External"/><Relationship Id="rId5" Type="http://schemas.openxmlformats.org/officeDocument/2006/relationships/hyperlink" Target="https://pytorch.org/vision/stable/datasets.html#fashion-mnist" TargetMode="External"/><Relationship Id="rId4" Type="http://schemas.openxmlformats.org/officeDocument/2006/relationships/hyperlink" Target="https://github.com/zalandoresearch/fashion-mnist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hyperlink" Target="https://www.cs.toronto.edu/~kriz/cifar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9182363/wrong-value-of-standard-deviation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unction_(mathematics)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Operation_(mathematics)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en.wikipedia.org/wiki/Functional_analysis" TargetMode="External"/><Relationship Id="rId5" Type="http://schemas.openxmlformats.org/officeDocument/2006/relationships/hyperlink" Target="https://en.wikipedia.org/wiki/Mathematics" TargetMode="Externa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4000" dirty="0"/>
              <a:t>5.</a:t>
            </a:r>
            <a:r>
              <a:rPr lang="ko-KR" altLang="en-US" sz="4000" dirty="0"/>
              <a:t> 이미지 처리 능력이 탁월한 </a:t>
            </a:r>
            <a:r>
              <a:rPr lang="en-US" altLang="ko-KR" sz="4000" dirty="0"/>
              <a:t>CNN</a:t>
            </a:r>
            <a:br>
              <a:rPr lang="en-US" altLang="ko-KR" dirty="0"/>
            </a:br>
            <a:r>
              <a:rPr lang="en-US" altLang="ko-KR" sz="4000" dirty="0">
                <a:solidFill>
                  <a:schemeClr val="accent4"/>
                </a:solidFill>
              </a:rPr>
              <a:t>Convolutional Neural Network</a:t>
            </a:r>
            <a:endParaRPr lang="en-US" altLang="ko-KR" dirty="0">
              <a:solidFill>
                <a:schemeClr val="accent4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36523" y="3886200"/>
            <a:ext cx="9118949" cy="1752600"/>
          </a:xfrm>
        </p:spPr>
        <p:txBody>
          <a:bodyPr anchor="ctr"/>
          <a:lstStyle/>
          <a:p>
            <a:pPr>
              <a:defRPr/>
            </a:pPr>
            <a:r>
              <a:rPr lang="en-US" altLang="ko-KR" dirty="0">
                <a:hlinkClick r:id="rId4"/>
              </a:rPr>
              <a:t>https://github.com/zalandoresearch/fashion-mnist</a:t>
            </a:r>
            <a:r>
              <a:rPr lang="en-US" altLang="ko-KR" dirty="0"/>
              <a:t> </a:t>
            </a:r>
          </a:p>
          <a:p>
            <a:pPr>
              <a:defRPr/>
            </a:pPr>
            <a:r>
              <a:rPr lang="en-US" altLang="ko-KR" dirty="0">
                <a:hlinkClick r:id="rId5"/>
              </a:rPr>
              <a:t>https://pytorch.org/vision/stable/datasets.html#fashion-mnist</a:t>
            </a:r>
            <a:endParaRPr lang="en-US" altLang="ko-KR" dirty="0"/>
          </a:p>
          <a:p>
            <a:pPr>
              <a:defRPr/>
            </a:pPr>
            <a:r>
              <a:rPr lang="en-US" altLang="ko-KR" dirty="0">
                <a:hlinkClick r:id="rId6"/>
              </a:rPr>
              <a:t>https://www.cs.toronto.edu/~kriz/cifar.html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C0014682-108B-4C43-9D80-7AA32BE89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52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9" x="50800" y="363538"/>
          <p14:tracePt t="307" x="90488" y="423863"/>
          <p14:tracePt t="315" x="131763" y="493713"/>
          <p14:tracePt t="323" x="161925" y="544513"/>
          <p14:tracePt t="331" x="201613" y="595313"/>
          <p14:tracePt t="341" x="241300" y="655638"/>
          <p14:tracePt t="347" x="252413" y="676275"/>
          <p14:tracePt t="357" x="261938" y="695325"/>
          <p14:tracePt t="365" x="282575" y="706438"/>
          <p14:tracePt t="373" x="282575" y="715963"/>
          <p14:tracePt t="381" x="282575" y="725488"/>
          <p14:tracePt t="389" x="292100" y="725488"/>
          <p14:tracePt t="413" x="303213" y="755650"/>
          <p14:tracePt t="421" x="312738" y="776288"/>
          <p14:tracePt t="429" x="373063" y="887413"/>
          <p14:tracePt t="437" x="444500" y="1008063"/>
          <p14:tracePt t="445" x="574675" y="1169988"/>
          <p14:tracePt t="453" x="685800" y="1320800"/>
          <p14:tracePt t="460" x="947738" y="1603375"/>
          <p14:tracePt t="469" x="1230313" y="1846263"/>
          <p14:tracePt t="477" x="1471613" y="2027238"/>
          <p14:tracePt t="485" x="1663700" y="2168525"/>
          <p14:tracePt t="493" x="1855788" y="2268538"/>
          <p14:tracePt t="501" x="2027238" y="2349500"/>
          <p14:tracePt t="510" x="2309813" y="2439988"/>
          <p14:tracePt t="517" x="2481263" y="2470150"/>
          <p14:tracePt t="525" x="2551113" y="2470150"/>
          <p14:tracePt t="533" x="2701925" y="2470150"/>
          <p14:tracePt t="541" x="2813050" y="2470150"/>
          <p14:tracePt t="549" x="2873375" y="2470150"/>
          <p14:tracePt t="557" x="2924175" y="2451100"/>
          <p14:tracePt t="565" x="2954338" y="2439988"/>
          <p14:tracePt t="573" x="2965450" y="2430463"/>
          <p14:tracePt t="581" x="2974975" y="2420938"/>
          <p14:tracePt t="589" x="2984500" y="2420938"/>
          <p14:tracePt t="597" x="2984500" y="2409825"/>
          <p14:tracePt t="613" x="2995613" y="2409825"/>
          <p14:tracePt t="640" x="3005138" y="2409825"/>
          <p14:tracePt t="654" x="3014663" y="2409825"/>
          <p14:tracePt t="664" x="3025775" y="2409825"/>
          <p14:tracePt t="670" x="3044825" y="2409825"/>
          <p14:tracePt t="680" x="3065463" y="2400300"/>
          <p14:tracePt t="688" x="3095625" y="2400300"/>
          <p14:tracePt t="696" x="3125788" y="2400300"/>
          <p14:tracePt t="704" x="3167063" y="2400300"/>
          <p14:tracePt t="711" x="3197225" y="2400300"/>
          <p14:tracePt t="721" x="3227388" y="2409825"/>
          <p14:tracePt t="729" x="3236913" y="2409825"/>
          <p14:tracePt t="736" x="3246438" y="2409825"/>
          <p14:tracePt t="823" x="3257550" y="2439988"/>
          <p14:tracePt t="831" x="3267075" y="2470150"/>
          <p14:tracePt t="839" x="3278188" y="2520950"/>
          <p14:tracePt t="847" x="3287713" y="2581275"/>
          <p14:tracePt t="855" x="3297238" y="2622550"/>
          <p14:tracePt t="863" x="3308350" y="2662238"/>
          <p14:tracePt t="870" x="3317875" y="2692400"/>
          <p14:tracePt t="880" x="3327400" y="2722563"/>
          <p14:tracePt t="888" x="3338513" y="2733675"/>
          <p14:tracePt t="896" x="3338513" y="2743200"/>
          <p14:tracePt t="1002" x="3348038" y="2743200"/>
          <p14:tracePt t="1164" x="3357563" y="2743200"/>
          <p14:tracePt t="1171" x="3357563" y="2733675"/>
          <p14:tracePt t="1187" x="3368675" y="2733675"/>
          <p14:tracePt t="1499" x="3398838" y="2743200"/>
          <p14:tracePt t="1507" x="3429000" y="2763838"/>
          <p14:tracePt t="1515" x="3489325" y="2794000"/>
          <p14:tracePt t="1523" x="3540125" y="2813050"/>
          <p14:tracePt t="1531" x="3570288" y="2824163"/>
          <p14:tracePt t="1538" x="3600450" y="2854325"/>
          <p14:tracePt t="1547" x="3660775" y="2884488"/>
          <p14:tracePt t="1555" x="3700463" y="2905125"/>
          <p14:tracePt t="1563" x="3741738" y="2914650"/>
          <p14:tracePt t="1571" x="3781425" y="2924175"/>
          <p14:tracePt t="1579" x="3832225" y="2944813"/>
          <p14:tracePt t="1589" x="3913188" y="2965450"/>
          <p14:tracePt t="1595" x="3962400" y="2965450"/>
          <p14:tracePt t="1604" x="4013200" y="2974975"/>
          <p14:tracePt t="1611" x="4084638" y="2974975"/>
          <p14:tracePt t="1621" x="4165600" y="2984500"/>
          <p14:tracePt t="1629" x="4244975" y="2984500"/>
          <p14:tracePt t="1638" x="4286250" y="2984500"/>
          <p14:tracePt t="1645" x="4316413" y="2984500"/>
          <p14:tracePt t="1652" x="4356100" y="2984500"/>
          <p14:tracePt t="1661" x="4397375" y="2984500"/>
          <p14:tracePt t="1669" x="4427538" y="2984500"/>
          <p14:tracePt t="1677" x="4457700" y="2984500"/>
          <p14:tracePt t="1685" x="4476750" y="2984500"/>
          <p14:tracePt t="1693" x="4497388" y="2984500"/>
          <p14:tracePt t="1700" x="4518025" y="2984500"/>
          <p14:tracePt t="1709" x="4527550" y="2984500"/>
          <p14:tracePt t="1725" x="4538663" y="2984500"/>
          <p14:tracePt t="1732" x="4548188" y="2984500"/>
          <p14:tracePt t="1741" x="4568825" y="2974975"/>
          <p14:tracePt t="1757" x="4587875" y="2974975"/>
          <p14:tracePt t="1765" x="4608513" y="2974975"/>
          <p14:tracePt t="1772" x="4629150" y="2974975"/>
          <p14:tracePt t="1781" x="4668838" y="2974975"/>
          <p14:tracePt t="1789" x="4710113" y="2974975"/>
          <p14:tracePt t="1797" x="4800600" y="3005138"/>
          <p14:tracePt t="1805" x="4881563" y="3016250"/>
          <p14:tracePt t="1812" x="4960938" y="3025775"/>
          <p14:tracePt t="1820" x="5053013" y="3046413"/>
          <p14:tracePt t="1829" x="5192713" y="3076575"/>
          <p14:tracePt t="1837" x="5254625" y="3095625"/>
          <p14:tracePt t="1844" x="5375275" y="3116263"/>
          <p14:tracePt t="1853" x="5414963" y="3125788"/>
          <p14:tracePt t="1861" x="5516563" y="3136900"/>
          <p14:tracePt t="1870" x="5597525" y="3167063"/>
          <p14:tracePt t="1876" x="5646738" y="3167063"/>
          <p14:tracePt t="1885" x="5727700" y="3176588"/>
          <p14:tracePt t="1892" x="5768975" y="3176588"/>
          <p14:tracePt t="1903" x="5818188" y="3187700"/>
          <p14:tracePt t="1908" x="5859463" y="3187700"/>
          <p14:tracePt t="1920" x="5899150" y="3187700"/>
          <p14:tracePt t="1927" x="5929313" y="3187700"/>
          <p14:tracePt t="1935" x="5959475" y="3187700"/>
          <p14:tracePt t="1943" x="5989638" y="3187700"/>
          <p14:tracePt t="1954" x="6010275" y="3187700"/>
          <p14:tracePt t="1958" x="6030913" y="3187700"/>
          <p14:tracePt t="1966" x="6049963" y="3187700"/>
          <p14:tracePt t="1975" x="6061075" y="3187700"/>
          <p14:tracePt t="1982" x="6080125" y="3176588"/>
          <p14:tracePt t="1991" x="6111875" y="3167063"/>
          <p14:tracePt t="1998" x="6130925" y="3167063"/>
          <p14:tracePt t="2007" x="6151563" y="3155950"/>
          <p14:tracePt t="2014" x="6161088" y="3155950"/>
          <p14:tracePt t="2023" x="6172200" y="3155950"/>
          <p14:tracePt t="2039" x="6181725" y="3155950"/>
          <p14:tracePt t="2047" x="6202363" y="3155950"/>
          <p14:tracePt t="2055" x="6211888" y="3146425"/>
          <p14:tracePt t="2071" x="6232525" y="3146425"/>
          <p14:tracePt t="2079" x="6242050" y="3136900"/>
          <p14:tracePt t="2087" x="6262688" y="3136900"/>
          <p14:tracePt t="2095" x="6292850" y="3136900"/>
          <p14:tracePt t="2102" x="6313488" y="3125788"/>
          <p14:tracePt t="2110" x="6353175" y="3125788"/>
          <p14:tracePt t="2118" x="6392863" y="3116263"/>
          <p14:tracePt t="2127" x="6473825" y="3106738"/>
          <p14:tracePt t="2135" x="6503988" y="3106738"/>
          <p14:tracePt t="2143" x="6624638" y="3086100"/>
          <p14:tracePt t="2151" x="6716713" y="3086100"/>
          <p14:tracePt t="2158" x="6816725" y="3076575"/>
          <p14:tracePt t="2166" x="6948488" y="3065463"/>
          <p14:tracePt t="2175" x="7008813" y="3065463"/>
          <p14:tracePt t="2183" x="7078663" y="3065463"/>
          <p14:tracePt t="2191" x="7159625" y="3046413"/>
          <p14:tracePt t="2198" x="7240588" y="3046413"/>
          <p14:tracePt t="2207" x="7280275" y="3046413"/>
          <p14:tracePt t="2214" x="7321550" y="3046413"/>
          <p14:tracePt t="2223" x="7351713" y="3035300"/>
          <p14:tracePt t="2232" x="7381875" y="3035300"/>
          <p14:tracePt t="2240" x="7442200" y="3035300"/>
          <p14:tracePt t="2248" x="7472363" y="3035300"/>
          <p14:tracePt t="2256" x="7523163" y="3035300"/>
          <p14:tracePt t="2265" x="7562850" y="3035300"/>
          <p14:tracePt t="2273" x="7623175" y="3035300"/>
          <p14:tracePt t="2281" x="7683500" y="3025775"/>
          <p14:tracePt t="2289" x="7745413" y="3025775"/>
          <p14:tracePt t="2297" x="7805738" y="3016250"/>
          <p14:tracePt t="2305" x="7845425" y="3016250"/>
          <p14:tracePt t="2312" x="7886700" y="3005138"/>
          <p14:tracePt t="2320" x="7935913" y="3005138"/>
          <p14:tracePt t="2328" x="7966075" y="3005138"/>
          <p14:tracePt t="2336" x="7996238" y="3005138"/>
          <p14:tracePt t="2344" x="8026400" y="3005138"/>
          <p14:tracePt t="2353" x="8077200" y="2995613"/>
          <p14:tracePt t="2361" x="8107363" y="2995613"/>
          <p14:tracePt t="2368" x="8137525" y="2984500"/>
          <p14:tracePt t="2376" x="8188325" y="2984500"/>
          <p14:tracePt t="2385" x="8218488" y="2974975"/>
          <p14:tracePt t="2392" x="8269288" y="2974975"/>
          <p14:tracePt t="2400" x="8329613" y="2954338"/>
          <p14:tracePt t="2409" x="8380413" y="2954338"/>
          <p14:tracePt t="2417" x="8410575" y="2944813"/>
          <p14:tracePt t="2425" x="8461375" y="2944813"/>
          <p14:tracePt t="2433" x="8491538" y="2944813"/>
          <p14:tracePt t="2441" x="8531225" y="2944813"/>
          <p14:tracePt t="2448" x="8561388" y="2944813"/>
          <p14:tracePt t="2457" x="8582025" y="2944813"/>
          <p14:tracePt t="2465" x="8612188" y="2944813"/>
          <p14:tracePt t="2473" x="8632825" y="2944813"/>
          <p14:tracePt t="2480" x="8662988" y="2944813"/>
          <p14:tracePt t="2489" x="8682038" y="2944813"/>
          <p14:tracePt t="2496" x="8702675" y="2944813"/>
          <p14:tracePt t="2505" x="8732838" y="2944813"/>
          <p14:tracePt t="2512" x="8763000" y="2944813"/>
          <p14:tracePt t="2520" x="8793163" y="2935288"/>
          <p14:tracePt t="2528" x="8823325" y="2935288"/>
          <p14:tracePt t="2536" x="8864600" y="2935288"/>
          <p14:tracePt t="2546" x="8913813" y="2935288"/>
          <p14:tracePt t="2555" x="8964613" y="2935288"/>
          <p14:tracePt t="2562" x="9015413" y="2935288"/>
          <p14:tracePt t="2571" x="9045575" y="2935288"/>
          <p14:tracePt t="2578" x="9117013" y="2935288"/>
          <p14:tracePt t="2587" x="9156700" y="2935288"/>
          <p14:tracePt t="2594" x="9207500" y="2935288"/>
          <p14:tracePt t="2602" x="9256713" y="2935288"/>
          <p14:tracePt t="2610" x="9297988" y="2935288"/>
          <p14:tracePt t="2618" x="9348788" y="2935288"/>
          <p14:tracePt t="2626" x="9378950" y="2935288"/>
          <p14:tracePt t="2634" x="9409113" y="2935288"/>
          <p14:tracePt t="2643" x="9448800" y="2935288"/>
          <p14:tracePt t="2650" x="9490075" y="2935288"/>
          <p14:tracePt t="2659" x="9529763" y="2935288"/>
          <p14:tracePt t="2666" x="9569450" y="2924175"/>
          <p14:tracePt t="2674" x="9599613" y="2924175"/>
          <p14:tracePt t="2682" x="9650413" y="2924175"/>
          <p14:tracePt t="2691" x="9661525" y="2924175"/>
          <p14:tracePt t="2699" x="9691688" y="2924175"/>
          <p14:tracePt t="2707" x="9721850" y="2914650"/>
          <p14:tracePt t="2715" x="9752013" y="2914650"/>
          <p14:tracePt t="2723" x="9801225" y="2914650"/>
          <p14:tracePt t="2730" x="9832975" y="2914650"/>
          <p14:tracePt t="2739" x="9863138" y="2914650"/>
          <p14:tracePt t="2746" x="9872663" y="2914650"/>
          <p14:tracePt t="2754" x="9882188" y="2905125"/>
          <p14:tracePt t="2763" x="9893300" y="2905125"/>
          <p14:tracePt t="2770" x="9902825" y="2905125"/>
          <p14:tracePt t="2812" x="9912350" y="2905125"/>
          <p14:tracePt t="3610" x="9902825" y="2905125"/>
          <p14:tracePt t="3617" x="9882188" y="2905125"/>
          <p14:tracePt t="3626" x="9842500" y="2894013"/>
          <p14:tracePt t="3633" x="9721850" y="2863850"/>
          <p14:tracePt t="3640" x="9529763" y="2854325"/>
          <p14:tracePt t="3649" x="9388475" y="2854325"/>
          <p14:tracePt t="3656" x="9237663" y="2854325"/>
          <p14:tracePt t="3664" x="9005888" y="2854325"/>
          <p14:tracePt t="3672" x="8813800" y="2874963"/>
          <p14:tracePt t="3680" x="8632825" y="2884488"/>
          <p14:tracePt t="3688" x="8470900" y="2914650"/>
          <p14:tracePt t="3696" x="8097838" y="2974975"/>
          <p14:tracePt t="3704" x="7905750" y="3005138"/>
          <p14:tracePt t="3712" x="7543800" y="3086100"/>
          <p14:tracePt t="3720" x="7059613" y="3187700"/>
          <p14:tracePt t="3729" x="6696075" y="3227388"/>
          <p14:tracePt t="3736" x="6503988" y="3278188"/>
          <p14:tracePt t="3744" x="6292850" y="3308350"/>
          <p14:tracePt t="3752" x="5959475" y="3368675"/>
          <p14:tracePt t="3763" x="5768975" y="3419475"/>
          <p14:tracePt t="3768" x="5465763" y="3479800"/>
          <p14:tracePt t="3778" x="5284788" y="3509963"/>
          <p14:tracePt t="3784" x="5143500" y="3540125"/>
          <p14:tracePt t="3794" x="4972050" y="3579813"/>
          <p14:tracePt t="3803" x="4800600" y="3630613"/>
          <p14:tracePt t="3810" x="4719638" y="3660775"/>
          <p14:tracePt t="3819" x="4638675" y="3702050"/>
          <p14:tracePt t="3826" x="4557713" y="3741738"/>
          <p14:tracePt t="3834" x="4487863" y="3771900"/>
          <p14:tracePt t="3843" x="4467225" y="3781425"/>
          <p14:tracePt t="3851" x="4446588" y="3792538"/>
          <p14:tracePt t="3858" x="4427538" y="3811588"/>
          <p14:tracePt t="3874" x="4406900" y="3822700"/>
          <p14:tracePt t="3882" x="4386263" y="3832225"/>
          <p14:tracePt t="3890" x="4356100" y="3841750"/>
          <p14:tracePt t="3898" x="4337050" y="3862388"/>
          <p14:tracePt t="3906" x="4305300" y="3873500"/>
          <p14:tracePt t="3915" x="4265613" y="3883025"/>
          <p14:tracePt t="3922" x="4214813" y="3913188"/>
          <p14:tracePt t="3930" x="4175125" y="3922713"/>
          <p14:tracePt t="3938" x="4133850" y="3933825"/>
          <p14:tracePt t="3946" x="4103688" y="3933825"/>
          <p14:tracePt t="3960" x="4073525" y="3943350"/>
          <p14:tracePt t="3962" x="4043363" y="3943350"/>
          <p14:tracePt t="3970" x="4013200" y="3943350"/>
          <p14:tracePt t="3978" x="3973513" y="3943350"/>
          <p14:tracePt t="3986" x="3943350" y="3943350"/>
          <p14:tracePt t="3994" x="3902075" y="3943350"/>
          <p14:tracePt t="4002" x="3871913" y="3933825"/>
          <p14:tracePt t="4011" x="3822700" y="3903663"/>
          <p14:tracePt t="4018" x="3790950" y="3892550"/>
          <p14:tracePt t="4026" x="3760788" y="3883025"/>
          <p14:tracePt t="4034" x="3721100" y="3852863"/>
          <p14:tracePt t="4042" x="3651250" y="3811588"/>
          <p14:tracePt t="4050" x="3589338" y="3781425"/>
          <p14:tracePt t="4060" x="3570288" y="3771900"/>
          <p14:tracePt t="4066" x="3549650" y="3771900"/>
          <p14:tracePt t="4076" x="3549650" y="3762375"/>
          <p14:tracePt t="4108" x="3549650" y="3751263"/>
          <p14:tracePt t="4132" x="3549650" y="3741738"/>
          <p14:tracePt t="4148" x="3549650" y="3732213"/>
          <p14:tracePt t="4180" x="3559175" y="3711575"/>
          <p14:tracePt t="4196" x="3559175" y="3702050"/>
          <p14:tracePt t="4212" x="3559175" y="3690938"/>
          <p14:tracePt t="4228" x="3570288" y="3690938"/>
          <p14:tracePt t="4236" x="3579813" y="3690938"/>
          <p14:tracePt t="4244" x="3609975" y="3690938"/>
          <p14:tracePt t="4252" x="3660775" y="3690938"/>
          <p14:tracePt t="4260" x="3781425" y="3741738"/>
          <p14:tracePt t="4268" x="3902075" y="3751263"/>
          <p14:tracePt t="4276" x="4013200" y="3802063"/>
          <p14:tracePt t="4284" x="4133850" y="3822700"/>
          <p14:tracePt t="4292" x="4244975" y="3841750"/>
          <p14:tracePt t="4300" x="4386263" y="3873500"/>
          <p14:tracePt t="4308" x="4497388" y="3903663"/>
          <p14:tracePt t="4316" x="4638675" y="3913188"/>
          <p14:tracePt t="4324" x="4749800" y="3933825"/>
          <p14:tracePt t="4332" x="4941888" y="3943350"/>
          <p14:tracePt t="4340" x="5002213" y="3943350"/>
          <p14:tracePt t="4348" x="5183188" y="3943350"/>
          <p14:tracePt t="4357" x="5243513" y="3943350"/>
          <p14:tracePt t="4364" x="5334000" y="3963988"/>
          <p14:tracePt t="4372" x="5395913" y="3963988"/>
          <p14:tracePt t="4380" x="5475288" y="3963988"/>
          <p14:tracePt t="4390" x="5495925" y="3963988"/>
          <p14:tracePt t="4527" x="5495925" y="3952875"/>
          <p14:tracePt t="4625" x="5505450" y="3952875"/>
          <p14:tracePt t="4630" x="5505450" y="3943350"/>
          <p14:tracePt t="4638" x="5505450" y="3933825"/>
          <p14:tracePt t="4646" x="5516563" y="3933825"/>
          <p14:tracePt t="4654" x="5526088" y="3913188"/>
          <p14:tracePt t="4662" x="5535613" y="3903663"/>
          <p14:tracePt t="4670" x="5535613" y="3892550"/>
          <p14:tracePt t="4678" x="5556250" y="3883025"/>
          <p14:tracePt t="4686" x="5576888" y="3873500"/>
          <p14:tracePt t="4696" x="5597525" y="3852863"/>
          <p14:tracePt t="4702" x="5627688" y="3841750"/>
          <p14:tracePt t="4712" x="5676900" y="3811588"/>
          <p14:tracePt t="4718" x="5757863" y="3792538"/>
          <p14:tracePt t="4728" x="5859463" y="3762375"/>
          <p14:tracePt t="4734" x="5970588" y="3741738"/>
          <p14:tracePt t="4744" x="6100763" y="3711575"/>
          <p14:tracePt t="4752" x="6242050" y="3711575"/>
          <p14:tracePt t="4760" x="6473825" y="3702050"/>
          <p14:tracePt t="4768" x="6656388" y="3702050"/>
          <p14:tracePt t="4776" x="6786563" y="3702050"/>
          <p14:tracePt t="4784" x="6958013" y="3681413"/>
          <p14:tracePt t="4792" x="7069138" y="3681413"/>
          <p14:tracePt t="4800" x="7219950" y="3681413"/>
          <p14:tracePt t="4808" x="7351713" y="3681413"/>
          <p14:tracePt t="4816" x="7412038" y="3681413"/>
          <p14:tracePt t="4824" x="7451725" y="3670300"/>
          <p14:tracePt t="4832" x="7462838" y="3670300"/>
          <p14:tracePt t="5165" x="7472363" y="3660775"/>
          <p14:tracePt t="5180" x="7481888" y="3660775"/>
          <p14:tracePt t="5189" x="7502525" y="3651250"/>
          <p14:tracePt t="5195" x="7543800" y="3640138"/>
          <p14:tracePt t="5203" x="7583488" y="3630613"/>
          <p14:tracePt t="5211" x="7653338" y="3630613"/>
          <p14:tracePt t="5219" x="7704138" y="3621088"/>
          <p14:tracePt t="5227" x="7815263" y="3621088"/>
          <p14:tracePt t="5235" x="7926388" y="3609975"/>
          <p14:tracePt t="5243" x="8118475" y="3609975"/>
          <p14:tracePt t="5251" x="8269288" y="3609975"/>
          <p14:tracePt t="5259" x="8380413" y="3609975"/>
          <p14:tracePt t="5267" x="8510588" y="3609975"/>
          <p14:tracePt t="5275" x="8612188" y="3609975"/>
          <p14:tracePt t="5283" x="8651875" y="3609975"/>
          <p14:tracePt t="5291" x="8732838" y="3609975"/>
          <p14:tracePt t="5298" x="8793163" y="3609975"/>
          <p14:tracePt t="5307" x="8834438" y="3609975"/>
          <p14:tracePt t="5314" x="8874125" y="3609975"/>
          <p14:tracePt t="5323" x="8924925" y="3609975"/>
          <p14:tracePt t="5330" x="8955088" y="3609975"/>
          <p14:tracePt t="5341" x="8964613" y="3609975"/>
          <p14:tracePt t="5349" x="8985250" y="3609975"/>
          <p14:tracePt t="5357" x="9005888" y="3609975"/>
          <p14:tracePt t="5364" x="9036050" y="3600450"/>
          <p14:tracePt t="5373" x="9055100" y="3600450"/>
          <p14:tracePt t="5380" x="9096375" y="3600450"/>
          <p14:tracePt t="5389" x="9156700" y="3590925"/>
          <p14:tracePt t="5397" x="9196388" y="3590925"/>
          <p14:tracePt t="5405" x="9237663" y="3579813"/>
          <p14:tracePt t="5413" x="9288463" y="3579813"/>
          <p14:tracePt t="5421" x="9328150" y="3579813"/>
          <p14:tracePt t="5429" x="9367838" y="3579813"/>
          <p14:tracePt t="5436" x="9398000" y="3579813"/>
          <p14:tracePt t="5444" x="9439275" y="3579813"/>
          <p14:tracePt t="5451" x="9478963" y="3579813"/>
          <p14:tracePt t="5460" x="9539288" y="3579813"/>
          <p14:tracePt t="5468" x="9569450" y="3579813"/>
          <p14:tracePt t="5476" x="9599613" y="3579813"/>
          <p14:tracePt t="5485" x="9631363" y="3579813"/>
          <p14:tracePt t="5492" x="9661525" y="3579813"/>
          <p14:tracePt t="5500" x="9691688" y="3579813"/>
          <p14:tracePt t="5508" x="9710738" y="3579813"/>
          <p14:tracePt t="5516" x="9721850" y="3579813"/>
          <p14:tracePt t="5524" x="9740900" y="3579813"/>
          <p14:tracePt t="5532" x="9761538" y="3570288"/>
          <p14:tracePt t="5540" x="9782175" y="3570288"/>
          <p14:tracePt t="5548" x="9791700" y="3570288"/>
          <p14:tracePt t="5556" x="9801225" y="3570288"/>
          <p14:tracePt t="5564" x="9821863" y="3570288"/>
          <p14:tracePt t="5572" x="9832975" y="3570288"/>
          <p14:tracePt t="5580" x="9842500" y="3560763"/>
          <p14:tracePt t="5588" x="9852025" y="3560763"/>
          <p14:tracePt t="5604" x="9863138" y="3560763"/>
          <p14:tracePt t="5628" x="9872663" y="3560763"/>
          <p14:tracePt t="5920" x="9872663" y="3549650"/>
          <p14:tracePt t="6034" x="9882188" y="3549650"/>
          <p14:tracePt t="6050" x="9882188" y="3540125"/>
          <p14:tracePt t="6058" x="9893300" y="3540125"/>
          <p14:tracePt t="6105" x="9902825" y="3540125"/>
          <p14:tracePt t="6120" x="9912350" y="3540125"/>
          <p14:tracePt t="6128" x="9932988" y="3540125"/>
          <p14:tracePt t="6136" x="9942513" y="3540125"/>
          <p14:tracePt t="6144" x="9963150" y="3540125"/>
          <p14:tracePt t="6152" x="9993313" y="3540125"/>
          <p14:tracePt t="6160" x="10013950" y="3549650"/>
          <p14:tracePt t="6172" x="10044113" y="3560763"/>
          <p14:tracePt t="6180" x="10094913" y="3579813"/>
          <p14:tracePt t="6188" x="10134600" y="3590925"/>
          <p14:tracePt t="6196" x="10185400" y="3621088"/>
          <p14:tracePt t="6204" x="10225088" y="3651250"/>
          <p14:tracePt t="6212" x="10306050" y="3741738"/>
          <p14:tracePt t="6220" x="10326688" y="3802063"/>
          <p14:tracePt t="6228" x="10387013" y="3973513"/>
          <p14:tracePt t="6580" x="10417175" y="3952875"/>
          <p14:tracePt t="6590" x="10437813" y="3913188"/>
          <p14:tracePt t="6597" x="10456863" y="3903663"/>
          <p14:tracePt t="6604" x="10456863" y="3883025"/>
          <p14:tracePt t="6613" x="10456863" y="3873500"/>
          <p14:tracePt t="6669" x="10456863" y="3862388"/>
          <p14:tracePt t="6700" x="10456863" y="3852863"/>
          <p14:tracePt t="6758" x="10456863" y="3841750"/>
          <p14:tracePt t="6942" x="10447338" y="3841750"/>
          <p14:tracePt t="6958" x="10437813" y="3862388"/>
          <p14:tracePt t="6966" x="10417175" y="3903663"/>
          <p14:tracePt t="6974" x="10407650" y="3952875"/>
          <p14:tracePt t="6982" x="10387013" y="3994150"/>
          <p14:tracePt t="6990" x="10356850" y="4064000"/>
          <p14:tracePt t="6998" x="10315575" y="4124325"/>
          <p14:tracePt t="7006" x="10275888" y="4195763"/>
          <p14:tracePt t="7014" x="10245725" y="4225925"/>
          <p14:tracePt t="7022" x="10236200" y="4256088"/>
          <p14:tracePt t="7030" x="10206038" y="4286250"/>
          <p14:tracePt t="7038" x="10164763" y="4337050"/>
          <p14:tracePt t="7046" x="10134600" y="4367213"/>
          <p14:tracePt t="7054" x="10094913" y="4418013"/>
          <p14:tracePt t="7062" x="10074275" y="4448175"/>
          <p14:tracePt t="7070" x="10053638" y="4467225"/>
          <p14:tracePt t="7078" x="10023475" y="4487863"/>
          <p14:tracePt t="7086" x="10004425" y="4508500"/>
          <p14:tracePt t="7094" x="9983788" y="4527550"/>
          <p14:tracePt t="7102" x="9972675" y="4527550"/>
          <p14:tracePt t="7110" x="9963150" y="4538663"/>
          <p14:tracePt t="7118" x="9963150" y="4548188"/>
          <p14:tracePt t="7134" x="9953625" y="4548188"/>
          <p14:tracePt t="7182" x="9942513" y="4548188"/>
          <p14:tracePt t="7190" x="9932988" y="4548188"/>
          <p14:tracePt t="7214" x="9923463" y="4548188"/>
          <p14:tracePt t="7224" x="9912350" y="4548188"/>
          <p14:tracePt t="7230" x="9893300" y="4548188"/>
          <p14:tracePt t="7241" x="9852025" y="4548188"/>
          <p14:tracePt t="7248" x="9821863" y="4548188"/>
          <p14:tracePt t="7256" x="9771063" y="4548188"/>
          <p14:tracePt t="7264" x="9740900" y="4548188"/>
          <p14:tracePt t="7272" x="9731375" y="4548188"/>
          <p14:tracePt t="7280" x="9680575" y="4548188"/>
          <p14:tracePt t="7288" x="9650413" y="4548188"/>
          <p14:tracePt t="7296" x="9620250" y="4548188"/>
          <p14:tracePt t="7312" x="9610725" y="4548188"/>
          <p14:tracePt t="7320" x="9599613" y="4548188"/>
          <p14:tracePt t="7344" x="9590088" y="4548188"/>
          <p14:tracePt t="7360" x="9590088" y="4538663"/>
          <p14:tracePt t="7368" x="9580563" y="4538663"/>
          <p14:tracePt t="7376" x="9580563" y="4527550"/>
          <p14:tracePt t="7401" x="9569450" y="4518025"/>
          <p14:tracePt t="7409" x="9559925" y="4508500"/>
          <p14:tracePt t="7416" x="9550400" y="4497388"/>
          <p14:tracePt t="7426" x="9539288" y="4478338"/>
          <p14:tracePt t="7432" x="9520238" y="4457700"/>
          <p14:tracePt t="7472" x="9520238" y="4448175"/>
          <p14:tracePt t="7530" x="9520238" y="4437063"/>
          <p14:tracePt t="7642" x="9529763" y="4437063"/>
          <p14:tracePt t="7658" x="9539288" y="4437063"/>
          <p14:tracePt t="7666" x="9550400" y="4437063"/>
          <p14:tracePt t="7674" x="9559925" y="4437063"/>
          <p14:tracePt t="7682" x="9580563" y="4448175"/>
          <p14:tracePt t="7694" x="9599613" y="4457700"/>
          <p14:tracePt t="7702" x="9620250" y="4467225"/>
          <p14:tracePt t="7709" x="9650413" y="4478338"/>
          <p14:tracePt t="7718" x="9680575" y="4487863"/>
          <p14:tracePt t="7726" x="9731375" y="4508500"/>
          <p14:tracePt t="7734" x="9771063" y="4518025"/>
          <p14:tracePt t="7742" x="9801225" y="4538663"/>
          <p14:tracePt t="7750" x="9832975" y="4548188"/>
          <p14:tracePt t="7758" x="9863138" y="4559300"/>
          <p14:tracePt t="7766" x="9893300" y="4568825"/>
          <p14:tracePt t="7773" x="9932988" y="4589463"/>
          <p14:tracePt t="7782" x="9942513" y="4598988"/>
          <p14:tracePt t="7790" x="10004425" y="4638675"/>
          <p14:tracePt t="7798" x="10053638" y="4659313"/>
          <p14:tracePt t="7806" x="10074275" y="4668838"/>
          <p14:tracePt t="7814" x="10113963" y="4699000"/>
          <p14:tracePt t="7823" x="10155238" y="4719638"/>
          <p14:tracePt t="7830" x="10185400" y="4730750"/>
          <p14:tracePt t="7839" x="10206038" y="4740275"/>
          <p14:tracePt t="7846" x="10215563" y="4749800"/>
          <p14:tracePt t="7856" x="10255250" y="4760913"/>
          <p14:tracePt t="7873" x="10275888" y="4770438"/>
          <p14:tracePt t="7888" x="10285413" y="4770438"/>
          <p14:tracePt t="7896" x="10285413" y="4779963"/>
          <p14:tracePt t="7932" x="10296525" y="4791075"/>
          <p14:tracePt t="7940" x="10296525" y="4800600"/>
          <p14:tracePt t="7948" x="10306050" y="4800600"/>
          <p14:tracePt t="7964" x="10306050" y="4810125"/>
          <p14:tracePt t="7972" x="10315575" y="4821238"/>
          <p14:tracePt t="7980" x="10315575" y="4830763"/>
          <p14:tracePt t="7996" x="10326688" y="4840288"/>
          <p14:tracePt t="8060" x="10326688" y="4851400"/>
          <p14:tracePt t="8134" x="10326688" y="4860925"/>
          <p14:tracePt t="8164" x="10326688" y="4870450"/>
          <p14:tracePt t="8238" x="10315575" y="4870450"/>
          <p14:tracePt t="8246" x="10315575" y="4881563"/>
          <p14:tracePt t="8262" x="10296525" y="4881563"/>
          <p14:tracePt t="8278" x="10285413" y="4881563"/>
          <p14:tracePt t="8286" x="10275888" y="4881563"/>
          <p14:tracePt t="8294" x="10266363" y="4881563"/>
          <p14:tracePt t="10895" x="10236200" y="4881563"/>
          <p14:tracePt t="10904" x="10206038" y="4870450"/>
          <p14:tracePt t="10915" x="10175875" y="4860925"/>
          <p14:tracePt t="10921" x="10155238" y="4860925"/>
          <p14:tracePt t="10925" x="10125075" y="4840288"/>
          <p14:tracePt t="10936" x="10094913" y="4830763"/>
          <p14:tracePt t="10942" x="10074275" y="4830763"/>
          <p14:tracePt t="10952" x="10044113" y="4810125"/>
          <p14:tracePt t="10960" x="10013950" y="4800600"/>
          <p14:tracePt t="10968" x="9993313" y="4800600"/>
          <p14:tracePt t="10976" x="9963150" y="4779963"/>
          <p14:tracePt t="10983" x="9942513" y="4779963"/>
          <p14:tracePt t="10992" x="9912350" y="4770438"/>
          <p14:tracePt t="10999" x="9893300" y="4749800"/>
          <p14:tracePt t="11007" x="9863138" y="4730750"/>
          <p14:tracePt t="11015" x="9842500" y="4730750"/>
          <p14:tracePt t="11023" x="9821863" y="4719638"/>
          <p14:tracePt t="11031" x="9791700" y="4689475"/>
          <p14:tracePt t="11040" x="9761538" y="4668838"/>
          <p14:tracePt t="11047" x="9710738" y="4649788"/>
          <p14:tracePt t="11055" x="9680575" y="4629150"/>
          <p14:tracePt t="11063" x="9650413" y="4608513"/>
          <p14:tracePt t="11071" x="9620250" y="4598988"/>
          <p14:tracePt t="11079" x="9599613" y="4589463"/>
          <p14:tracePt t="11087" x="9590088" y="4578350"/>
          <p14:tracePt t="11095" x="9580563" y="4578350"/>
          <p14:tracePt t="11103" x="9580563" y="4568825"/>
          <p14:tracePt t="11111" x="9569450" y="4568825"/>
          <p14:tracePt t="11159" x="9559925" y="4568825"/>
          <p14:tracePt t="11167" x="9550400" y="4559300"/>
          <p14:tracePt t="11175" x="9539288" y="4548188"/>
          <p14:tracePt t="11183" x="9520238" y="4538663"/>
          <p14:tracePt t="11191" x="9509125" y="4527550"/>
          <p14:tracePt t="11199" x="9499600" y="4518025"/>
          <p14:tracePt t="11207" x="9478963" y="4508500"/>
          <p14:tracePt t="11215" x="9459913" y="4508500"/>
          <p14:tracePt t="11223" x="9439275" y="4508500"/>
          <p14:tracePt t="11233" x="9418638" y="4497388"/>
          <p14:tracePt t="11249" x="9409113" y="4497388"/>
          <p14:tracePt t="11256" x="9398000" y="4487863"/>
          <p14:tracePt t="11369" x="9388475" y="4487863"/>
          <p14:tracePt t="11393" x="9378950" y="4487863"/>
          <p14:tracePt t="11409" x="9367838" y="4487863"/>
          <p14:tracePt t="11417" x="9358313" y="4487863"/>
          <p14:tracePt t="11433" x="9348788" y="4487863"/>
          <p14:tracePt t="11531" x="9348788" y="4478338"/>
          <p14:tracePt t="11700" x="9348788" y="4467225"/>
          <p14:tracePt t="17766" x="9358313" y="4467225"/>
          <p14:tracePt t="17797" x="9367838" y="4467225"/>
          <p14:tracePt t="17815" x="9378950" y="4467225"/>
          <p14:tracePt t="17824" x="9398000" y="4467225"/>
          <p14:tracePt t="17832" x="9428163" y="4467225"/>
          <p14:tracePt t="17843" x="9448800" y="4467225"/>
          <p14:tracePt t="17848" x="9478963" y="4467225"/>
          <p14:tracePt t="17854" x="9509125" y="4467225"/>
          <p14:tracePt t="17862" x="9529763" y="4478338"/>
          <p14:tracePt t="17870" x="9559925" y="4478338"/>
          <p14:tracePt t="17886" x="9580563" y="4478338"/>
          <p14:tracePt t="17894" x="9599613" y="4478338"/>
          <p14:tracePt t="17902" x="9620250" y="4478338"/>
          <p14:tracePt t="17910" x="9640888" y="4487863"/>
          <p14:tracePt t="17918" x="9650413" y="4487863"/>
          <p14:tracePt t="17926" x="9671050" y="4497388"/>
          <p14:tracePt t="17934" x="9691688" y="4508500"/>
          <p14:tracePt t="17942" x="9721850" y="4518025"/>
          <p14:tracePt t="17950" x="9752013" y="4518025"/>
          <p14:tracePt t="17958" x="9791700" y="4538663"/>
          <p14:tracePt t="17966" x="9832975" y="4559300"/>
          <p14:tracePt t="17974" x="9852025" y="4568825"/>
          <p14:tracePt t="17982" x="9893300" y="4608513"/>
          <p14:tracePt t="17990" x="9912350" y="4619625"/>
          <p14:tracePt t="17998" x="9963150" y="4638675"/>
          <p14:tracePt t="18006" x="9993313" y="4659313"/>
          <p14:tracePt t="18014" x="10023475" y="4679950"/>
          <p14:tracePt t="18022" x="10034588" y="4699000"/>
          <p14:tracePt t="18030" x="10053638" y="4710113"/>
          <p14:tracePt t="18038" x="10064750" y="4719638"/>
          <p14:tracePt t="18046" x="10074275" y="4719638"/>
          <p14:tracePt t="18055" x="10074275" y="4730750"/>
          <p14:tracePt t="18062" x="10083800" y="4730750"/>
          <p14:tracePt t="18086" x="10083800" y="4740275"/>
          <p14:tracePt t="18119" x="10083800" y="4749800"/>
          <p14:tracePt t="18128" x="10083800" y="4760913"/>
          <p14:tracePt t="18134" x="10094913" y="4770438"/>
          <p14:tracePt t="18144" x="10094913" y="4779963"/>
          <p14:tracePt t="18152" x="10094913" y="4800600"/>
          <p14:tracePt t="18160" x="10094913" y="4810125"/>
          <p14:tracePt t="18168" x="10094913" y="4830763"/>
          <p14:tracePt t="18184" x="10094913" y="4840288"/>
          <p14:tracePt t="18192" x="10094913" y="4851400"/>
          <p14:tracePt t="18200" x="10094913" y="4860925"/>
          <p14:tracePt t="18208" x="10094913" y="4870450"/>
          <p14:tracePt t="18240" x="10094913" y="4881563"/>
          <p14:tracePt t="18248" x="10083800" y="4881563"/>
          <p14:tracePt t="18272" x="10083800" y="4891088"/>
          <p14:tracePt t="19054" x="10083800" y="4902200"/>
          <p14:tracePt t="28747" x="10074275" y="4902200"/>
          <p14:tracePt t="28761" x="10064750" y="4911725"/>
          <p14:tracePt t="28769" x="10044113" y="4921250"/>
          <p14:tracePt t="28777" x="10034588" y="4932363"/>
          <p14:tracePt t="28784" x="10023475" y="4941888"/>
          <p14:tracePt t="28792" x="10023475" y="4951413"/>
          <p14:tracePt t="28800" x="10013950" y="4951413"/>
          <p14:tracePt t="28809" x="9993313" y="4951413"/>
          <p14:tracePt t="28817" x="9983788" y="4962525"/>
          <p14:tracePt t="28824" x="9983788" y="4972050"/>
          <p14:tracePt t="28833" x="9972675" y="4981575"/>
          <p14:tracePt t="28840" x="9953625" y="4992688"/>
          <p14:tracePt t="28848" x="9932988" y="4992688"/>
          <p14:tracePt t="28857" x="9902825" y="5002213"/>
          <p14:tracePt t="28865" x="9872663" y="5011738"/>
          <p14:tracePt t="28872" x="9842500" y="5022850"/>
          <p14:tracePt t="28880" x="9812338" y="5032375"/>
          <p14:tracePt t="28888" x="9782175" y="5032375"/>
          <p14:tracePt t="28896" x="9740900" y="5041900"/>
          <p14:tracePt t="28904" x="9710738" y="5053013"/>
          <p14:tracePt t="28912" x="9631363" y="5062538"/>
          <p14:tracePt t="28920" x="9599613" y="5062538"/>
          <p14:tracePt t="28928" x="9559925" y="5073650"/>
          <p14:tracePt t="28936" x="9529763" y="5073650"/>
          <p14:tracePt t="28951" x="9490075" y="5083175"/>
          <p14:tracePt t="28952" x="9459913" y="5092700"/>
          <p14:tracePt t="28960" x="9418638" y="5092700"/>
          <p14:tracePt t="28969" x="9409113" y="5103813"/>
          <p14:tracePt t="28976" x="9378950" y="5103813"/>
          <p14:tracePt t="28985" x="9337675" y="5113338"/>
          <p14:tracePt t="28992" x="9307513" y="5122863"/>
          <p14:tracePt t="29000" x="9277350" y="5122863"/>
          <p14:tracePt t="29010" x="9256713" y="5133975"/>
          <p14:tracePt t="29016" x="9237663" y="5143500"/>
          <p14:tracePt t="29027" x="9217025" y="5143500"/>
          <p14:tracePt t="29034" x="9196388" y="5143500"/>
          <p14:tracePt t="29050" x="9186863" y="5153025"/>
          <p14:tracePt t="29058" x="9166225" y="5153025"/>
          <p14:tracePt t="29066" x="9156700" y="5153025"/>
          <p14:tracePt t="29074" x="9136063" y="5164138"/>
          <p14:tracePt t="29082" x="9126538" y="5164138"/>
          <p14:tracePt t="29090" x="9117013" y="5164138"/>
          <p14:tracePt t="29099" x="9096375" y="5164138"/>
          <p14:tracePt t="29106" x="9075738" y="5173663"/>
          <p14:tracePt t="29115" x="9066213" y="5173663"/>
          <p14:tracePt t="29122" x="9045575" y="5173663"/>
          <p14:tracePt t="29130" x="9024938" y="5183188"/>
          <p14:tracePt t="29138" x="9005888" y="5183188"/>
          <p14:tracePt t="29146" x="8985250" y="5194300"/>
          <p14:tracePt t="29154" x="8955088" y="5203825"/>
          <p14:tracePt t="29162" x="8924925" y="5203825"/>
          <p14:tracePt t="29170" x="8894763" y="5213350"/>
          <p14:tracePt t="29178" x="8874125" y="5224463"/>
          <p14:tracePt t="29186" x="8843963" y="5233988"/>
          <p14:tracePt t="29194" x="8834438" y="5233988"/>
          <p14:tracePt t="29202" x="8813800" y="5245100"/>
          <p14:tracePt t="29219" x="8813800" y="5254625"/>
          <p14:tracePt t="29234" x="8813800" y="5264150"/>
          <p14:tracePt t="29250" x="8804275" y="5264150"/>
          <p14:tracePt t="29258" x="8804275" y="5275263"/>
          <p14:tracePt t="29266" x="8793163" y="5275263"/>
          <p14:tracePt t="29274" x="8793163" y="5284788"/>
          <p14:tracePt t="29282" x="8783638" y="5284788"/>
          <p14:tracePt t="29306" x="8774113" y="5284788"/>
          <p14:tracePt t="29316" x="8774113" y="5294313"/>
          <p14:tracePt t="29599" x="8783638" y="5294313"/>
          <p14:tracePt t="29615" x="8804275" y="5294313"/>
          <p14:tracePt t="29624" x="8813800" y="5294313"/>
          <p14:tracePt t="29647" x="8823325" y="5294313"/>
          <p14:tracePt t="29671" x="8834438" y="5294313"/>
          <p14:tracePt t="29791" x="8843963" y="5294313"/>
          <p14:tracePt t="29823" x="8853488" y="5294313"/>
          <p14:tracePt t="29831" x="8864600" y="5294313"/>
          <p14:tracePt t="29847" x="8874125" y="5294313"/>
          <p14:tracePt t="29863" x="8883650" y="5294313"/>
          <p14:tracePt t="30001" x="8894763" y="5294313"/>
          <p14:tracePt t="30011" x="8894763" y="5284788"/>
          <p14:tracePt t="30057" x="8904288" y="5284788"/>
          <p14:tracePt t="32570" x="8894763" y="5284788"/>
          <p14:tracePt t="32586" x="8883650" y="5284788"/>
          <p14:tracePt t="32594" x="8864600" y="5284788"/>
          <p14:tracePt t="32605" x="8853488" y="5284788"/>
          <p14:tracePt t="32616" x="8843963" y="5284788"/>
          <p14:tracePt t="32624" x="8823325" y="5284788"/>
          <p14:tracePt t="32633" x="8813800" y="5284788"/>
          <p14:tracePt t="32649" x="8804275" y="5284788"/>
          <p14:tracePt t="32657" x="8793163" y="5284788"/>
          <p14:tracePt t="32666" x="8783638" y="5284788"/>
          <p14:tracePt t="32673" x="8763000" y="5284788"/>
          <p14:tracePt t="32682" x="8732838" y="5284788"/>
          <p14:tracePt t="32689" x="8723313" y="5294313"/>
          <p14:tracePt t="32699" x="8712200" y="5294313"/>
          <p14:tracePt t="32704" x="8693150" y="5294313"/>
          <p14:tracePt t="32712" x="8662988" y="5305425"/>
          <p14:tracePt t="32721" x="8621713" y="5314950"/>
          <p14:tracePt t="32729" x="8572500" y="5324475"/>
          <p14:tracePt t="32739" x="8531225" y="5324475"/>
          <p14:tracePt t="32744" x="8501063" y="5335588"/>
          <p14:tracePt t="32754" x="8470900" y="5345113"/>
          <p14:tracePt t="32760" x="8431213" y="5345113"/>
          <p14:tracePt t="32770" x="8401050" y="5365750"/>
          <p14:tracePt t="32779" x="8359775" y="5365750"/>
          <p14:tracePt t="32787" x="8308975" y="5375275"/>
          <p14:tracePt t="32794" x="8289925" y="5375275"/>
          <p14:tracePt t="32803" x="8259763" y="5384800"/>
          <p14:tracePt t="32810" x="8248650" y="5384800"/>
          <p14:tracePt t="32819" x="8229600" y="5384800"/>
          <p14:tracePt t="32826" x="8208963" y="5395913"/>
          <p14:tracePt t="32835" x="8178800" y="5405438"/>
          <p14:tracePt t="32842" x="8158163" y="5405438"/>
          <p14:tracePt t="32851" x="8128000" y="5416550"/>
          <p14:tracePt t="32858" x="8097838" y="5426075"/>
          <p14:tracePt t="32866" x="8058150" y="5435600"/>
          <p14:tracePt t="32874" x="8037513" y="5446713"/>
          <p14:tracePt t="32882" x="8016875" y="5456238"/>
          <p14:tracePt t="32890" x="7996238" y="5456238"/>
          <p14:tracePt t="32898" x="7977188" y="5465763"/>
          <p14:tracePt t="32906" x="7966075" y="5465763"/>
          <p14:tracePt t="32914" x="7956550" y="5465763"/>
          <p14:tracePt t="32931" x="7947025" y="5465763"/>
          <p14:tracePt t="32939" x="7935913" y="5465763"/>
          <p14:tracePt t="32946" x="7926388" y="5476875"/>
          <p14:tracePt t="32964" x="7905750" y="5486400"/>
          <p14:tracePt t="32970" x="7896225" y="5495925"/>
          <p14:tracePt t="32978" x="7866063" y="5507038"/>
          <p14:tracePt t="32986" x="7854950" y="5507038"/>
          <p14:tracePt t="32994" x="7845425" y="5516563"/>
          <p14:tracePt t="33002" x="7824788" y="5516563"/>
          <p14:tracePt t="33010" x="7815263" y="5516563"/>
          <p14:tracePt t="33018" x="7805738" y="5516563"/>
          <p14:tracePt t="33026" x="7794625" y="5516563"/>
          <p14:tracePt t="33050" x="7785100" y="5516563"/>
          <p14:tracePt t="33060" x="7775575" y="5516563"/>
          <p14:tracePt t="33066" x="7764463" y="5516563"/>
          <p14:tracePt t="33076" x="7754938" y="5516563"/>
          <p14:tracePt t="33084" x="7745413" y="5516563"/>
          <p14:tracePt t="33092" x="7734300" y="5507038"/>
          <p14:tracePt t="33100" x="7715250" y="5495925"/>
          <p14:tracePt t="33108" x="7694613" y="5486400"/>
          <p14:tracePt t="33116" x="7673975" y="5476875"/>
          <p14:tracePt t="33124" x="7673975" y="5465763"/>
          <p14:tracePt t="33131" x="7653338" y="5465763"/>
          <p14:tracePt t="33139" x="7643813" y="5465763"/>
          <p14:tracePt t="33148" x="7634288" y="5465763"/>
          <p14:tracePt t="33164" x="7623175" y="5456238"/>
          <p14:tracePt t="33180" x="7613650" y="5456238"/>
          <p14:tracePt t="33188" x="7604125" y="5446713"/>
          <p14:tracePt t="33204" x="7593013" y="5435600"/>
          <p14:tracePt t="33220" x="7583488" y="5426075"/>
          <p14:tracePt t="33228" x="7562850" y="5426075"/>
          <p14:tracePt t="33236" x="7562850" y="5416550"/>
          <p14:tracePt t="33245" x="7553325" y="5395913"/>
          <p14:tracePt t="33251" x="7543800" y="5384800"/>
          <p14:tracePt t="33260" x="7532688" y="5365750"/>
          <p14:tracePt t="33276" x="7513638" y="5345113"/>
          <p14:tracePt t="33284" x="7502525" y="5324475"/>
          <p14:tracePt t="33291" x="7502525" y="5314950"/>
          <p14:tracePt t="33299" x="7493000" y="5294313"/>
          <p14:tracePt t="33315" x="7493000" y="5284788"/>
          <p14:tracePt t="33332" x="7493000" y="5275263"/>
          <p14:tracePt t="33340" x="7493000" y="5264150"/>
          <p14:tracePt t="33350" x="7493000" y="5254625"/>
          <p14:tracePt t="33366" x="7493000" y="5245100"/>
          <p14:tracePt t="33371" x="7493000" y="5224463"/>
          <p14:tracePt t="33382" x="7502525" y="5213350"/>
          <p14:tracePt t="33388" x="7502525" y="5203825"/>
          <p14:tracePt t="33398" x="7523163" y="5183188"/>
          <p14:tracePt t="33405" x="7523163" y="5173663"/>
          <p14:tracePt t="33414" x="7523163" y="5153025"/>
          <p14:tracePt t="33421" x="7532688" y="5133975"/>
          <p14:tracePt t="33430" x="7543800" y="5113338"/>
          <p14:tracePt t="33437" x="7553325" y="5113338"/>
          <p14:tracePt t="33446" x="7562850" y="5092700"/>
          <p14:tracePt t="33453" x="7573963" y="5083175"/>
          <p14:tracePt t="33462" x="7573963" y="5073650"/>
          <p14:tracePt t="33470" x="7593013" y="5053013"/>
          <p14:tracePt t="33477" x="7593013" y="5041900"/>
          <p14:tracePt t="33486" x="7593013" y="5032375"/>
          <p14:tracePt t="33493" x="7613650" y="5022850"/>
          <p14:tracePt t="33501" x="7613650" y="5011738"/>
          <p14:tracePt t="33510" x="7623175" y="5002213"/>
          <p14:tracePt t="33518" x="7634288" y="4992688"/>
          <p14:tracePt t="33526" x="7643813" y="4992688"/>
          <p14:tracePt t="33534" x="7643813" y="4981575"/>
          <p14:tracePt t="33542" x="7653338" y="4972050"/>
          <p14:tracePt t="33550" x="7653338" y="4962525"/>
          <p14:tracePt t="33557" x="7664450" y="4951413"/>
          <p14:tracePt t="33566" x="7673975" y="4951413"/>
          <p14:tracePt t="33574" x="7683500" y="4951413"/>
          <p14:tracePt t="33582" x="7694613" y="4941888"/>
          <p14:tracePt t="33589" x="7704138" y="4932363"/>
          <p14:tracePt t="33598" x="7724775" y="4921250"/>
          <p14:tracePt t="33605" x="7745413" y="4911725"/>
          <p14:tracePt t="33614" x="7775575" y="4902200"/>
          <p14:tracePt t="33621" x="7805738" y="4891088"/>
          <p14:tracePt t="33630" x="7835900" y="4881563"/>
          <p14:tracePt t="33637" x="7875588" y="4870450"/>
          <p14:tracePt t="33648" x="7935913" y="4860925"/>
          <p14:tracePt t="33653" x="7966075" y="4851400"/>
          <p14:tracePt t="33664" x="8016875" y="4851400"/>
          <p14:tracePt t="33669" x="8047038" y="4840288"/>
          <p14:tracePt t="33680" x="8067675" y="4840288"/>
          <p14:tracePt t="33685" x="8097838" y="4840288"/>
          <p14:tracePt t="33703" x="8118475" y="4840288"/>
          <p14:tracePt t="33712" x="8128000" y="4830763"/>
          <p14:tracePt t="33728" x="8137525" y="4830763"/>
          <p14:tracePt t="33760" x="8148638" y="4830763"/>
          <p14:tracePt t="33768" x="8167688" y="4830763"/>
          <p14:tracePt t="33775" x="8178800" y="4830763"/>
          <p14:tracePt t="33792" x="8188325" y="4830763"/>
          <p14:tracePt t="33800" x="8197850" y="4840288"/>
          <p14:tracePt t="33808" x="8208963" y="4851400"/>
          <p14:tracePt t="33816" x="8218488" y="4860925"/>
          <p14:tracePt t="33825" x="8218488" y="4870450"/>
          <p14:tracePt t="33832" x="8229600" y="4870450"/>
          <p14:tracePt t="33840" x="8239125" y="4881563"/>
          <p14:tracePt t="33848" x="8248650" y="4891088"/>
          <p14:tracePt t="33856" x="8259763" y="4902200"/>
          <p14:tracePt t="33864" x="8269288" y="4921250"/>
          <p14:tracePt t="33880" x="8269288" y="4932363"/>
          <p14:tracePt t="33888" x="8278813" y="4941888"/>
          <p14:tracePt t="33895" x="8278813" y="4962525"/>
          <p14:tracePt t="33904" x="8289925" y="4962525"/>
          <p14:tracePt t="33912" x="8289925" y="4972050"/>
          <p14:tracePt t="33919" x="8289925" y="4981575"/>
          <p14:tracePt t="33928" x="8289925" y="4992688"/>
          <p14:tracePt t="33935" x="8299450" y="5011738"/>
          <p14:tracePt t="33944" x="8299450" y="5022850"/>
          <p14:tracePt t="33959" x="8299450" y="5053013"/>
          <p14:tracePt t="33967" x="8308975" y="5073650"/>
          <p14:tracePt t="33976" x="8308975" y="5083175"/>
          <p14:tracePt t="33991" x="8308975" y="5103813"/>
          <p14:tracePt t="34001" x="8308975" y="5113338"/>
          <p14:tracePt t="34010" x="8308975" y="5133975"/>
          <p14:tracePt t="34026" x="8308975" y="5153025"/>
          <p14:tracePt t="34033" x="8308975" y="5164138"/>
          <p14:tracePt t="34041" x="8308975" y="5173663"/>
          <p14:tracePt t="34057" x="8299450" y="5183188"/>
          <p14:tracePt t="34065" x="8299450" y="5194300"/>
          <p14:tracePt t="34074" x="8289925" y="5203825"/>
          <p14:tracePt t="34082" x="8289925" y="5213350"/>
          <p14:tracePt t="34090" x="8278813" y="5213350"/>
          <p14:tracePt t="34097" x="8269288" y="5224463"/>
          <p14:tracePt t="34107" x="8259763" y="5233988"/>
          <p14:tracePt t="34113" x="8239125" y="5245100"/>
          <p14:tracePt t="34121" x="8239125" y="5254625"/>
          <p14:tracePt t="34129" x="8229600" y="5254625"/>
          <p14:tracePt t="34137" x="8218488" y="5264150"/>
          <p14:tracePt t="34145" x="8208963" y="5275263"/>
          <p14:tracePt t="34153" x="8188325" y="5284788"/>
          <p14:tracePt t="34161" x="8178800" y="5294313"/>
          <p14:tracePt t="34169" x="8158163" y="5305425"/>
          <p14:tracePt t="34177" x="8137525" y="5314950"/>
          <p14:tracePt t="34186" x="8118475" y="5335588"/>
          <p14:tracePt t="34194" x="8097838" y="5345113"/>
          <p14:tracePt t="34201" x="8077200" y="5365750"/>
          <p14:tracePt t="34209" x="8058150" y="5384800"/>
          <p14:tracePt t="34217" x="8037513" y="5395913"/>
          <p14:tracePt t="34226" x="8026400" y="5405438"/>
          <p14:tracePt t="34233" x="8007350" y="5405438"/>
          <p14:tracePt t="34241" x="7996238" y="5426075"/>
          <p14:tracePt t="34249" x="7977188" y="5435600"/>
          <p14:tracePt t="34258" x="7977188" y="5446713"/>
          <p14:tracePt t="34266" x="7956550" y="5456238"/>
          <p14:tracePt t="34273" x="7935913" y="5465763"/>
          <p14:tracePt t="34281" x="7916863" y="5476875"/>
          <p14:tracePt t="34291" x="7905750" y="5476875"/>
          <p14:tracePt t="34299" x="7905750" y="5486400"/>
          <p14:tracePt t="34494" x="7905750" y="5476875"/>
          <p14:tracePt t="34509" x="7916863" y="5476875"/>
          <p14:tracePt t="34526" x="7916863" y="5465763"/>
          <p14:tracePt t="34533" x="7926388" y="5465763"/>
          <p14:tracePt t="34557" x="7926388" y="5456238"/>
          <p14:tracePt t="34564" x="7935913" y="5456238"/>
          <p14:tracePt t="34895" x="7935913" y="5446713"/>
          <p14:tracePt t="36998" x="7947025" y="5446713"/>
          <p14:tracePt t="37005" x="7956550" y="5446713"/>
          <p14:tracePt t="37016" x="7977188" y="5446713"/>
          <p14:tracePt t="37022" x="7986713" y="5446713"/>
          <p14:tracePt t="37028" x="8007350" y="5456238"/>
          <p14:tracePt t="37036" x="8037513" y="5465763"/>
          <p14:tracePt t="37043" x="8047038" y="5465763"/>
          <p14:tracePt t="37052" x="8067675" y="5476875"/>
          <p14:tracePt t="37059" x="8088313" y="5476875"/>
          <p14:tracePt t="37068" x="8107363" y="5486400"/>
          <p14:tracePt t="37084" x="8128000" y="5486400"/>
          <p14:tracePt t="37093" x="8137525" y="5486400"/>
          <p14:tracePt t="37100" x="8158163" y="5486400"/>
          <p14:tracePt t="37118" x="8167688" y="5486400"/>
          <p14:tracePt t="37134" x="8178800" y="5486400"/>
          <p14:tracePt t="37354" x="8197850" y="5486400"/>
          <p14:tracePt t="37361" x="8229600" y="5486400"/>
          <p14:tracePt t="37368" x="8259763" y="5486400"/>
          <p14:tracePt t="37376" x="8299450" y="5486400"/>
          <p14:tracePt t="37383" x="8380413" y="5486400"/>
          <p14:tracePt t="37391" x="8440738" y="5486400"/>
          <p14:tracePt t="37398" x="8551863" y="5486400"/>
          <p14:tracePt t="37408" x="8632825" y="5486400"/>
          <p14:tracePt t="37413" x="8672513" y="5486400"/>
          <p14:tracePt t="37423" x="8732838" y="5486400"/>
          <p14:tracePt t="37431" x="8774113" y="5486400"/>
          <p14:tracePt t="37440" x="8813800" y="5486400"/>
          <p14:tracePt t="37447" x="8843963" y="5486400"/>
          <p14:tracePt t="37455" x="8883650" y="5495925"/>
          <p14:tracePt t="37463" x="8913813" y="5495925"/>
          <p14:tracePt t="37471" x="8934450" y="5495925"/>
          <p14:tracePt t="37479" x="8964613" y="5495925"/>
          <p14:tracePt t="37487" x="8985250" y="5495925"/>
          <p14:tracePt t="37495" x="9005888" y="5495925"/>
          <p14:tracePt t="37503" x="9015413" y="5495925"/>
          <p14:tracePt t="37511" x="9024938" y="5495925"/>
          <p14:tracePt t="37519" x="9045575" y="5495925"/>
          <p14:tracePt t="37527" x="9066213" y="5495925"/>
          <p14:tracePt t="37535" x="9085263" y="5495925"/>
          <p14:tracePt t="37543" x="9096375" y="5495925"/>
          <p14:tracePt t="37551" x="9105900" y="5495925"/>
          <p14:tracePt t="37891" x="9105900" y="5507038"/>
          <p14:tracePt t="38317" x="9126538" y="5495925"/>
          <p14:tracePt t="38326" x="9136063" y="5495925"/>
          <p14:tracePt t="38336" x="9147175" y="5486400"/>
          <p14:tracePt t="38340" x="9156700" y="5476875"/>
          <p14:tracePt t="38348" x="9166225" y="5465763"/>
          <p14:tracePt t="38358" x="9186863" y="5456238"/>
          <p14:tracePt t="38366" x="9207500" y="5456238"/>
          <p14:tracePt t="38373" x="9226550" y="5435600"/>
          <p14:tracePt t="38381" x="9247188" y="5426075"/>
          <p14:tracePt t="38389" x="9256713" y="5426075"/>
          <p14:tracePt t="38397" x="9267825" y="5426075"/>
          <p14:tracePt t="38405" x="9288463" y="5426075"/>
          <p14:tracePt t="38413" x="9307513" y="5416550"/>
          <p14:tracePt t="38421" x="9328150" y="5405438"/>
          <p14:tracePt t="38429" x="9337675" y="5405438"/>
          <p14:tracePt t="38437" x="9367838" y="5405438"/>
          <p14:tracePt t="38445" x="9409113" y="5395913"/>
          <p14:tracePt t="38453" x="9428163" y="5395913"/>
          <p14:tracePt t="38461" x="9459913" y="5395913"/>
          <p14:tracePt t="38469" x="9478963" y="5395913"/>
          <p14:tracePt t="38477" x="9509125" y="5384800"/>
          <p14:tracePt t="38484" x="9529763" y="5384800"/>
          <p14:tracePt t="38493" x="9550400" y="5384800"/>
          <p14:tracePt t="38501" x="9569450" y="5375275"/>
          <p14:tracePt t="38509" x="9590088" y="5375275"/>
          <p14:tracePt t="38517" x="9590088" y="5365750"/>
          <p14:tracePt t="38525" x="9610725" y="5365750"/>
          <p14:tracePt t="38541" x="9620250" y="5354638"/>
          <p14:tracePt t="38549" x="9631363" y="5354638"/>
          <p14:tracePt t="38557" x="9640888" y="5345113"/>
          <p14:tracePt t="38581" x="9650413" y="5345113"/>
          <p14:tracePt t="38589" x="9650413" y="5335588"/>
          <p14:tracePt t="38597" x="9661525" y="5335588"/>
          <p14:tracePt t="38613" x="9671050" y="5335588"/>
          <p14:tracePt t="38664" x="9680575" y="5335588"/>
          <p14:tracePt t="38688" x="9691688" y="5324475"/>
          <p14:tracePt t="38697" x="9701213" y="5324475"/>
          <p14:tracePt t="38704" x="9710738" y="5314950"/>
          <p14:tracePt t="38720" x="9731375" y="5305425"/>
          <p14:tracePt t="38728" x="9740900" y="5294313"/>
          <p14:tracePt t="38735" x="9761538" y="5294313"/>
          <p14:tracePt t="38744" x="9782175" y="5284788"/>
          <p14:tracePt t="38753" x="9812338" y="5275263"/>
          <p14:tracePt t="38761" x="9832975" y="5264150"/>
          <p14:tracePt t="38767" x="9852025" y="5245100"/>
          <p14:tracePt t="38775" x="9893300" y="5213350"/>
          <p14:tracePt t="38783" x="9923463" y="5194300"/>
          <p14:tracePt t="38791" x="9942513" y="5173663"/>
          <p14:tracePt t="38800" x="9963150" y="5153025"/>
          <p14:tracePt t="38807" x="9983788" y="5143500"/>
          <p14:tracePt t="38815" x="10004425" y="5122863"/>
          <p14:tracePt t="38823" x="10013950" y="5103813"/>
          <p14:tracePt t="38831" x="10023475" y="5092700"/>
          <p14:tracePt t="38839" x="10034588" y="5073650"/>
          <p14:tracePt t="38847" x="10053638" y="5032375"/>
          <p14:tracePt t="38855" x="10064750" y="5002213"/>
          <p14:tracePt t="38863" x="10074275" y="4972050"/>
          <p14:tracePt t="38871" x="10074275" y="4941888"/>
          <p14:tracePt t="38879" x="10083800" y="4911725"/>
          <p14:tracePt t="38887" x="10094913" y="4870450"/>
          <p14:tracePt t="38895" x="10104438" y="4840288"/>
          <p14:tracePt t="38903" x="10104438" y="4800600"/>
          <p14:tracePt t="38910" x="10104438" y="4770438"/>
          <p14:tracePt t="38919" x="10113963" y="4710113"/>
          <p14:tracePt t="38927" x="10113963" y="4679950"/>
          <p14:tracePt t="38935" x="10113963" y="4659313"/>
          <p14:tracePt t="38943" x="10113963" y="4629150"/>
          <p14:tracePt t="38951" x="10104438" y="4608513"/>
          <p14:tracePt t="38967" x="10104438" y="4568825"/>
          <p14:tracePt t="38977" x="10104438" y="4559300"/>
          <p14:tracePt t="38985" x="10094913" y="4538663"/>
          <p14:tracePt t="38993" x="10094913" y="4527550"/>
          <p14:tracePt t="39001" x="10083800" y="4508500"/>
          <p14:tracePt t="39009" x="10074275" y="4497388"/>
          <p14:tracePt t="39025" x="10064750" y="4497388"/>
          <p14:tracePt t="39033" x="10064750" y="4487863"/>
          <p14:tracePt t="39041" x="10053638" y="4478338"/>
          <p14:tracePt t="39048" x="10053638" y="4467225"/>
          <p14:tracePt t="39057" x="10053638" y="4457700"/>
          <p14:tracePt t="39073" x="10044113" y="4448175"/>
          <p14:tracePt t="39089" x="10034588" y="4437063"/>
          <p14:tracePt t="39097" x="10034588" y="4427538"/>
          <p14:tracePt t="39113" x="10023475" y="4427538"/>
          <p14:tracePt t="39121" x="10023475" y="4418013"/>
          <p14:tracePt t="39225" x="10034588" y="4418013"/>
          <p14:tracePt t="39233" x="10044113" y="4418013"/>
          <p14:tracePt t="39241" x="10053638" y="4437063"/>
          <p14:tracePt t="39249" x="10074275" y="4448175"/>
          <p14:tracePt t="39257" x="10094913" y="4467225"/>
          <p14:tracePt t="39265" x="10113963" y="4487863"/>
          <p14:tracePt t="39273" x="10134600" y="4508500"/>
          <p14:tracePt t="39283" x="10155238" y="4538663"/>
          <p14:tracePt t="39291" x="10175875" y="4548188"/>
          <p14:tracePt t="39299" x="10175875" y="4559300"/>
          <p14:tracePt t="39307" x="10185400" y="4578350"/>
          <p14:tracePt t="39314" x="10194925" y="4578350"/>
          <p14:tracePt t="39323" x="10206038" y="4598988"/>
          <p14:tracePt t="39330" x="10206038" y="4619625"/>
          <p14:tracePt t="39338" x="10215563" y="4638675"/>
          <p14:tracePt t="39347" x="10215563" y="4659313"/>
          <p14:tracePt t="39355" x="10225088" y="4679950"/>
          <p14:tracePt t="39363" x="10225088" y="4710113"/>
          <p14:tracePt t="39379" x="10225088" y="4719638"/>
          <p14:tracePt t="39387" x="10225088" y="4730750"/>
          <p14:tracePt t="39395" x="10225088" y="4749800"/>
          <p14:tracePt t="39411" x="10225088" y="4760913"/>
          <p14:tracePt t="39419" x="10225088" y="4770438"/>
          <p14:tracePt t="39426" x="10225088" y="4779963"/>
          <p14:tracePt t="39435" x="10225088" y="4791075"/>
          <p14:tracePt t="39443" x="10225088" y="4800600"/>
          <p14:tracePt t="39459" x="10215563" y="4821238"/>
          <p14:tracePt t="39467" x="10194925" y="4840288"/>
          <p14:tracePt t="39475" x="10185400" y="4860925"/>
          <p14:tracePt t="39483" x="10164763" y="4891088"/>
          <p14:tracePt t="39491" x="10155238" y="4911725"/>
          <p14:tracePt t="39499" x="10134600" y="4941888"/>
          <p14:tracePt t="39507" x="10113963" y="4962525"/>
          <p14:tracePt t="39515" x="10104438" y="4981575"/>
          <p14:tracePt t="39523" x="10083800" y="5002213"/>
          <p14:tracePt t="39531" x="10074275" y="5022850"/>
          <p14:tracePt t="39539" x="10053638" y="5041900"/>
          <p14:tracePt t="39547" x="10034588" y="5062538"/>
          <p14:tracePt t="39555" x="10034588" y="5073650"/>
          <p14:tracePt t="39562" x="10023475" y="5083175"/>
          <p14:tracePt t="39579" x="10013950" y="5083175"/>
          <p14:tracePt t="39603" x="10004425" y="5092700"/>
          <p14:tracePt t="39612" x="9983788" y="5103813"/>
          <p14:tracePt t="39619" x="9963150" y="5113338"/>
          <p14:tracePt t="39629" x="9932988" y="5122863"/>
          <p14:tracePt t="39636" x="9912350" y="5133975"/>
          <p14:tracePt t="39645" x="9882188" y="5143500"/>
          <p14:tracePt t="39652" x="9842500" y="5153025"/>
          <p14:tracePt t="39661" x="9812338" y="5164138"/>
          <p14:tracePt t="39668" x="9782175" y="5173663"/>
          <p14:tracePt t="39677" x="9731375" y="5183188"/>
          <p14:tracePt t="39684" x="9691688" y="5183188"/>
          <p14:tracePt t="39692" x="9661525" y="5194300"/>
          <p14:tracePt t="39700" x="9640888" y="5194300"/>
          <p14:tracePt t="39709" x="9610725" y="5203825"/>
          <p14:tracePt t="39717" x="9590088" y="5203825"/>
          <p14:tracePt t="39725" x="9580563" y="5203825"/>
          <p14:tracePt t="39733" x="9550400" y="5203825"/>
          <p14:tracePt t="39740" x="9529763" y="5213350"/>
          <p14:tracePt t="39749" x="9509125" y="5224463"/>
          <p14:tracePt t="39756" x="9490075" y="5224463"/>
          <p14:tracePt t="39764" x="9478963" y="5224463"/>
          <p14:tracePt t="39773" x="9469438" y="5224463"/>
          <p14:tracePt t="39781" x="9459913" y="5224463"/>
          <p14:tracePt t="39788" x="9448800" y="5233988"/>
          <p14:tracePt t="39805" x="9439275" y="5233988"/>
          <p14:tracePt t="39813" x="9428163" y="5233988"/>
          <p14:tracePt t="39845" x="9418638" y="5233988"/>
          <p14:tracePt t="39853" x="9409113" y="5233988"/>
          <p14:tracePt t="39869" x="9398000" y="5233988"/>
          <p14:tracePt t="39877" x="9378950" y="5245100"/>
          <p14:tracePt t="39951" x="9367838" y="5245100"/>
          <p14:tracePt t="43591" x="9367838" y="5233988"/>
          <p14:tracePt t="43598" x="9388475" y="5224463"/>
          <p14:tracePt t="43607" x="9409113" y="5213350"/>
          <p14:tracePt t="43615" x="9428163" y="5194300"/>
          <p14:tracePt t="43622" x="9439275" y="5194300"/>
          <p14:tracePt t="43629" x="9459913" y="5173663"/>
          <p14:tracePt t="43639" x="9478963" y="5164138"/>
          <p14:tracePt t="43655" x="9499600" y="5143500"/>
          <p14:tracePt t="43663" x="9509125" y="5143500"/>
          <p14:tracePt t="43671" x="9520238" y="5133975"/>
          <p14:tracePt t="43679" x="9529763" y="5133975"/>
          <p14:tracePt t="43686" x="9539288" y="5122863"/>
          <p14:tracePt t="43695" x="9550400" y="5122863"/>
          <p14:tracePt t="43703" x="9559925" y="5122863"/>
          <p14:tracePt t="43718" x="9569450" y="5113338"/>
          <p14:tracePt t="43742" x="9580563" y="5103813"/>
          <p14:tracePt t="43846" x="9590088" y="5103813"/>
          <p14:tracePt t="43870" x="9599613" y="5103813"/>
          <p14:tracePt t="43878" x="9610725" y="5092700"/>
          <p14:tracePt t="43886" x="9620250" y="5092700"/>
          <p14:tracePt t="43894" x="9640888" y="5092700"/>
          <p14:tracePt t="43902" x="9661525" y="5083175"/>
          <p14:tracePt t="43910" x="9680575" y="5083175"/>
          <p14:tracePt t="43918" x="9691688" y="5083175"/>
          <p14:tracePt t="44034" x="9680575" y="5083175"/>
          <p14:tracePt t="44043" x="9640888" y="5083175"/>
          <p14:tracePt t="44051" x="9529763" y="5092700"/>
          <p14:tracePt t="44059" x="9378950" y="5092700"/>
          <p14:tracePt t="44067" x="9288463" y="5092700"/>
          <p14:tracePt t="44073" x="8883650" y="5083175"/>
          <p14:tracePt t="44080" x="8651875" y="5083175"/>
          <p14:tracePt t="44088" x="8450263" y="5062538"/>
          <p14:tracePt t="44096" x="8097838" y="5041900"/>
          <p14:tracePt t="44104" x="7593013" y="5022850"/>
          <p14:tracePt t="44112" x="7159625" y="4972050"/>
          <p14:tracePt t="44120" x="6656388" y="4951413"/>
          <p14:tracePt t="44128" x="6211888" y="4902200"/>
          <p14:tracePt t="44136" x="5768975" y="4830763"/>
          <p14:tracePt t="44144" x="5324475" y="4760913"/>
          <p14:tracePt t="44152" x="4921250" y="4699000"/>
          <p14:tracePt t="44160" x="4729163" y="4649788"/>
          <p14:tracePt t="44168" x="4476750" y="4578350"/>
          <p14:tracePt t="44176" x="4286250" y="4508500"/>
          <p14:tracePt t="44184" x="4103688" y="4448175"/>
          <p14:tracePt t="44192" x="3952875" y="4367213"/>
          <p14:tracePt t="44200" x="3781425" y="4306888"/>
          <p14:tracePt t="44208" x="3711575" y="4265613"/>
          <p14:tracePt t="44216" x="3589338" y="4225925"/>
          <p14:tracePt t="44224" x="3459163" y="4144963"/>
          <p14:tracePt t="44232" x="3387725" y="4105275"/>
          <p14:tracePt t="44242" x="3317875" y="4054475"/>
          <p14:tracePt t="44248" x="3236913" y="3994150"/>
          <p14:tracePt t="44258" x="3186113" y="3943350"/>
          <p14:tracePt t="44264" x="3116263" y="3852863"/>
          <p14:tracePt t="44274" x="3074988" y="3802063"/>
          <p14:tracePt t="44280" x="3014663" y="3721100"/>
          <p14:tracePt t="44290" x="2974975" y="3660775"/>
          <p14:tracePt t="44298" x="2924175" y="3549650"/>
          <p14:tracePt t="44306" x="2873375" y="3468688"/>
          <p14:tracePt t="44314" x="2782888" y="3327400"/>
          <p14:tracePt t="44322" x="2732088" y="3248025"/>
          <p14:tracePt t="44330" x="2641600" y="3125788"/>
          <p14:tracePt t="44338" x="2490788" y="2954338"/>
          <p14:tracePt t="44346" x="2339975" y="2813050"/>
          <p14:tracePt t="44355" x="2168525" y="2641600"/>
          <p14:tracePt t="44362" x="2047875" y="2520950"/>
          <p14:tracePt t="44370" x="1855788" y="2339975"/>
          <p14:tracePt t="44378" x="1714500" y="2198688"/>
          <p14:tracePt t="44386" x="1582738" y="2057400"/>
          <p14:tracePt t="44394" x="1452563" y="1895475"/>
          <p14:tracePt t="44402" x="1381125" y="1784350"/>
          <p14:tracePt t="44410" x="1320800" y="1704975"/>
          <p14:tracePt t="44418" x="1260475" y="1563688"/>
          <p14:tracePt t="44426" x="1200150" y="1462088"/>
          <p14:tracePt t="44434" x="1169988" y="1362075"/>
          <p14:tracePt t="44442" x="1149350" y="1281113"/>
          <p14:tracePt t="44450" x="1119188" y="1169988"/>
          <p14:tracePt t="44458" x="1079500" y="1068388"/>
          <p14:tracePt t="44466" x="1028700" y="968375"/>
          <p14:tracePt t="44474" x="989013" y="896938"/>
          <p14:tracePt t="44482" x="947738" y="796925"/>
          <p14:tracePt t="44490" x="836613" y="676275"/>
          <p14:tracePt t="44498" x="785813" y="625475"/>
          <p14:tracePt t="44506" x="646113" y="484188"/>
          <p14:tracePt t="44514" x="523875" y="382588"/>
          <p14:tracePt t="44522" x="454025" y="333375"/>
          <p14:tracePt t="44530" x="273050" y="201613"/>
          <p14:tracePt t="44538" x="90488" y="3968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5.1.3</a:t>
            </a:r>
            <a:r>
              <a:rPr lang="ko-KR" altLang="en-US"/>
              <a:t> </a:t>
            </a:r>
            <a:r>
              <a:rPr lang="en-US" altLang="ko-KR"/>
              <a:t>CNN </a:t>
            </a:r>
            <a:r>
              <a:rPr lang="ko-KR" altLang="en-US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3486" y="1166018"/>
            <a:ext cx="6001907" cy="55475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 err="1">
                <a:latin typeface="맑은 고딕"/>
              </a:rPr>
              <a:t>컨볼루션은</a:t>
            </a:r>
            <a:r>
              <a:rPr lang="ko-KR" altLang="en-US" dirty="0">
                <a:latin typeface="맑은 고딕"/>
              </a:rPr>
              <a:t> 오른쪽 아래로 움직이며 새로운 이미지를 만듭니다.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움직일 때 한 칸(픽셀)씩 움직일 수도 있고 여러 칸을 건너뛰게 할 수도 있습니다.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움직임을 조절하는 값을 </a:t>
            </a:r>
            <a:r>
              <a:rPr lang="ko-KR" altLang="en-US" dirty="0" err="1">
                <a:latin typeface="맑은 고딕"/>
              </a:rPr>
              <a:t>스트라이드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stride</a:t>
            </a:r>
            <a:r>
              <a:rPr lang="ko-KR" altLang="en-US" dirty="0">
                <a:latin typeface="맑은 고딕"/>
              </a:rPr>
              <a:t>라고 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그림처럼 </a:t>
            </a:r>
            <a:r>
              <a:rPr lang="ko-KR" altLang="en-US" dirty="0" err="1">
                <a:latin typeface="맑은 고딕"/>
              </a:rPr>
              <a:t>스트라이드를</a:t>
            </a:r>
            <a:r>
              <a:rPr lang="ko-KR" altLang="en-US" dirty="0">
                <a:latin typeface="맑은 고딕"/>
              </a:rPr>
              <a:t> 올려 여러 칸을 건너뛸수록 출력되는 </a:t>
            </a:r>
            <a:r>
              <a:rPr lang="ko-KR" altLang="en-US" dirty="0" err="1">
                <a:latin typeface="맑은 고딕"/>
              </a:rPr>
              <a:t>텐서의</a:t>
            </a:r>
            <a:r>
              <a:rPr lang="ko-KR" altLang="en-US" dirty="0">
                <a:latin typeface="맑은 고딕"/>
              </a:rPr>
              <a:t> 크기가 작아지는 것을 볼 수 있습니다.</a:t>
            </a:r>
            <a:endParaRPr lang="en-US" altLang="ko-KR" dirty="0">
              <a:latin typeface="맑은 고딕"/>
            </a:endParaRP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컨볼루션을</a:t>
            </a:r>
            <a:r>
              <a:rPr lang="ko-KR" altLang="en-US" dirty="0"/>
              <a:t> 거쳐 만들어진 새로운 이미지는 특징 맵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feature map </a:t>
            </a:r>
            <a:r>
              <a:rPr lang="ko-KR" altLang="en-US" dirty="0"/>
              <a:t>이라고 부릅니다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특징</a:t>
            </a:r>
            <a:r>
              <a:rPr lang="ko-KR" altLang="ko-KR" dirty="0"/>
              <a:t> </a:t>
            </a:r>
            <a:r>
              <a:rPr lang="ko-KR" altLang="en-US" dirty="0" err="1"/>
              <a:t>맵</a:t>
            </a:r>
            <a:r>
              <a:rPr lang="ko-KR" altLang="ko-KR" dirty="0" err="1"/>
              <a:t>의</a:t>
            </a:r>
            <a:r>
              <a:rPr lang="ko-KR" altLang="ko-KR" dirty="0"/>
              <a:t> 크기는 입력 이미지</a:t>
            </a:r>
            <a:r>
              <a:rPr lang="en-US" altLang="ko-KR" dirty="0"/>
              <a:t> </a:t>
            </a:r>
            <a:r>
              <a:rPr lang="ko-KR" altLang="en-US" dirty="0"/>
              <a:t>크기</a:t>
            </a:r>
            <a:r>
              <a:rPr lang="en-US" altLang="ko-KR" dirty="0"/>
              <a:t>,</a:t>
            </a:r>
            <a:r>
              <a:rPr lang="ko-KR" altLang="ko-KR" dirty="0"/>
              <a:t> 필터 크기</a:t>
            </a:r>
            <a:r>
              <a:rPr lang="en-US" altLang="ko-KR" dirty="0"/>
              <a:t>, </a:t>
            </a:r>
            <a:r>
              <a:rPr lang="ko-KR" altLang="ko-KR" dirty="0" err="1"/>
              <a:t>스트라</a:t>
            </a:r>
            <a:r>
              <a:rPr lang="ko-KR" altLang="en-US" dirty="0" err="1"/>
              <a:t>이</a:t>
            </a:r>
            <a:r>
              <a:rPr lang="ko-KR" altLang="ko-KR" dirty="0" err="1"/>
              <a:t>드</a:t>
            </a:r>
            <a:r>
              <a:rPr lang="ko-KR" altLang="ko-KR" dirty="0"/>
              <a:t> 크기에</a:t>
            </a:r>
            <a:r>
              <a:rPr lang="en-US" altLang="ko-KR" dirty="0"/>
              <a:t> </a:t>
            </a:r>
            <a:r>
              <a:rPr lang="ko-KR" altLang="ko-KR" dirty="0"/>
              <a:t>따라 결정되는데</a:t>
            </a:r>
            <a:r>
              <a:rPr lang="en-US" altLang="ko-KR" dirty="0"/>
              <a:t>,</a:t>
            </a:r>
            <a:r>
              <a:rPr lang="ko-KR" altLang="ko-KR" dirty="0"/>
              <a:t> 입력 이미지의 크기를 </a:t>
            </a:r>
            <a:r>
              <a:rPr lang="en-US" altLang="ko-KR" i="1" dirty="0"/>
              <a:t>I</a:t>
            </a:r>
            <a:r>
              <a:rPr lang="en-US" altLang="ko-KR" dirty="0"/>
              <a:t>, </a:t>
            </a:r>
            <a:r>
              <a:rPr lang="ko-KR" altLang="ko-KR" dirty="0"/>
              <a:t>필터의 크기를 </a:t>
            </a:r>
            <a:r>
              <a:rPr lang="en-US" altLang="ko-KR" i="1" dirty="0"/>
              <a:t>K, </a:t>
            </a:r>
            <a:r>
              <a:rPr lang="ko-KR" altLang="ko-KR" dirty="0" err="1"/>
              <a:t>스트라이드를</a:t>
            </a:r>
            <a:r>
              <a:rPr lang="ko-KR" altLang="ko-KR" dirty="0"/>
              <a:t> </a:t>
            </a:r>
            <a:r>
              <a:rPr lang="en-US" altLang="ko-KR" i="1" dirty="0"/>
              <a:t>S</a:t>
            </a:r>
            <a:r>
              <a:rPr lang="ko-KR" altLang="ko-KR" dirty="0"/>
              <a:t>라고 하면</a:t>
            </a:r>
            <a:r>
              <a:rPr lang="en-US" altLang="ko-KR" dirty="0"/>
              <a:t>,</a:t>
            </a:r>
            <a:r>
              <a:rPr lang="ko-KR" altLang="ko-KR" dirty="0"/>
              <a:t> </a:t>
            </a:r>
            <a:r>
              <a:rPr lang="ko-KR" altLang="en-US" dirty="0"/>
              <a:t>특징 맵 </a:t>
            </a:r>
            <a:r>
              <a:rPr lang="en-US" altLang="ko-KR" i="1" dirty="0"/>
              <a:t>O</a:t>
            </a:r>
            <a:r>
              <a:rPr lang="ko-KR" altLang="ko-KR" dirty="0"/>
              <a:t>의 크기는 </a:t>
            </a:r>
            <a:r>
              <a:rPr lang="ko-KR" altLang="en-US" dirty="0"/>
              <a:t>오른 쪽에 있는 식</a:t>
            </a:r>
            <a:r>
              <a:rPr lang="ko-KR" altLang="ko-KR" dirty="0"/>
              <a:t>과 같습니다</a:t>
            </a:r>
            <a:r>
              <a:rPr lang="en-US" altLang="ko-KR" dirty="0"/>
              <a:t>(floor</a:t>
            </a:r>
            <a:r>
              <a:rPr lang="ko-KR" altLang="ko-KR" dirty="0"/>
              <a:t>는 바닥</a:t>
            </a:r>
            <a:r>
              <a:rPr lang="en-US" altLang="ko-KR" dirty="0"/>
              <a:t> </a:t>
            </a:r>
            <a:r>
              <a:rPr lang="ko-KR" altLang="ko-KR" dirty="0"/>
              <a:t>함</a:t>
            </a:r>
            <a:r>
              <a:rPr lang="ko-KR" altLang="en-US" dirty="0"/>
              <a:t>수</a:t>
            </a:r>
            <a:r>
              <a:rPr lang="en-US" altLang="ko-KR" dirty="0"/>
              <a:t>, </a:t>
            </a:r>
            <a:r>
              <a:rPr lang="ko-KR" altLang="ko-KR" dirty="0"/>
              <a:t>내림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r>
              <a:rPr lang="ko-KR" altLang="ko-KR" dirty="0"/>
              <a:t>수</a:t>
            </a:r>
            <a:r>
              <a:rPr lang="en-US" altLang="ko-KR" dirty="0"/>
              <a:t>, </a:t>
            </a:r>
            <a:r>
              <a:rPr lang="ko-KR" altLang="en-US" dirty="0"/>
              <a:t>버</a:t>
            </a:r>
            <a:r>
              <a:rPr lang="ko-KR" altLang="ko-KR" dirty="0"/>
              <a:t>림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r>
              <a:rPr lang="ko-KR" altLang="ko-KR" dirty="0"/>
              <a:t>수</a:t>
            </a:r>
            <a:r>
              <a:rPr lang="en-US" altLang="ko-KR" dirty="0"/>
              <a:t> </a:t>
            </a:r>
            <a:r>
              <a:rPr lang="ko-KR" altLang="ko-KR" dirty="0"/>
              <a:t>라고도 합니다</a:t>
            </a:r>
            <a:r>
              <a:rPr lang="en-US" altLang="ko-KR" dirty="0"/>
              <a:t>).</a:t>
            </a:r>
          </a:p>
          <a:p>
            <a:pPr marL="0" indent="0">
              <a:buNone/>
              <a:defRPr/>
            </a:pPr>
            <a:endParaRPr lang="ko-KR" altLang="en-US" dirty="0">
              <a:latin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5393" y="1001111"/>
            <a:ext cx="5505129" cy="3757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07555-1E8A-4134-9849-C84C89612103}"/>
                  </a:ext>
                </a:extLst>
              </p:cNvPr>
              <p:cNvSpPr txBox="1"/>
              <p:nvPr/>
            </p:nvSpPr>
            <p:spPr>
              <a:xfrm>
                <a:off x="6532643" y="4951030"/>
                <a:ext cx="2756396" cy="67499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𝑓𝑙𝑜𝑜𝑟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07555-1E8A-4134-9849-C84C89612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643" y="4951030"/>
                <a:ext cx="2756396" cy="674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3CE92A26-71E8-400C-8090-6B0E13399F34}"/>
              </a:ext>
            </a:extLst>
          </p:cNvPr>
          <p:cNvSpPr/>
          <p:nvPr/>
        </p:nvSpPr>
        <p:spPr>
          <a:xfrm>
            <a:off x="6647935" y="1334531"/>
            <a:ext cx="457715" cy="420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6BC788-117F-45DA-8A82-0A1D26210E83}"/>
              </a:ext>
            </a:extLst>
          </p:cNvPr>
          <p:cNvSpPr/>
          <p:nvPr/>
        </p:nvSpPr>
        <p:spPr>
          <a:xfrm>
            <a:off x="8166099" y="1327388"/>
            <a:ext cx="168704" cy="160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674A2A-6FB0-4C7B-BAE0-B959E7F2475C}"/>
              </a:ext>
            </a:extLst>
          </p:cNvPr>
          <p:cNvSpPr/>
          <p:nvPr/>
        </p:nvSpPr>
        <p:spPr>
          <a:xfrm>
            <a:off x="9691607" y="1352102"/>
            <a:ext cx="457715" cy="4201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DF8652-1EB3-45E1-8833-8F0B692E8EEA}"/>
              </a:ext>
            </a:extLst>
          </p:cNvPr>
          <p:cNvSpPr/>
          <p:nvPr/>
        </p:nvSpPr>
        <p:spPr>
          <a:xfrm>
            <a:off x="11247103" y="1327866"/>
            <a:ext cx="168704" cy="1606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C9CA21-B60E-4F60-8632-7C5479808201}"/>
              </a:ext>
            </a:extLst>
          </p:cNvPr>
          <p:cNvSpPr/>
          <p:nvPr/>
        </p:nvSpPr>
        <p:spPr>
          <a:xfrm>
            <a:off x="6815412" y="1330273"/>
            <a:ext cx="457715" cy="4201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BF01C0-5130-45C3-BDF0-579EA82B333F}"/>
              </a:ext>
            </a:extLst>
          </p:cNvPr>
          <p:cNvSpPr/>
          <p:nvPr/>
        </p:nvSpPr>
        <p:spPr>
          <a:xfrm>
            <a:off x="8333252" y="1327388"/>
            <a:ext cx="168704" cy="16214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pic>
        <p:nvPicPr>
          <p:cNvPr id="13" name="내용 개체 틀 3" descr="점수판, 텍스트, 키보드이(가) 표시된 사진&#10;&#10;자동 생성된 설명">
            <a:extLst>
              <a:ext uri="{FF2B5EF4-FFF2-40B4-BE49-F238E27FC236}">
                <a16:creationId xmlns:a16="http://schemas.microsoft.com/office/drawing/2014/main" id="{489738FA-D756-46B8-9419-1D12A454BA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290" y="4703990"/>
            <a:ext cx="2865710" cy="11690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DA7F1E3B-FA30-4B0C-8A42-0E7D23C7417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61640" y="4064400"/>
              <a:ext cx="4699800" cy="21384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DA7F1E3B-FA30-4B0C-8A42-0E7D23C741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52280" y="4055040"/>
                <a:ext cx="4718520" cy="215712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B1E38F76-92BB-4FAF-BDF9-BA7D21048D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B38E32-63AC-4C92-8A04-8DBE36C82824}"/>
              </a:ext>
            </a:extLst>
          </p:cNvPr>
          <p:cNvSpPr/>
          <p:nvPr/>
        </p:nvSpPr>
        <p:spPr>
          <a:xfrm>
            <a:off x="6647935" y="3218936"/>
            <a:ext cx="457715" cy="420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436E51-A75D-4166-8AD9-C62EA2AAD064}"/>
              </a:ext>
            </a:extLst>
          </p:cNvPr>
          <p:cNvSpPr/>
          <p:nvPr/>
        </p:nvSpPr>
        <p:spPr>
          <a:xfrm>
            <a:off x="6967812" y="3224203"/>
            <a:ext cx="457715" cy="4201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80D26ED-55E9-46E4-8811-7EC246B8E60F}"/>
              </a:ext>
            </a:extLst>
          </p:cNvPr>
          <p:cNvSpPr/>
          <p:nvPr/>
        </p:nvSpPr>
        <p:spPr>
          <a:xfrm>
            <a:off x="8206475" y="3218936"/>
            <a:ext cx="168704" cy="160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2C8798-E451-47FD-B718-04A6EFF02807}"/>
              </a:ext>
            </a:extLst>
          </p:cNvPr>
          <p:cNvSpPr/>
          <p:nvPr/>
        </p:nvSpPr>
        <p:spPr>
          <a:xfrm>
            <a:off x="8373628" y="3218936"/>
            <a:ext cx="168704" cy="16214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1AB9B8-5A0D-4D98-8701-35888EF68AA0}"/>
              </a:ext>
            </a:extLst>
          </p:cNvPr>
          <p:cNvSpPr/>
          <p:nvPr/>
        </p:nvSpPr>
        <p:spPr>
          <a:xfrm>
            <a:off x="9861129" y="3214678"/>
            <a:ext cx="457715" cy="4201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844A0FD-C2F5-432B-B23B-A6FB7E6F38CF}"/>
              </a:ext>
            </a:extLst>
          </p:cNvPr>
          <p:cNvSpPr/>
          <p:nvPr/>
        </p:nvSpPr>
        <p:spPr>
          <a:xfrm>
            <a:off x="11305626" y="3214678"/>
            <a:ext cx="168704" cy="1606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4D8A51B-9287-4676-8CF3-89052A78CFF5}"/>
              </a:ext>
            </a:extLst>
          </p:cNvPr>
          <p:cNvSpPr/>
          <p:nvPr/>
        </p:nvSpPr>
        <p:spPr>
          <a:xfrm>
            <a:off x="6981557" y="1329264"/>
            <a:ext cx="457715" cy="42012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234322-70BD-4FC9-A771-E07D400AC61E}"/>
              </a:ext>
            </a:extLst>
          </p:cNvPr>
          <p:cNvSpPr/>
          <p:nvPr/>
        </p:nvSpPr>
        <p:spPr>
          <a:xfrm>
            <a:off x="7279472" y="3214678"/>
            <a:ext cx="457715" cy="42012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1C013AB-EDB8-441C-A843-214AEDFA2D33}"/>
              </a:ext>
            </a:extLst>
          </p:cNvPr>
          <p:cNvSpPr/>
          <p:nvPr/>
        </p:nvSpPr>
        <p:spPr>
          <a:xfrm>
            <a:off x="8504232" y="1327388"/>
            <a:ext cx="168704" cy="16214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848056-55F6-42FA-BDD1-B17BEC4D2DAE}"/>
              </a:ext>
            </a:extLst>
          </p:cNvPr>
          <p:cNvSpPr/>
          <p:nvPr/>
        </p:nvSpPr>
        <p:spPr>
          <a:xfrm>
            <a:off x="8542847" y="3221062"/>
            <a:ext cx="168704" cy="16214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</p:spTree>
  </p:cSld>
  <p:clrMapOvr>
    <a:masterClrMapping/>
  </p:clrMapOvr>
  <p:transition advTm="1067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2" x="2954338" y="2390775"/>
          <p14:tracePt t="267" x="2924175" y="2379663"/>
          <p14:tracePt t="314" x="2914650" y="2379663"/>
          <p14:tracePt t="322" x="2903538" y="2379663"/>
          <p14:tracePt t="329" x="2884488" y="2370138"/>
          <p14:tracePt t="338" x="2833688" y="2349500"/>
          <p14:tracePt t="346" x="2773363" y="2339975"/>
          <p14:tracePt t="353" x="2671763" y="2309813"/>
          <p14:tracePt t="361" x="2520950" y="2279650"/>
          <p14:tracePt t="369" x="2460625" y="2249488"/>
          <p14:tracePt t="377" x="2289175" y="2198688"/>
          <p14:tracePt t="385" x="2127250" y="2159000"/>
          <p14:tracePt t="394" x="2057400" y="2147888"/>
          <p14:tracePt t="401" x="1895475" y="2097088"/>
          <p14:tracePt t="410" x="1724025" y="2047875"/>
          <p14:tracePt t="417" x="1612900" y="2017713"/>
          <p14:tracePt t="426" x="1492250" y="1976438"/>
          <p14:tracePt t="433" x="1411288" y="1946275"/>
          <p14:tracePt t="441" x="1341438" y="1925638"/>
          <p14:tracePt t="449" x="1320800" y="1916113"/>
          <p14:tracePt t="457" x="1290638" y="1906588"/>
          <p14:tracePt t="465" x="1270000" y="1885950"/>
          <p14:tracePt t="473" x="1270000" y="1876425"/>
          <p14:tracePt t="498" x="1270000" y="1865313"/>
          <p14:tracePt t="507" x="1270000" y="1855788"/>
          <p14:tracePt t="521" x="1270000" y="1846263"/>
          <p14:tracePt t="529" x="1270000" y="1825625"/>
          <p14:tracePt t="537" x="1270000" y="1816100"/>
          <p14:tracePt t="547" x="1270000" y="1804988"/>
          <p14:tracePt t="553" x="1270000" y="1784350"/>
          <p14:tracePt t="563" x="1260475" y="1774825"/>
          <p14:tracePt t="569" x="1260475" y="1754188"/>
          <p14:tracePt t="580" x="1260475" y="1744663"/>
          <p14:tracePt t="587" x="1260475" y="1724025"/>
          <p14:tracePt t="596" x="1260475" y="1714500"/>
          <p14:tracePt t="603" x="1260475" y="1704975"/>
          <p14:tracePt t="612" x="1260475" y="1693863"/>
          <p14:tracePt t="660" x="1260475" y="1684338"/>
          <p14:tracePt t="684" x="1260475" y="1674813"/>
          <p14:tracePt t="691" x="1270000" y="1663700"/>
          <p14:tracePt t="699" x="1300163" y="1663700"/>
          <p14:tracePt t="708" x="1331913" y="1654175"/>
          <p14:tracePt t="715" x="1381125" y="1633538"/>
          <p14:tracePt t="723" x="1441450" y="1633538"/>
          <p14:tracePt t="731" x="1503363" y="1624013"/>
          <p14:tracePt t="739" x="1582738" y="1603375"/>
          <p14:tracePt t="747" x="1633538" y="1603375"/>
          <p14:tracePt t="755" x="1735138" y="1603375"/>
          <p14:tracePt t="763" x="1804988" y="1603375"/>
          <p14:tracePt t="772" x="1955800" y="1603375"/>
          <p14:tracePt t="779" x="2057400" y="1603375"/>
          <p14:tracePt t="789" x="2127250" y="1603375"/>
          <p14:tracePt t="796" x="2228850" y="1603375"/>
          <p14:tracePt t="803" x="2319338" y="1603375"/>
          <p14:tracePt t="811" x="2379663" y="1603375"/>
          <p14:tracePt t="819" x="2420938" y="1603375"/>
          <p14:tracePt t="827" x="2460625" y="1603375"/>
          <p14:tracePt t="836" x="2470150" y="1603375"/>
          <p14:tracePt t="843" x="2481263" y="1603375"/>
          <p14:tracePt t="1098" x="2490788" y="1603375"/>
          <p14:tracePt t="1106" x="2511425" y="1603375"/>
          <p14:tracePt t="1112" x="2560638" y="1603375"/>
          <p14:tracePt t="1118" x="2732088" y="1654175"/>
          <p14:tracePt t="1126" x="2843213" y="1674813"/>
          <p14:tracePt t="1134" x="3086100" y="1704975"/>
          <p14:tracePt t="1142" x="3378200" y="1744663"/>
          <p14:tracePt t="1150" x="3802063" y="1765300"/>
          <p14:tracePt t="1158" x="4013200" y="1784350"/>
          <p14:tracePt t="1168" x="4295775" y="1784350"/>
          <p14:tracePt t="1174" x="4678363" y="1784350"/>
          <p14:tracePt t="1183" x="4881563" y="1784350"/>
          <p14:tracePt t="1189" x="5113338" y="1784350"/>
          <p14:tracePt t="1199" x="5384800" y="1784350"/>
          <p14:tracePt t="1208" x="5556250" y="1784350"/>
          <p14:tracePt t="1215" x="5718175" y="1784350"/>
          <p14:tracePt t="1223" x="5848350" y="1784350"/>
          <p14:tracePt t="1231" x="5929313" y="1784350"/>
          <p14:tracePt t="1239" x="5989638" y="1784350"/>
          <p14:tracePt t="1247" x="6040438" y="1784350"/>
          <p14:tracePt t="1255" x="6091238" y="1774825"/>
          <p14:tracePt t="1263" x="6121400" y="1774825"/>
          <p14:tracePt t="1271" x="6130925" y="1774825"/>
          <p14:tracePt t="1418" x="6142038" y="1765300"/>
          <p14:tracePt t="1426" x="6151563" y="1754188"/>
          <p14:tracePt t="1435" x="6172200" y="1754188"/>
          <p14:tracePt t="1443" x="6172200" y="1744663"/>
          <p14:tracePt t="1448" x="6191250" y="1735138"/>
          <p14:tracePt t="1457" x="6202363" y="1735138"/>
          <p14:tracePt t="1472" x="6211888" y="1735138"/>
          <p14:tracePt t="1489" x="6221413" y="1735138"/>
          <p14:tracePt t="1505" x="6221413" y="1724025"/>
          <p14:tracePt t="1513" x="6232525" y="1714500"/>
          <p14:tracePt t="1521" x="6251575" y="1693863"/>
          <p14:tracePt t="1529" x="6272213" y="1674813"/>
          <p14:tracePt t="1537" x="6283325" y="1663700"/>
          <p14:tracePt t="1545" x="6302375" y="1654175"/>
          <p14:tracePt t="1553" x="6323013" y="1633538"/>
          <p14:tracePt t="1561" x="6332538" y="1624013"/>
          <p14:tracePt t="1569" x="6343650" y="1603375"/>
          <p14:tracePt t="1577" x="6362700" y="1603375"/>
          <p14:tracePt t="1585" x="6373813" y="1582738"/>
          <p14:tracePt t="1593" x="6392863" y="1582738"/>
          <p14:tracePt t="1601" x="6403975" y="1573213"/>
          <p14:tracePt t="1609" x="6423025" y="1563688"/>
          <p14:tracePt t="1618" x="6434138" y="1563688"/>
          <p14:tracePt t="1625" x="6454775" y="1552575"/>
          <p14:tracePt t="1634" x="6464300" y="1552575"/>
          <p14:tracePt t="1641" x="6484938" y="1552575"/>
          <p14:tracePt t="1649" x="6494463" y="1552575"/>
          <p14:tracePt t="1665" x="6503988" y="1552575"/>
          <p14:tracePt t="1673" x="6515100" y="1552575"/>
          <p14:tracePt t="1681" x="6524625" y="1552575"/>
          <p14:tracePt t="1689" x="6534150" y="1552575"/>
          <p14:tracePt t="1705" x="6554788" y="1552575"/>
          <p14:tracePt t="1713" x="6564313" y="1552575"/>
          <p14:tracePt t="1721" x="6575425" y="1552575"/>
          <p14:tracePt t="1729" x="6584950" y="1552575"/>
          <p14:tracePt t="1737" x="6605588" y="1552575"/>
          <p14:tracePt t="1745" x="6624638" y="1552575"/>
          <p14:tracePt t="1753" x="6645275" y="1552575"/>
          <p14:tracePt t="1761" x="6665913" y="1552575"/>
          <p14:tracePt t="1769" x="6696075" y="1552575"/>
          <p14:tracePt t="1777" x="6726238" y="1552575"/>
          <p14:tracePt t="1785" x="6756400" y="1552575"/>
          <p14:tracePt t="1793" x="6786563" y="1552575"/>
          <p14:tracePt t="1803" x="6816725" y="1552575"/>
          <p14:tracePt t="1811" x="6846888" y="1552575"/>
          <p14:tracePt t="1819" x="6927850" y="1552575"/>
          <p14:tracePt t="1827" x="6988175" y="1552575"/>
          <p14:tracePt t="1835" x="7048500" y="1552575"/>
          <p14:tracePt t="1843" x="7078663" y="1552575"/>
          <p14:tracePt t="1851" x="7150100" y="1552575"/>
          <p14:tracePt t="1859" x="7210425" y="1552575"/>
          <p14:tracePt t="1867" x="7261225" y="1552575"/>
          <p14:tracePt t="1875" x="7291388" y="1552575"/>
          <p14:tracePt t="1883" x="7310438" y="1552575"/>
          <p14:tracePt t="1892" x="7331075" y="1552575"/>
          <p14:tracePt t="1899" x="7342188" y="1552575"/>
          <p14:tracePt t="1931" x="7351713" y="1552575"/>
          <p14:tracePt t="1940" x="7351713" y="1543050"/>
          <p14:tracePt t="1965" x="7372350" y="1543050"/>
          <p14:tracePt t="1971" x="7381875" y="1533525"/>
          <p14:tracePt t="1979" x="7402513" y="1533525"/>
          <p14:tracePt t="1989" x="7412038" y="1533525"/>
          <p14:tracePt t="1995" x="7432675" y="1533525"/>
          <p14:tracePt t="2003" x="7451725" y="1522413"/>
          <p14:tracePt t="2011" x="7472363" y="1522413"/>
          <p14:tracePt t="2019" x="7481888" y="1522413"/>
          <p14:tracePt t="2754" x="7493000" y="1533525"/>
          <p14:tracePt t="2795" x="7493000" y="1543050"/>
          <p14:tracePt t="2940" x="7513638" y="1543050"/>
          <p14:tracePt t="2945" x="7543800" y="1543050"/>
          <p14:tracePt t="2955" x="7573963" y="1543050"/>
          <p14:tracePt t="2961" x="7604125" y="1552575"/>
          <p14:tracePt t="2971" x="7643813" y="1552575"/>
          <p14:tracePt t="2980" x="7715250" y="1563688"/>
          <p14:tracePt t="2986" x="7775575" y="1563688"/>
          <p14:tracePt t="2996" x="7875588" y="1573213"/>
          <p14:tracePt t="3002" x="7935913" y="1593850"/>
          <p14:tracePt t="3013" x="8037513" y="1603375"/>
          <p14:tracePt t="3018" x="8107363" y="1603375"/>
          <p14:tracePt t="3029" x="8148638" y="1612900"/>
          <p14:tracePt t="3036" x="8208963" y="1612900"/>
          <p14:tracePt t="3046" x="8259763" y="1624013"/>
          <p14:tracePt t="3052" x="8289925" y="1624013"/>
          <p14:tracePt t="3063" x="8299450" y="1624013"/>
          <p14:tracePt t="3067" x="8320088" y="1624013"/>
          <p14:tracePt t="3075" x="8339138" y="1624013"/>
          <p14:tracePt t="3091" x="8350250" y="1624013"/>
          <p14:tracePt t="3107" x="8359775" y="1624013"/>
          <p14:tracePt t="3172" x="8369300" y="1624013"/>
          <p14:tracePt t="3536" x="8380413" y="1624013"/>
          <p14:tracePt t="3552" x="8389938" y="1624013"/>
          <p14:tracePt t="3562" x="8401050" y="1624013"/>
          <p14:tracePt t="3569" x="8401050" y="1612900"/>
          <p14:tracePt t="3582" x="8410575" y="1612900"/>
          <p14:tracePt t="3590" x="8410575" y="1603375"/>
          <p14:tracePt t="3720" x="8389938" y="1603375"/>
          <p14:tracePt t="3727" x="8359775" y="1603375"/>
          <p14:tracePt t="3736" x="8308975" y="1612900"/>
          <p14:tracePt t="3744" x="8229600" y="1633538"/>
          <p14:tracePt t="3751" x="8158163" y="1654175"/>
          <p14:tracePt t="3760" x="8088313" y="1663700"/>
          <p14:tracePt t="3767" x="7996238" y="1693863"/>
          <p14:tracePt t="3775" x="7935913" y="1704975"/>
          <p14:tracePt t="3784" x="7875588" y="1714500"/>
          <p14:tracePt t="3791" x="7835900" y="1735138"/>
          <p14:tracePt t="3799" x="7794625" y="1744663"/>
          <p14:tracePt t="3808" x="7764463" y="1754188"/>
          <p14:tracePt t="3816" x="7745413" y="1765300"/>
          <p14:tracePt t="3824" x="7715250" y="1765300"/>
          <p14:tracePt t="3831" x="7683500" y="1774825"/>
          <p14:tracePt t="3841" x="7634288" y="1774825"/>
          <p14:tracePt t="3848" x="7593013" y="1784350"/>
          <p14:tracePt t="3858" x="7562850" y="1784350"/>
          <p14:tracePt t="3863" x="7502525" y="1795463"/>
          <p14:tracePt t="3871" x="7462838" y="1795463"/>
          <p14:tracePt t="3880" x="7421563" y="1795463"/>
          <p14:tracePt t="3888" x="7381875" y="1804988"/>
          <p14:tracePt t="3895" x="7351713" y="1804988"/>
          <p14:tracePt t="3903" x="7310438" y="1804988"/>
          <p14:tracePt t="3911" x="7280275" y="1804988"/>
          <p14:tracePt t="3921" x="7250113" y="1804988"/>
          <p14:tracePt t="3928" x="7219950" y="1804988"/>
          <p14:tracePt t="3944" x="7180263" y="1816100"/>
          <p14:tracePt t="3954" x="7170738" y="1816100"/>
          <p14:tracePt t="4033" x="7159625" y="1816100"/>
          <p14:tracePt t="4049" x="7150100" y="1816100"/>
          <p14:tracePt t="4065" x="7138988" y="1816100"/>
          <p14:tracePt t="4073" x="7119938" y="1816100"/>
          <p14:tracePt t="4081" x="7108825" y="1816100"/>
          <p14:tracePt t="4088" x="7089775" y="1816100"/>
          <p14:tracePt t="4097" x="7069138" y="1804988"/>
          <p14:tracePt t="4105" x="7048500" y="1804988"/>
          <p14:tracePt t="4113" x="7029450" y="1804988"/>
          <p14:tracePt t="4137" x="7018338" y="1804988"/>
          <p14:tracePt t="4209" x="7029450" y="1804988"/>
          <p14:tracePt t="4217" x="7038975" y="1804988"/>
          <p14:tracePt t="4227" x="7048500" y="1804988"/>
          <p14:tracePt t="4235" x="7059613" y="1804988"/>
          <p14:tracePt t="4243" x="7078663" y="1816100"/>
          <p14:tracePt t="4251" x="7108825" y="1816100"/>
          <p14:tracePt t="4259" x="7129463" y="1825625"/>
          <p14:tracePt t="4267" x="7159625" y="1835150"/>
          <p14:tracePt t="4275" x="7180263" y="1835150"/>
          <p14:tracePt t="4283" x="7189788" y="1835150"/>
          <p14:tracePt t="4291" x="7189788" y="1846263"/>
          <p14:tracePt t="4299" x="7200900" y="1846263"/>
          <p14:tracePt t="4315" x="7200900" y="1855788"/>
          <p14:tracePt t="4323" x="7210425" y="1865313"/>
          <p14:tracePt t="4331" x="7219950" y="1885950"/>
          <p14:tracePt t="4339" x="7231063" y="1906588"/>
          <p14:tracePt t="4347" x="7231063" y="1916113"/>
          <p14:tracePt t="4355" x="7240588" y="1946275"/>
          <p14:tracePt t="4363" x="7240588" y="1966913"/>
          <p14:tracePt t="4370" x="7240588" y="1987550"/>
          <p14:tracePt t="4379" x="7240588" y="2006600"/>
          <p14:tracePt t="4387" x="7240588" y="2027238"/>
          <p14:tracePt t="4403" x="7240588" y="2047875"/>
          <p14:tracePt t="4411" x="7240588" y="2057400"/>
          <p14:tracePt t="4420" x="7240588" y="2066925"/>
          <p14:tracePt t="4427" x="7231063" y="2078038"/>
          <p14:tracePt t="4435" x="7219950" y="2078038"/>
          <p14:tracePt t="4443" x="7219950" y="2097088"/>
          <p14:tracePt t="4451" x="7210425" y="2108200"/>
          <p14:tracePt t="4459" x="7189788" y="2117725"/>
          <p14:tracePt t="4467" x="7180263" y="2127250"/>
          <p14:tracePt t="4475" x="7170738" y="2127250"/>
          <p14:tracePt t="4483" x="7159625" y="2138363"/>
          <p14:tracePt t="4491" x="7150100" y="2138363"/>
          <p14:tracePt t="4498" x="7138988" y="2147888"/>
          <p14:tracePt t="4507" x="7129463" y="2159000"/>
          <p14:tracePt t="4533" x="7119938" y="2159000"/>
          <p14:tracePt t="4581" x="7119938" y="2168525"/>
          <p14:tracePt t="4621" x="7119938" y="2178050"/>
          <p14:tracePt t="4653" x="7119938" y="2189163"/>
          <p14:tracePt t="4661" x="7119938" y="2198688"/>
          <p14:tracePt t="4669" x="7129463" y="2208213"/>
          <p14:tracePt t="4684" x="7138988" y="2208213"/>
          <p14:tracePt t="4701" x="7138988" y="2219325"/>
          <p14:tracePt t="4717" x="7150100" y="2228850"/>
          <p14:tracePt t="4733" x="7150100" y="2238375"/>
          <p14:tracePt t="4741" x="7150100" y="2249488"/>
          <p14:tracePt t="4765" x="7150100" y="2259013"/>
          <p14:tracePt t="4773" x="7150100" y="2268538"/>
          <p14:tracePt t="4789" x="7150100" y="2279650"/>
          <p14:tracePt t="4807" x="7150100" y="2289175"/>
          <p14:tracePt t="4920" x="7150100" y="2298700"/>
          <p14:tracePt t="4928" x="7159625" y="2298700"/>
          <p14:tracePt t="4936" x="7180263" y="2309813"/>
          <p14:tracePt t="4953" x="7231063" y="2319338"/>
          <p14:tracePt t="4959" x="7270750" y="2330450"/>
          <p14:tracePt t="4967" x="7342188" y="2339975"/>
          <p14:tracePt t="4975" x="7351713" y="2339975"/>
          <p14:tracePt t="4984" x="7381875" y="2339975"/>
          <p14:tracePt t="4991" x="7402513" y="2349500"/>
          <p14:tracePt t="4999" x="7412038" y="2349500"/>
          <p14:tracePt t="5047" x="7421563" y="2349500"/>
          <p14:tracePt t="5621" x="7432675" y="2349500"/>
          <p14:tracePt t="5637" x="7442200" y="2349500"/>
          <p14:tracePt t="5645" x="7451725" y="2339975"/>
          <p14:tracePt t="5651" x="7472363" y="2330450"/>
          <p14:tracePt t="5659" x="7493000" y="2319338"/>
          <p14:tracePt t="5667" x="7513638" y="2309813"/>
          <p14:tracePt t="5684" x="7532688" y="2298700"/>
          <p14:tracePt t="5691" x="7543800" y="2298700"/>
          <p14:tracePt t="5699" x="7562850" y="2298700"/>
          <p14:tracePt t="5731" x="7562850" y="2289175"/>
          <p14:tracePt t="7752" x="7583488" y="2279650"/>
          <p14:tracePt t="7760" x="7634288" y="2228850"/>
          <p14:tracePt t="7769" x="7664450" y="2198688"/>
          <p14:tracePt t="7776" x="7745413" y="2159000"/>
          <p14:tracePt t="7784" x="7815263" y="2117725"/>
          <p14:tracePt t="7792" x="7966075" y="2057400"/>
          <p14:tracePt t="7800" x="8128000" y="2006600"/>
          <p14:tracePt t="7808" x="8278813" y="1955800"/>
          <p14:tracePt t="7816" x="8359775" y="1936750"/>
          <p14:tracePt t="7824" x="8602663" y="1885950"/>
          <p14:tracePt t="7832" x="8834438" y="1825625"/>
          <p14:tracePt t="7841" x="8964613" y="1795463"/>
          <p14:tracePt t="7848" x="9075738" y="1784350"/>
          <p14:tracePt t="7856" x="9237663" y="1735138"/>
          <p14:tracePt t="7866" x="9318625" y="1714500"/>
          <p14:tracePt t="7872" x="9378950" y="1684338"/>
          <p14:tracePt t="7882" x="9428163" y="1674813"/>
          <p14:tracePt t="7888" x="9459913" y="1654175"/>
          <p14:tracePt t="7898" x="9459913" y="1644650"/>
          <p14:tracePt t="7906" x="9469438" y="1644650"/>
          <p14:tracePt t="7914" x="9478963" y="1644650"/>
          <p14:tracePt t="7922" x="9478963" y="1633538"/>
          <p14:tracePt t="7939" x="9490075" y="1624013"/>
          <p14:tracePt t="7954" x="9490075" y="1612900"/>
          <p14:tracePt t="7971" x="9499600" y="1593850"/>
          <p14:tracePt t="7978" x="9509125" y="1593850"/>
          <p14:tracePt t="7986" x="9520238" y="1582738"/>
          <p14:tracePt t="7994" x="9520238" y="1563688"/>
          <p14:tracePt t="8002" x="9529763" y="1552575"/>
          <p14:tracePt t="8010" x="9539288" y="1543050"/>
          <p14:tracePt t="8018" x="9539288" y="1533525"/>
          <p14:tracePt t="8026" x="9550400" y="1522413"/>
          <p14:tracePt t="8035" x="9559925" y="1503363"/>
          <p14:tracePt t="8042" x="9569450" y="1482725"/>
          <p14:tracePt t="8052" x="9580563" y="1462088"/>
          <p14:tracePt t="8058" x="9590088" y="1441450"/>
          <p14:tracePt t="8066" x="9590088" y="1431925"/>
          <p14:tracePt t="8075" x="9599613" y="1422400"/>
          <p14:tracePt t="8082" x="9599613" y="1401763"/>
          <p14:tracePt t="8090" x="9599613" y="1392238"/>
          <p14:tracePt t="8098" x="9599613" y="1381125"/>
          <p14:tracePt t="8106" x="9610725" y="1371600"/>
          <p14:tracePt t="8122" x="9610725" y="1362075"/>
          <p14:tracePt t="8146" x="9610725" y="1350963"/>
          <p14:tracePt t="8334" x="9610725" y="1341438"/>
          <p14:tracePt t="8365" x="9610725" y="1331913"/>
          <p14:tracePt t="8373" x="9610725" y="1320800"/>
          <p14:tracePt t="8389" x="9610725" y="1311275"/>
          <p14:tracePt t="8397" x="9620250" y="1301750"/>
          <p14:tracePt t="8420" x="9631363" y="1290638"/>
          <p14:tracePt t="8428" x="9640888" y="1290638"/>
          <p14:tracePt t="8444" x="9650413" y="1290638"/>
          <p14:tracePt t="8452" x="9650413" y="1281113"/>
          <p14:tracePt t="8500" x="9661525" y="1281113"/>
          <p14:tracePt t="8510" x="9671050" y="1281113"/>
          <p14:tracePt t="8516" x="9680575" y="1281113"/>
          <p14:tracePt t="8526" x="9691688" y="1301750"/>
          <p14:tracePt t="8550" x="9701213" y="1311275"/>
          <p14:tracePt t="8558" x="9710738" y="1320800"/>
          <p14:tracePt t="8566" x="9710738" y="1331913"/>
          <p14:tracePt t="8583" x="9721850" y="1341438"/>
          <p14:tracePt t="8648" x="9731375" y="1341438"/>
          <p14:tracePt t="9740" x="9731375" y="1411288"/>
          <p14:tracePt t="9750" x="9740900" y="1522413"/>
          <p14:tracePt t="9758" x="9761538" y="1633538"/>
          <p14:tracePt t="9766" x="9771063" y="1714500"/>
          <p14:tracePt t="9774" x="9821863" y="1906588"/>
          <p14:tracePt t="9782" x="9832975" y="1966913"/>
          <p14:tracePt t="9790" x="9842500" y="2087563"/>
          <p14:tracePt t="9798" x="9863138" y="2219325"/>
          <p14:tracePt t="9806" x="9863138" y="2349500"/>
          <p14:tracePt t="9814" x="9863138" y="2430463"/>
          <p14:tracePt t="9822" x="9863138" y="2481263"/>
          <p14:tracePt t="9830" x="9863138" y="2581275"/>
          <p14:tracePt t="9838" x="9863138" y="2692400"/>
          <p14:tracePt t="9846" x="9863138" y="2773363"/>
          <p14:tracePt t="9854" x="9863138" y="2824163"/>
          <p14:tracePt t="9862" x="9863138" y="2874963"/>
          <p14:tracePt t="9870" x="9842500" y="2914650"/>
          <p14:tracePt t="9878" x="9842500" y="2944813"/>
          <p14:tracePt t="9886" x="9842500" y="2954338"/>
          <p14:tracePt t="9894" x="9842500" y="2974975"/>
          <p14:tracePt t="9902" x="9821863" y="2995613"/>
          <p14:tracePt t="9918" x="9812338" y="3005138"/>
          <p14:tracePt t="9925" x="9801225" y="3016250"/>
          <p14:tracePt t="9950" x="9791700" y="3025775"/>
          <p14:tracePt t="10041" x="9782175" y="3025775"/>
          <p14:tracePt t="10057" x="9771063" y="3025775"/>
          <p14:tracePt t="10066" x="9761538" y="3025775"/>
          <p14:tracePt t="10074" x="9752013" y="3025775"/>
          <p14:tracePt t="10089" x="9740900" y="3035300"/>
          <p14:tracePt t="10097" x="9721850" y="3035300"/>
          <p14:tracePt t="10105" x="9710738" y="3035300"/>
          <p14:tracePt t="10113" x="9701213" y="3035300"/>
          <p14:tracePt t="10120" x="9701213" y="3046413"/>
          <p14:tracePt t="10136" x="9691688" y="3046413"/>
          <p14:tracePt t="10144" x="9680575" y="3046413"/>
          <p14:tracePt t="10185" x="9671050" y="3046413"/>
          <p14:tracePt t="10243" x="9661525" y="3046413"/>
          <p14:tracePt t="10265" x="9661525" y="3055938"/>
          <p14:tracePt t="10273" x="9650413" y="3055938"/>
          <p14:tracePt t="10281" x="9640888" y="3055938"/>
          <p14:tracePt t="10289" x="9631363" y="3055938"/>
          <p14:tracePt t="10296" x="9620250" y="3065463"/>
          <p14:tracePt t="10312" x="9610725" y="3065463"/>
          <p14:tracePt t="10328" x="9610725" y="3076575"/>
          <p14:tracePt t="10338" x="9599613" y="3076575"/>
          <p14:tracePt t="10344" x="9599613" y="3086100"/>
          <p14:tracePt t="10370" x="9590088" y="3086100"/>
          <p14:tracePt t="10426" x="9590088" y="3095625"/>
          <p14:tracePt t="10450" x="9590088" y="3106738"/>
          <p14:tracePt t="10506" x="9599613" y="3106738"/>
          <p14:tracePt t="10514" x="9610725" y="3095625"/>
          <p14:tracePt t="10521" x="9620250" y="3076575"/>
          <p14:tracePt t="10530" x="9631363" y="3076575"/>
          <p14:tracePt t="10539" x="9650413" y="3065463"/>
          <p14:tracePt t="10546" x="9671050" y="3065463"/>
          <p14:tracePt t="10554" x="9680575" y="3065463"/>
          <p14:tracePt t="10570" x="9701213" y="3065463"/>
          <p14:tracePt t="10578" x="9710738" y="3065463"/>
          <p14:tracePt t="10586" x="9721850" y="3065463"/>
          <p14:tracePt t="10594" x="9731375" y="3065463"/>
          <p14:tracePt t="10604" x="9740900" y="3065463"/>
          <p14:tracePt t="10620" x="9752013" y="3065463"/>
          <p14:tracePt t="10626" x="9752013" y="3076575"/>
          <p14:tracePt t="10644" x="9761538" y="3086100"/>
          <p14:tracePt t="10652" x="9761538" y="3095625"/>
          <p14:tracePt t="10660" x="9771063" y="3095625"/>
          <p14:tracePt t="10668" x="9771063" y="3116263"/>
          <p14:tracePt t="10676" x="9771063" y="3136900"/>
          <p14:tracePt t="10684" x="9782175" y="3155950"/>
          <p14:tracePt t="10692" x="9782175" y="3176588"/>
          <p14:tracePt t="10708" x="9782175" y="3187700"/>
          <p14:tracePt t="10748" x="9782175" y="3197225"/>
          <p14:tracePt t="13724" x="9721850" y="3206750"/>
          <p14:tracePt t="13732" x="9640888" y="3217863"/>
          <p14:tracePt t="13739" x="9358313" y="3217863"/>
          <p14:tracePt t="13748" x="8924925" y="3187700"/>
          <p14:tracePt t="13752" x="8259763" y="3106738"/>
          <p14:tracePt t="13761" x="7734300" y="3025775"/>
          <p14:tracePt t="13768" x="6534150" y="2844800"/>
          <p14:tracePt t="13776" x="5597525" y="2673350"/>
          <p14:tracePt t="13783" x="4538663" y="2490788"/>
          <p14:tracePt t="13791" x="3721100" y="2370138"/>
          <p14:tracePt t="13799" x="2854325" y="2228850"/>
          <p14:tracePt t="13807" x="2117725" y="2147888"/>
          <p14:tracePt t="13815" x="1612900" y="2127250"/>
          <p14:tracePt t="13823" x="1300163" y="2127250"/>
          <p14:tracePt t="13831" x="1098550" y="2127250"/>
          <p14:tracePt t="13839" x="968375" y="2127250"/>
          <p14:tracePt t="13847" x="866775" y="2127250"/>
          <p14:tracePt t="13856" x="827088" y="2127250"/>
          <p14:tracePt t="13864" x="806450" y="2127250"/>
          <p14:tracePt t="14036" x="796925" y="2127250"/>
          <p14:tracePt t="14045" x="785813" y="2147888"/>
          <p14:tracePt t="14052" x="785813" y="2159000"/>
          <p14:tracePt t="14059" x="776288" y="2178050"/>
          <p14:tracePt t="14067" x="766763" y="2189163"/>
          <p14:tracePt t="14074" x="746125" y="2228850"/>
          <p14:tracePt t="14082" x="736600" y="2259013"/>
          <p14:tracePt t="14089" x="715963" y="2279650"/>
          <p14:tracePt t="14098" x="706438" y="2319338"/>
          <p14:tracePt t="14105" x="695325" y="2349500"/>
          <p14:tracePt t="14114" x="685800" y="2390775"/>
          <p14:tracePt t="14122" x="665163" y="2439988"/>
          <p14:tracePt t="14130" x="665163" y="2481263"/>
          <p14:tracePt t="14139" x="665163" y="2511425"/>
          <p14:tracePt t="14146" x="665163" y="2551113"/>
          <p14:tracePt t="14156" x="685800" y="2601913"/>
          <p14:tracePt t="14162" x="685800" y="2622550"/>
          <p14:tracePt t="14172" x="715963" y="2673350"/>
          <p14:tracePt t="14178" x="736600" y="2692400"/>
          <p14:tracePt t="14186" x="746125" y="2713038"/>
          <p14:tracePt t="14194" x="776288" y="2733675"/>
          <p14:tracePt t="14202" x="806450" y="2752725"/>
          <p14:tracePt t="14210" x="857250" y="2773363"/>
          <p14:tracePt t="14218" x="896938" y="2794000"/>
          <p14:tracePt t="14226" x="947738" y="2803525"/>
          <p14:tracePt t="14234" x="989013" y="2813050"/>
          <p14:tracePt t="14242" x="1049338" y="2833688"/>
          <p14:tracePt t="14250" x="1109663" y="2833688"/>
          <p14:tracePt t="14258" x="1209675" y="2854325"/>
          <p14:tracePt t="14266" x="1300163" y="2863850"/>
          <p14:tracePt t="14276" x="1431925" y="2874963"/>
          <p14:tracePt t="14282" x="1552575" y="2894013"/>
          <p14:tracePt t="14292" x="1593850" y="2894013"/>
          <p14:tracePt t="14298" x="1684338" y="2894013"/>
          <p14:tracePt t="14309" x="1814513" y="2894013"/>
          <p14:tracePt t="14315" x="1906588" y="2894013"/>
          <p14:tracePt t="14323" x="1966913" y="2894013"/>
          <p14:tracePt t="14331" x="2047875" y="2894013"/>
          <p14:tracePt t="14339" x="2097088" y="2894013"/>
          <p14:tracePt t="14348" x="2157413" y="2894013"/>
          <p14:tracePt t="14355" x="2238375" y="2894013"/>
          <p14:tracePt t="14363" x="2289175" y="2894013"/>
          <p14:tracePt t="14371" x="2339975" y="2894013"/>
          <p14:tracePt t="14379" x="2370138" y="2894013"/>
          <p14:tracePt t="14387" x="2409825" y="2894013"/>
          <p14:tracePt t="14395" x="2451100" y="2894013"/>
          <p14:tracePt t="14403" x="2511425" y="2894013"/>
          <p14:tracePt t="14411" x="2551113" y="2894013"/>
          <p14:tracePt t="14419" x="2592388" y="2894013"/>
          <p14:tracePt t="14427" x="2611438" y="2894013"/>
          <p14:tracePt t="14436" x="2652713" y="2894013"/>
          <p14:tracePt t="14443" x="2692400" y="2894013"/>
          <p14:tracePt t="14452" x="2732088" y="2894013"/>
          <p14:tracePt t="14459" x="2782888" y="2894013"/>
          <p14:tracePt t="14467" x="2824163" y="2894013"/>
          <p14:tracePt t="14475" x="2873375" y="2894013"/>
          <p14:tracePt t="14484" x="2903538" y="2894013"/>
          <p14:tracePt t="14491" x="2954338" y="2894013"/>
          <p14:tracePt t="14499" x="2995613" y="2894013"/>
          <p14:tracePt t="14507" x="3035300" y="2894013"/>
          <p14:tracePt t="14515" x="3106738" y="2894013"/>
          <p14:tracePt t="14523" x="3146425" y="2894013"/>
          <p14:tracePt t="14531" x="3176588" y="2894013"/>
          <p14:tracePt t="14539" x="3216275" y="2894013"/>
          <p14:tracePt t="14547" x="3236913" y="2894013"/>
          <p14:tracePt t="14555" x="3267075" y="2894013"/>
          <p14:tracePt t="14563" x="3297238" y="2894013"/>
          <p14:tracePt t="14571" x="3327400" y="2894013"/>
          <p14:tracePt t="14582" x="3357563" y="2894013"/>
          <p14:tracePt t="14587" x="3387725" y="2894013"/>
          <p14:tracePt t="14597" x="3417888" y="2894013"/>
          <p14:tracePt t="14603" x="3438525" y="2894013"/>
          <p14:tracePt t="14613" x="3468688" y="2894013"/>
          <p14:tracePt t="14619" x="3479800" y="2894013"/>
          <p14:tracePt t="14629" x="3498850" y="2894013"/>
          <p14:tracePt t="14637" x="3529013" y="2894013"/>
          <p14:tracePt t="14645" x="3549650" y="2894013"/>
          <p14:tracePt t="14653" x="3579813" y="2894013"/>
          <p14:tracePt t="14661" x="3589338" y="2894013"/>
          <p14:tracePt t="14669" x="3609975" y="2894013"/>
          <p14:tracePt t="14677" x="3640138" y="2894013"/>
          <p14:tracePt t="14685" x="3651250" y="2894013"/>
          <p14:tracePt t="14693" x="3681413" y="2894013"/>
          <p14:tracePt t="14702" x="3700463" y="2894013"/>
          <p14:tracePt t="14709" x="3730625" y="2894013"/>
          <p14:tracePt t="14718" x="3760788" y="2894013"/>
          <p14:tracePt t="14725" x="3802063" y="2894013"/>
          <p14:tracePt t="14734" x="3832225" y="2894013"/>
          <p14:tracePt t="14741" x="3862388" y="2894013"/>
          <p14:tracePt t="14749" x="3892550" y="2894013"/>
          <p14:tracePt t="14757" x="3922713" y="2894013"/>
          <p14:tracePt t="14765" x="3952875" y="2894013"/>
          <p14:tracePt t="14773" x="3983038" y="2894013"/>
          <p14:tracePt t="14781" x="4013200" y="2894013"/>
          <p14:tracePt t="14789" x="4033838" y="2894013"/>
          <p14:tracePt t="14797" x="4073525" y="2894013"/>
          <p14:tracePt t="14805" x="4103688" y="2894013"/>
          <p14:tracePt t="14813" x="4144963" y="2894013"/>
          <p14:tracePt t="14821" x="4195763" y="2894013"/>
          <p14:tracePt t="14829" x="4225925" y="2894013"/>
          <p14:tracePt t="14837" x="4256088" y="2894013"/>
          <p14:tracePt t="14845" x="4295775" y="2894013"/>
          <p14:tracePt t="14853" x="4325938" y="2894013"/>
          <p14:tracePt t="14863" x="4356100" y="2884488"/>
          <p14:tracePt t="14869" x="4397375" y="2884488"/>
          <p14:tracePt t="14879" x="4427538" y="2884488"/>
          <p14:tracePt t="14885" x="4467225" y="2884488"/>
          <p14:tracePt t="14895" x="4497388" y="2884488"/>
          <p14:tracePt t="14901" x="4538663" y="2884488"/>
          <p14:tracePt t="14911" x="4587875" y="2884488"/>
          <p14:tracePt t="14919" x="4638675" y="2884488"/>
          <p14:tracePt t="14927" x="4699000" y="2884488"/>
          <p14:tracePt t="14935" x="4759325" y="2884488"/>
          <p14:tracePt t="14944" x="4800600" y="2884488"/>
          <p14:tracePt t="14952" x="4840288" y="2884488"/>
          <p14:tracePt t="14959" x="4900613" y="2884488"/>
          <p14:tracePt t="14967" x="4960938" y="2884488"/>
          <p14:tracePt t="14975" x="4991100" y="2884488"/>
          <p14:tracePt t="14983" x="5021263" y="2884488"/>
          <p14:tracePt t="14991" x="5062538" y="2884488"/>
          <p14:tracePt t="15000" x="5092700" y="2884488"/>
          <p14:tracePt t="15007" x="5122863" y="2884488"/>
          <p14:tracePt t="15016" x="5153025" y="2884488"/>
          <p14:tracePt t="15023" x="5183188" y="2884488"/>
          <p14:tracePt t="15031" x="5213350" y="2884488"/>
          <p14:tracePt t="15039" x="5243513" y="2884488"/>
          <p14:tracePt t="15047" x="5273675" y="2884488"/>
          <p14:tracePt t="15055" x="5294313" y="2884488"/>
          <p14:tracePt t="15063" x="5324475" y="2884488"/>
          <p14:tracePt t="15071" x="5354638" y="2884488"/>
          <p14:tracePt t="15079" x="5384800" y="2884488"/>
          <p14:tracePt t="15087" x="5395913" y="2884488"/>
          <p14:tracePt t="15095" x="5414963" y="2884488"/>
          <p14:tracePt t="15103" x="5445125" y="2884488"/>
          <p14:tracePt t="15111" x="5456238" y="2884488"/>
          <p14:tracePt t="15119" x="5475288" y="2884488"/>
          <p14:tracePt t="15127" x="5486400" y="2884488"/>
          <p14:tracePt t="15135" x="5495925" y="2884488"/>
          <p14:tracePt t="15143" x="5516563" y="2884488"/>
          <p14:tracePt t="15151" x="5526088" y="2884488"/>
          <p14:tracePt t="15159" x="5535613" y="2884488"/>
          <p14:tracePt t="15167" x="5546725" y="2884488"/>
          <p14:tracePt t="15175" x="5556250" y="2884488"/>
          <p14:tracePt t="15183" x="5576888" y="2884488"/>
          <p14:tracePt t="15191" x="5586413" y="2884488"/>
          <p14:tracePt t="15201" x="5597525" y="2884488"/>
          <p14:tracePt t="15209" x="5616575" y="2884488"/>
          <p14:tracePt t="15217" x="5637213" y="2884488"/>
          <p14:tracePt t="15223" x="5657850" y="2884488"/>
          <p14:tracePt t="15233" x="5667375" y="2884488"/>
          <p14:tracePt t="15241" x="5688013" y="2884488"/>
          <p14:tracePt t="15249" x="5697538" y="2884488"/>
          <p14:tracePt t="15257" x="5707063" y="2884488"/>
          <p14:tracePt t="15265" x="5718175" y="2884488"/>
          <p14:tracePt t="15502" x="5718175" y="2874963"/>
          <p14:tracePt t="16378" x="5718175" y="2863850"/>
          <p14:tracePt t="16384" x="5727700" y="2863850"/>
          <p14:tracePt t="16392" x="5757863" y="2854325"/>
          <p14:tracePt t="16400" x="5778500" y="2844800"/>
          <p14:tracePt t="16408" x="5799138" y="2844800"/>
          <p14:tracePt t="16415" x="5808663" y="2844800"/>
          <p14:tracePt t="16426" x="5818188" y="2833688"/>
          <p14:tracePt t="16441" x="5829300" y="2824163"/>
          <p14:tracePt t="16449" x="5848350" y="2813050"/>
          <p14:tracePt t="16457" x="5899150" y="2782888"/>
          <p14:tracePt t="16465" x="5940425" y="2773363"/>
          <p14:tracePt t="16473" x="6040438" y="2722563"/>
          <p14:tracePt t="16481" x="6142038" y="2703513"/>
          <p14:tracePt t="16489" x="6272213" y="2673350"/>
          <p14:tracePt t="16497" x="6443663" y="2622550"/>
          <p14:tracePt t="16505" x="6545263" y="2611438"/>
          <p14:tracePt t="16513" x="6645275" y="2581275"/>
          <p14:tracePt t="16521" x="6735763" y="2562225"/>
          <p14:tracePt t="16529" x="6796088" y="2551113"/>
          <p14:tracePt t="16537" x="6877050" y="2520950"/>
          <p14:tracePt t="16545" x="6927850" y="2511425"/>
          <p14:tracePt t="16553" x="6958013" y="2501900"/>
          <p14:tracePt t="16561" x="6988175" y="2490788"/>
          <p14:tracePt t="16569" x="7008813" y="2490788"/>
          <p14:tracePt t="16577" x="7018338" y="2490788"/>
          <p14:tracePt t="16643" x="7018338" y="2481263"/>
          <p14:tracePt t="16819" x="7018338" y="2470150"/>
          <p14:tracePt t="16899" x="7018338" y="2460625"/>
          <p14:tracePt t="16931" x="7018338" y="2451100"/>
          <p14:tracePt t="16947" x="7008813" y="2451100"/>
          <p14:tracePt t="17095" x="7018338" y="2451100"/>
          <p14:tracePt t="17103" x="7048500" y="2451100"/>
          <p14:tracePt t="17114" x="7078663" y="2451100"/>
          <p14:tracePt t="17120" x="7119938" y="2451100"/>
          <p14:tracePt t="17128" x="7150100" y="2451100"/>
          <p14:tracePt t="17135" x="7180263" y="2451100"/>
          <p14:tracePt t="17141" x="7210425" y="2451100"/>
          <p14:tracePt t="17150" x="7240588" y="2451100"/>
          <p14:tracePt t="17157" x="7270750" y="2451100"/>
          <p14:tracePt t="17165" x="7280275" y="2451100"/>
          <p14:tracePt t="17197" x="7291388" y="2451100"/>
          <p14:tracePt t="17213" x="7300913" y="2451100"/>
          <p14:tracePt t="17229" x="7310438" y="2451100"/>
          <p14:tracePt t="17238" x="7321550" y="2451100"/>
          <p14:tracePt t="17253" x="7342188" y="2451100"/>
          <p14:tracePt t="17262" x="7372350" y="2451100"/>
          <p14:tracePt t="17269" x="7402513" y="2451100"/>
          <p14:tracePt t="17277" x="7462838" y="2451100"/>
          <p14:tracePt t="17285" x="7493000" y="2451100"/>
          <p14:tracePt t="17293" x="7543800" y="2451100"/>
          <p14:tracePt t="17301" x="7643813" y="2451100"/>
          <p14:tracePt t="17309" x="7694613" y="2451100"/>
          <p14:tracePt t="17320" x="7794625" y="2451100"/>
          <p14:tracePt t="17325" x="7866063" y="2451100"/>
          <p14:tracePt t="17336" x="7947025" y="2451100"/>
          <p14:tracePt t="17342" x="8007350" y="2451100"/>
          <p14:tracePt t="17351" x="8077200" y="2451100"/>
          <p14:tracePt t="17357" x="8128000" y="2451100"/>
          <p14:tracePt t="17367" x="8229600" y="2451100"/>
          <p14:tracePt t="17375" x="8269288" y="2451100"/>
          <p14:tracePt t="17383" x="8320088" y="2451100"/>
          <p14:tracePt t="17391" x="8401050" y="2451100"/>
          <p14:tracePt t="17399" x="8461375" y="2451100"/>
          <p14:tracePt t="17407" x="8501063" y="2451100"/>
          <p14:tracePt t="17415" x="8540750" y="2451100"/>
          <p14:tracePt t="17423" x="8582025" y="2451100"/>
          <p14:tracePt t="17431" x="8612188" y="2451100"/>
          <p14:tracePt t="17439" x="8642350" y="2451100"/>
          <p14:tracePt t="17447" x="8682038" y="2451100"/>
          <p14:tracePt t="17455" x="8712200" y="2451100"/>
          <p14:tracePt t="17463" x="8742363" y="2451100"/>
          <p14:tracePt t="17471" x="8774113" y="2451100"/>
          <p14:tracePt t="17479" x="8853488" y="2451100"/>
          <p14:tracePt t="17488" x="8864600" y="2451100"/>
          <p14:tracePt t="17495" x="8913813" y="2451100"/>
          <p14:tracePt t="17504" x="8955088" y="2451100"/>
          <p14:tracePt t="17511" x="8994775" y="2430463"/>
          <p14:tracePt t="17519" x="9036050" y="2430463"/>
          <p14:tracePt t="17527" x="9075738" y="2430463"/>
          <p14:tracePt t="17535" x="9126538" y="2430463"/>
          <p14:tracePt t="17543" x="9166225" y="2430463"/>
          <p14:tracePt t="17551" x="9217025" y="2430463"/>
          <p14:tracePt t="17559" x="9247188" y="2430463"/>
          <p14:tracePt t="17567" x="9297988" y="2430463"/>
          <p14:tracePt t="17575" x="9328150" y="2430463"/>
          <p14:tracePt t="17583" x="9348788" y="2430463"/>
          <p14:tracePt t="17591" x="9378950" y="2430463"/>
          <p14:tracePt t="17599" x="9409113" y="2430463"/>
          <p14:tracePt t="17607" x="9459913" y="2420938"/>
          <p14:tracePt t="17617" x="9478963" y="2420938"/>
          <p14:tracePt t="17623" x="9520238" y="2420938"/>
          <p14:tracePt t="17633" x="9550400" y="2420938"/>
          <p14:tracePt t="17641" x="9590088" y="2420938"/>
          <p14:tracePt t="17649" x="9620250" y="2420938"/>
          <p14:tracePt t="17657" x="9661525" y="2420938"/>
          <p14:tracePt t="17665" x="9691688" y="2420938"/>
          <p14:tracePt t="17673" x="9731375" y="2420938"/>
          <p14:tracePt t="17680" x="9771063" y="2420938"/>
          <p14:tracePt t="17689" x="9821863" y="2420938"/>
          <p14:tracePt t="17697" x="9863138" y="2409825"/>
          <p14:tracePt t="17705" x="9893300" y="2409825"/>
          <p14:tracePt t="17713" x="9932988" y="2409825"/>
          <p14:tracePt t="17721" x="9953625" y="2409825"/>
          <p14:tracePt t="17729" x="9993313" y="2409825"/>
          <p14:tracePt t="17736" x="10034588" y="2409825"/>
          <p14:tracePt t="17745" x="10083800" y="2400300"/>
          <p14:tracePt t="17753" x="10125075" y="2400300"/>
          <p14:tracePt t="17761" x="10175875" y="2400300"/>
          <p14:tracePt t="17769" x="10206038" y="2400300"/>
          <p14:tracePt t="17777" x="10266363" y="2390775"/>
          <p14:tracePt t="17786" x="10347325" y="2390775"/>
          <p14:tracePt t="17793" x="10387013" y="2379663"/>
          <p14:tracePt t="17801" x="10447338" y="2379663"/>
          <p14:tracePt t="17809" x="10477500" y="2379663"/>
          <p14:tracePt t="17817" x="10518775" y="2379663"/>
          <p14:tracePt t="17825" x="10558463" y="2379663"/>
          <p14:tracePt t="17833" x="10588625" y="2379663"/>
          <p14:tracePt t="17841" x="10618788" y="2370138"/>
          <p14:tracePt t="17849" x="10639425" y="2370138"/>
          <p14:tracePt t="17857" x="10648950" y="2370138"/>
          <p14:tracePt t="18407" x="10648950" y="2360613"/>
          <p14:tracePt t="18883" x="10648950" y="2400300"/>
          <p14:tracePt t="18891" x="10639425" y="2439988"/>
          <p14:tracePt t="18901" x="10639425" y="2470150"/>
          <p14:tracePt t="18906" x="10628313" y="2541588"/>
          <p14:tracePt t="18915" x="10628313" y="2641600"/>
          <p14:tracePt t="18921" x="10618788" y="2682875"/>
          <p14:tracePt t="18929" x="10598150" y="2743200"/>
          <p14:tracePt t="18938" x="10598150" y="2782888"/>
          <p14:tracePt t="18945" x="10588625" y="2844800"/>
          <p14:tracePt t="18954" x="10579100" y="2884488"/>
          <p14:tracePt t="18971" x="10558463" y="2974975"/>
          <p14:tracePt t="18977" x="10537825" y="3005138"/>
          <p14:tracePt t="18986" x="10518775" y="3025775"/>
          <p14:tracePt t="18993" x="10498138" y="3046413"/>
          <p14:tracePt t="19002" x="10467975" y="3095625"/>
          <p14:tracePt t="19009" x="10447338" y="3116263"/>
          <p14:tracePt t="19018" x="10426700" y="3136900"/>
          <p14:tracePt t="19025" x="10407650" y="3155950"/>
          <p14:tracePt t="19033" x="10377488" y="3176588"/>
          <p14:tracePt t="19040" x="10356850" y="3187700"/>
          <p14:tracePt t="19049" x="10315575" y="3217863"/>
          <p14:tracePt t="19057" x="10296525" y="3217863"/>
          <p14:tracePt t="19065" x="10266363" y="3227388"/>
          <p14:tracePt t="19072" x="10245725" y="3236913"/>
          <p14:tracePt t="19080" x="10236200" y="3236913"/>
          <p14:tracePt t="19088" x="10225088" y="3248025"/>
          <p14:tracePt t="19105" x="10215563" y="3248025"/>
          <p14:tracePt t="19113" x="10206038" y="3248025"/>
          <p14:tracePt t="19131" x="10194925" y="3248025"/>
          <p14:tracePt t="19154" x="10185400" y="3248025"/>
          <p14:tracePt t="19179" x="10175875" y="3248025"/>
          <p14:tracePt t="19187" x="10164763" y="3248025"/>
          <p14:tracePt t="19195" x="10155238" y="3248025"/>
          <p14:tracePt t="19202" x="10144125" y="3248025"/>
          <p14:tracePt t="19210" x="10125075" y="3248025"/>
          <p14:tracePt t="19218" x="10113963" y="3248025"/>
          <p14:tracePt t="19226" x="10094913" y="3248025"/>
          <p14:tracePt t="19235" x="10064750" y="3248025"/>
          <p14:tracePt t="19242" x="10044113" y="3248025"/>
          <p14:tracePt t="19251" x="10013950" y="3236913"/>
          <p14:tracePt t="19258" x="10004425" y="3236913"/>
          <p14:tracePt t="19267" x="9963150" y="3227388"/>
          <p14:tracePt t="19275" x="9932988" y="3227388"/>
          <p14:tracePt t="19284" x="9923463" y="3217863"/>
          <p14:tracePt t="19292" x="9882188" y="3206750"/>
          <p14:tracePt t="19299" x="9872663" y="3206750"/>
          <p14:tracePt t="19308" x="9842500" y="3197225"/>
          <p14:tracePt t="19316" x="9791700" y="3187700"/>
          <p14:tracePt t="19324" x="9752013" y="3176588"/>
          <p14:tracePt t="19331" x="9721850" y="3167063"/>
          <p14:tracePt t="19340" x="9680575" y="3167063"/>
          <p14:tracePt t="19347" x="9640888" y="3167063"/>
          <p14:tracePt t="19355" x="9610725" y="3167063"/>
          <p14:tracePt t="19363" x="9590088" y="3167063"/>
          <p14:tracePt t="19370" x="9569450" y="3167063"/>
          <p14:tracePt t="19378" x="9559925" y="3167063"/>
          <p14:tracePt t="19394" x="9550400" y="3167063"/>
          <p14:tracePt t="19469" x="9539288" y="3167063"/>
          <p14:tracePt t="19536" x="9529763" y="3167063"/>
          <p14:tracePt t="19736" x="9529763" y="3155950"/>
          <p14:tracePt t="19758" x="9529763" y="3146425"/>
          <p14:tracePt t="19769" x="9539288" y="3136900"/>
          <p14:tracePt t="19775" x="9550400" y="3125788"/>
          <p14:tracePt t="19783" x="9569450" y="3116263"/>
          <p14:tracePt t="19789" x="9599613" y="3095625"/>
          <p14:tracePt t="19799" x="9620250" y="3086100"/>
          <p14:tracePt t="19807" x="9640888" y="3076575"/>
          <p14:tracePt t="19814" x="9650413" y="3055938"/>
          <p14:tracePt t="19822" x="9680575" y="3046413"/>
          <p14:tracePt t="19830" x="9701213" y="3035300"/>
          <p14:tracePt t="19838" x="9721850" y="3025775"/>
          <p14:tracePt t="19846" x="9740900" y="3025775"/>
          <p14:tracePt t="19855" x="9752013" y="3016250"/>
          <p14:tracePt t="19870" x="9761538" y="3005138"/>
          <p14:tracePt t="19878" x="9771063" y="3005138"/>
          <p14:tracePt t="19894" x="9782175" y="3005138"/>
          <p14:tracePt t="19910" x="9782175" y="2995613"/>
          <p14:tracePt t="19966" x="9791700" y="2995613"/>
          <p14:tracePt t="19990" x="9801225" y="3005138"/>
          <p14:tracePt t="19999" x="9821863" y="3025775"/>
          <p14:tracePt t="20007" x="9842500" y="3035300"/>
          <p14:tracePt t="20014" x="9863138" y="3055938"/>
          <p14:tracePt t="20022" x="9872663" y="3065463"/>
          <p14:tracePt t="20030" x="9882188" y="3076575"/>
          <p14:tracePt t="20038" x="9882188" y="3086100"/>
          <p14:tracePt t="20046" x="9893300" y="3106738"/>
          <p14:tracePt t="20054" x="9902825" y="3116263"/>
          <p14:tracePt t="20065" x="9912350" y="3125788"/>
          <p14:tracePt t="20089" x="9912350" y="3136900"/>
          <p14:tracePt t="21159" x="9923463" y="3136900"/>
          <p14:tracePt t="21636" x="9912350" y="3136900"/>
          <p14:tracePt t="21644" x="9893300" y="3146425"/>
          <p14:tracePt t="21651" x="9863138" y="3167063"/>
          <p14:tracePt t="21662" x="9821863" y="3176588"/>
          <p14:tracePt t="21666" x="9771063" y="3187700"/>
          <p14:tracePt t="21674" x="9731375" y="3217863"/>
          <p14:tracePt t="21683" x="9680575" y="3227388"/>
          <p14:tracePt t="21690" x="9640888" y="3236913"/>
          <p14:tracePt t="21699" x="9590088" y="3257550"/>
          <p14:tracePt t="21706" x="9550400" y="3267075"/>
          <p14:tracePt t="21714" x="9520238" y="3278188"/>
          <p14:tracePt t="21722" x="9490075" y="3287713"/>
          <p14:tracePt t="21730" x="9459913" y="3297238"/>
          <p14:tracePt t="21738" x="9428163" y="3297238"/>
          <p14:tracePt t="21746" x="9367838" y="3327400"/>
          <p14:tracePt t="21754" x="9348788" y="3338513"/>
          <p14:tracePt t="21762" x="9318625" y="3338513"/>
          <p14:tracePt t="21770" x="9297988" y="3348038"/>
          <p14:tracePt t="21778" x="9267825" y="3359150"/>
          <p14:tracePt t="21786" x="9256713" y="3359150"/>
          <p14:tracePt t="21795" x="9237663" y="3359150"/>
          <p14:tracePt t="21802" x="9217025" y="3368675"/>
          <p14:tracePt t="21810" x="9186863" y="3378200"/>
          <p14:tracePt t="21818" x="9147175" y="3389313"/>
          <p14:tracePt t="21826" x="9117013" y="3398838"/>
          <p14:tracePt t="21834" x="9105900" y="3398838"/>
          <p14:tracePt t="21842" x="9085263" y="3408363"/>
          <p14:tracePt t="21850" x="9066213" y="3419475"/>
          <p14:tracePt t="21858" x="9055100" y="3429000"/>
          <p14:tracePt t="21866" x="9045575" y="3429000"/>
          <p14:tracePt t="21881" x="9036050" y="3429000"/>
          <p14:tracePt t="21892" x="9036050" y="3438525"/>
          <p14:tracePt t="21898" x="9024938" y="3438525"/>
          <p14:tracePt t="21916" x="9015413" y="3449638"/>
          <p14:tracePt t="21924" x="9005888" y="3449638"/>
          <p14:tracePt t="21932" x="8994775" y="3449638"/>
          <p14:tracePt t="21948" x="8985250" y="3459163"/>
          <p14:tracePt t="21968" x="8975725" y="3459163"/>
          <p14:tracePt t="21972" x="8964613" y="3459163"/>
          <p14:tracePt t="21982" x="8955088" y="3459163"/>
          <p14:tracePt t="21988" x="8945563" y="3468688"/>
          <p14:tracePt t="21996" x="8945563" y="3479800"/>
          <p14:tracePt t="22004" x="8924925" y="3489325"/>
          <p14:tracePt t="22012" x="8904288" y="3509963"/>
          <p14:tracePt t="22020" x="8883650" y="3530600"/>
          <p14:tracePt t="22028" x="8864600" y="3549650"/>
          <p14:tracePt t="22036" x="8834438" y="3570288"/>
          <p14:tracePt t="22044" x="8804275" y="3600450"/>
          <p14:tracePt t="22052" x="8732838" y="3670300"/>
          <p14:tracePt t="22060" x="8693150" y="3702050"/>
          <p14:tracePt t="22068" x="8662988" y="3721100"/>
          <p14:tracePt t="22076" x="8621713" y="3762375"/>
          <p14:tracePt t="22084" x="8582025" y="3792538"/>
          <p14:tracePt t="22092" x="8540750" y="3811588"/>
          <p14:tracePt t="22100" x="8510588" y="3852863"/>
          <p14:tracePt t="22108" x="8461375" y="3862388"/>
          <p14:tracePt t="22116" x="8431213" y="3883025"/>
          <p14:tracePt t="22124" x="8389938" y="3892550"/>
          <p14:tracePt t="22132" x="8359775" y="3903663"/>
          <p14:tracePt t="22140" x="8339138" y="3913188"/>
          <p14:tracePt t="22148" x="8308975" y="3922713"/>
          <p14:tracePt t="22156" x="8289925" y="3922713"/>
          <p14:tracePt t="22164" x="8269288" y="3922713"/>
          <p14:tracePt t="22172" x="8248650" y="3933825"/>
          <p14:tracePt t="22180" x="8229600" y="3933825"/>
          <p14:tracePt t="22188" x="8218488" y="3933825"/>
          <p14:tracePt t="22198" x="8208963" y="3933825"/>
          <p14:tracePt t="22206" x="8188325" y="3933825"/>
          <p14:tracePt t="22213" x="8167688" y="3933825"/>
          <p14:tracePt t="22222" x="8137525" y="3933825"/>
          <p14:tracePt t="22230" x="8107363" y="3933825"/>
          <p14:tracePt t="22238" x="8088313" y="3922713"/>
          <p14:tracePt t="22246" x="8058150" y="3913188"/>
          <p14:tracePt t="22254" x="8037513" y="3903663"/>
          <p14:tracePt t="22263" x="8037513" y="3892550"/>
          <p14:tracePt t="22270" x="8016875" y="3883025"/>
          <p14:tracePt t="22278" x="8007350" y="3862388"/>
          <p14:tracePt t="22286" x="7986713" y="3841750"/>
          <p14:tracePt t="22294" x="7966075" y="3822700"/>
          <p14:tracePt t="22302" x="7956550" y="3802063"/>
          <p14:tracePt t="22310" x="7947025" y="3792538"/>
          <p14:tracePt t="22318" x="7935913" y="3771900"/>
          <p14:tracePt t="22326" x="7926388" y="3741738"/>
          <p14:tracePt t="22334" x="7905750" y="3702050"/>
          <p14:tracePt t="22342" x="7896225" y="3660775"/>
          <p14:tracePt t="22350" x="7886700" y="3630613"/>
          <p14:tracePt t="22358" x="7875588" y="3600450"/>
          <p14:tracePt t="22366" x="7866063" y="3570288"/>
          <p14:tracePt t="22374" x="7854950" y="3540125"/>
          <p14:tracePt t="22382" x="7854950" y="3509963"/>
          <p14:tracePt t="22390" x="7845425" y="3479800"/>
          <p14:tracePt t="22398" x="7845425" y="3459163"/>
          <p14:tracePt t="22406" x="7845425" y="3438525"/>
          <p14:tracePt t="22414" x="7845425" y="3408363"/>
          <p14:tracePt t="22422" x="7845425" y="3389313"/>
          <p14:tracePt t="22430" x="7845425" y="3359150"/>
          <p14:tracePt t="22438" x="7845425" y="3327400"/>
          <p14:tracePt t="22445" x="7845425" y="3317875"/>
          <p14:tracePt t="22454" x="7845425" y="3297238"/>
          <p14:tracePt t="22462" x="7845425" y="3267075"/>
          <p14:tracePt t="22470" x="7845425" y="3248025"/>
          <p14:tracePt t="22479" x="7854950" y="3227388"/>
          <p14:tracePt t="22486" x="7866063" y="3217863"/>
          <p14:tracePt t="22496" x="7866063" y="3197225"/>
          <p14:tracePt t="22502" x="7875588" y="3197225"/>
          <p14:tracePt t="22512" x="7886700" y="3167063"/>
          <p14:tracePt t="22518" x="7905750" y="3155950"/>
          <p14:tracePt t="22529" x="7916863" y="3136900"/>
          <p14:tracePt t="22536" x="7947025" y="3116263"/>
          <p14:tracePt t="22545" x="7966075" y="3106738"/>
          <p14:tracePt t="22552" x="7986713" y="3095625"/>
          <p14:tracePt t="22560" x="8007350" y="3086100"/>
          <p14:tracePt t="22568" x="8026400" y="3076575"/>
          <p14:tracePt t="22576" x="8058150" y="3065463"/>
          <p14:tracePt t="22584" x="8097838" y="3055938"/>
          <p14:tracePt t="22592" x="8128000" y="3046413"/>
          <p14:tracePt t="22600" x="8158163" y="3035300"/>
          <p14:tracePt t="22608" x="8208963" y="3035300"/>
          <p14:tracePt t="22616" x="8239125" y="3025775"/>
          <p14:tracePt t="22624" x="8278813" y="3025775"/>
          <p14:tracePt t="22632" x="8308975" y="3016250"/>
          <p14:tracePt t="22640" x="8350250" y="3016250"/>
          <p14:tracePt t="22648" x="8389938" y="3005138"/>
          <p14:tracePt t="22656" x="8450263" y="2995613"/>
          <p14:tracePt t="22664" x="8501063" y="2995613"/>
          <p14:tracePt t="22672" x="8531225" y="2984500"/>
          <p14:tracePt t="22680" x="8582025" y="2984500"/>
          <p14:tracePt t="22688" x="8612188" y="2974975"/>
          <p14:tracePt t="22696" x="8642350" y="2974975"/>
          <p14:tracePt t="22704" x="8672513" y="2974975"/>
          <p14:tracePt t="22712" x="8702675" y="2974975"/>
          <p14:tracePt t="22720" x="8712200" y="2974975"/>
          <p14:tracePt t="22728" x="8732838" y="2974975"/>
          <p14:tracePt t="22736" x="8742363" y="2974975"/>
          <p14:tracePt t="22826" x="8753475" y="2974975"/>
          <p14:tracePt t="22850" x="8763000" y="2974975"/>
          <p14:tracePt t="22874" x="8774113" y="2984500"/>
          <p14:tracePt t="22882" x="8774113" y="2995613"/>
          <p14:tracePt t="22890" x="8783638" y="3005138"/>
          <p14:tracePt t="22898" x="8783638" y="3016250"/>
          <p14:tracePt t="22906" x="8783638" y="3025775"/>
          <p14:tracePt t="22914" x="8783638" y="3046413"/>
          <p14:tracePt t="22922" x="8793163" y="3065463"/>
          <p14:tracePt t="22930" x="8804275" y="3086100"/>
          <p14:tracePt t="22938" x="8804275" y="3095625"/>
          <p14:tracePt t="22959" x="8813800" y="3146425"/>
          <p14:tracePt t="22963" x="8813800" y="3167063"/>
          <p14:tracePt t="22970" x="8823325" y="3197225"/>
          <p14:tracePt t="22978" x="8823325" y="3217863"/>
          <p14:tracePt t="22986" x="8823325" y="3248025"/>
          <p14:tracePt t="22994" x="8834438" y="3267075"/>
          <p14:tracePt t="23002" x="8834438" y="3297238"/>
          <p14:tracePt t="23010" x="8843963" y="3317875"/>
          <p14:tracePt t="23018" x="8843963" y="3338513"/>
          <p14:tracePt t="23034" x="8843963" y="3368675"/>
          <p14:tracePt t="23043" x="8843963" y="3389313"/>
          <p14:tracePt t="23050" x="8843963" y="3398838"/>
          <p14:tracePt t="23060" x="8843963" y="3408363"/>
          <p14:tracePt t="23066" x="8843963" y="3429000"/>
          <p14:tracePt t="23074" x="8843963" y="3449638"/>
          <p14:tracePt t="23082" x="8843963" y="3459163"/>
          <p14:tracePt t="23090" x="8843963" y="3468688"/>
          <p14:tracePt t="23098" x="8843963" y="3479800"/>
          <p14:tracePt t="23109" x="8843963" y="3498850"/>
          <p14:tracePt t="23114" x="8843963" y="3519488"/>
          <p14:tracePt t="23124" x="8834438" y="3540125"/>
          <p14:tracePt t="23132" x="8834438" y="3549650"/>
          <p14:tracePt t="23140" x="8823325" y="3549650"/>
          <p14:tracePt t="23148" x="8813800" y="3570288"/>
          <p14:tracePt t="23156" x="8804275" y="3579813"/>
          <p14:tracePt t="23164" x="8793163" y="3590925"/>
          <p14:tracePt t="23180" x="8783638" y="3600450"/>
          <p14:tracePt t="23187" x="8774113" y="3609975"/>
          <p14:tracePt t="23196" x="8763000" y="3621088"/>
          <p14:tracePt t="23203" x="8742363" y="3630613"/>
          <p14:tracePt t="23212" x="8742363" y="3640138"/>
          <p14:tracePt t="23219" x="8732838" y="3640138"/>
          <p14:tracePt t="23228" x="8723313" y="3640138"/>
          <p14:tracePt t="23235" x="8723313" y="3651250"/>
          <p14:tracePt t="23244" x="8712200" y="3651250"/>
          <p14:tracePt t="23252" x="8702675" y="3651250"/>
          <p14:tracePt t="23268" x="8693150" y="3660775"/>
          <p14:tracePt t="23284" x="8682038" y="3660775"/>
          <p14:tracePt t="23300" x="8672513" y="3660775"/>
          <p14:tracePt t="23308" x="8662988" y="3660775"/>
          <p14:tracePt t="23332" x="8651875" y="3660775"/>
          <p14:tracePt t="23341" x="8642350" y="3660775"/>
          <p14:tracePt t="23348" x="8632825" y="3660775"/>
          <p14:tracePt t="23356" x="8621713" y="3660775"/>
          <p14:tracePt t="23488" x="8612188" y="3660775"/>
          <p14:tracePt t="23658" x="8602663" y="3660775"/>
          <p14:tracePt t="23663" x="8591550" y="3660775"/>
          <p14:tracePt t="23672" x="8582025" y="3660775"/>
          <p14:tracePt t="23681" x="8572500" y="3660775"/>
          <p14:tracePt t="23688" x="8551863" y="3670300"/>
          <p14:tracePt t="23695" x="8540750" y="3670300"/>
          <p14:tracePt t="23705" x="8531225" y="3670300"/>
          <p14:tracePt t="23710" x="8510588" y="3670300"/>
          <p14:tracePt t="23720" x="8501063" y="3670300"/>
          <p14:tracePt t="23728" x="8480425" y="3670300"/>
          <p14:tracePt t="23736" x="8461375" y="3681413"/>
          <p14:tracePt t="23744" x="8431213" y="3681413"/>
          <p14:tracePt t="23760" x="8401050" y="3681413"/>
          <p14:tracePt t="23768" x="8380413" y="3681413"/>
          <p14:tracePt t="23777" x="8359775" y="3681413"/>
          <p14:tracePt t="23784" x="8329613" y="3681413"/>
          <p14:tracePt t="23793" x="8320088" y="3681413"/>
          <p14:tracePt t="23800" x="8289925" y="3681413"/>
          <p14:tracePt t="23808" x="8269288" y="3681413"/>
          <p14:tracePt t="23816" x="8248650" y="3681413"/>
          <p14:tracePt t="23824" x="8239125" y="3681413"/>
          <p14:tracePt t="23832" x="8229600" y="3681413"/>
          <p14:tracePt t="24148" x="8239125" y="3660775"/>
          <p14:tracePt t="24158" x="8248650" y="3630613"/>
          <p14:tracePt t="24164" x="8269288" y="3600450"/>
          <p14:tracePt t="24173" x="8289925" y="3570288"/>
          <p14:tracePt t="24180" x="8329613" y="3489325"/>
          <p14:tracePt t="24188" x="8350250" y="3429000"/>
          <p14:tracePt t="24194" x="8380413" y="3348038"/>
          <p14:tracePt t="24203" x="8431213" y="3197225"/>
          <p14:tracePt t="24210" x="8461375" y="3076575"/>
          <p14:tracePt t="24221" x="8480425" y="2995613"/>
          <p14:tracePt t="24226" x="8521700" y="2924175"/>
          <p14:tracePt t="24235" x="8540750" y="2894013"/>
          <p14:tracePt t="24242" x="8551863" y="2863850"/>
          <p14:tracePt t="24250" x="8582025" y="2833688"/>
          <p14:tracePt t="24258" x="8582025" y="2813050"/>
          <p14:tracePt t="24282" x="8582025" y="2803525"/>
          <p14:tracePt t="24332" x="8591550" y="2803525"/>
          <p14:tracePt t="24380" x="8591550" y="2794000"/>
          <p14:tracePt t="24648" x="8602663" y="2794000"/>
          <p14:tracePt t="24656" x="8602663" y="2813050"/>
          <p14:tracePt t="24665" x="8612188" y="2833688"/>
          <p14:tracePt t="24670" x="8612188" y="2863850"/>
          <p14:tracePt t="24679" x="8621713" y="2884488"/>
          <p14:tracePt t="24686" x="8621713" y="2914650"/>
          <p14:tracePt t="24695" x="8621713" y="2935288"/>
          <p14:tracePt t="24702" x="8621713" y="2954338"/>
          <p14:tracePt t="24710" x="8632825" y="2965450"/>
          <p14:tracePt t="24717" x="8632825" y="2984500"/>
          <p14:tracePt t="24726" x="8632825" y="3005138"/>
          <p14:tracePt t="24734" x="8632825" y="3025775"/>
          <p14:tracePt t="24742" x="8632825" y="3065463"/>
          <p14:tracePt t="24750" x="8632825" y="3106738"/>
          <p14:tracePt t="24758" x="8632825" y="3167063"/>
          <p14:tracePt t="24769" x="8632825" y="3206750"/>
          <p14:tracePt t="24775" x="8632825" y="3267075"/>
          <p14:tracePt t="24782" x="8632825" y="3297238"/>
          <p14:tracePt t="24790" x="8632825" y="3348038"/>
          <p14:tracePt t="24798" x="8632825" y="3368675"/>
          <p14:tracePt t="24805" x="8632825" y="3389313"/>
          <p14:tracePt t="24814" x="8632825" y="3398838"/>
          <p14:tracePt t="24838" x="8632825" y="3408363"/>
          <p14:tracePt t="24854" x="8621713" y="3408363"/>
          <p14:tracePt t="24862" x="8621713" y="3419475"/>
          <p14:tracePt t="24870" x="8612188" y="3419475"/>
          <p14:tracePt t="24877" x="8612188" y="3429000"/>
          <p14:tracePt t="24886" x="8602663" y="3429000"/>
          <p14:tracePt t="24894" x="8591550" y="3438525"/>
          <p14:tracePt t="24904" x="8582025" y="3438525"/>
          <p14:tracePt t="24910" x="8561388" y="3438525"/>
          <p14:tracePt t="24925" x="8540750" y="3438525"/>
          <p14:tracePt t="24936" x="8531225" y="3438525"/>
          <p14:tracePt t="24952" x="8521700" y="3438525"/>
          <p14:tracePt t="25049" x="8521700" y="3429000"/>
          <p14:tracePt t="25067" x="8521700" y="3419475"/>
          <p14:tracePt t="25075" x="8521700" y="3408363"/>
          <p14:tracePt t="25097" x="8521700" y="3398838"/>
          <p14:tracePt t="25105" x="8521700" y="3389313"/>
          <p14:tracePt t="25112" x="8531225" y="3389313"/>
          <p14:tracePt t="25120" x="8551863" y="3378200"/>
          <p14:tracePt t="25128" x="8572500" y="3378200"/>
          <p14:tracePt t="25144" x="8582025" y="3378200"/>
          <p14:tracePt t="25152" x="8602663" y="3378200"/>
          <p14:tracePt t="25160" x="8612188" y="3378200"/>
          <p14:tracePt t="25185" x="8612188" y="3389313"/>
          <p14:tracePt t="25192" x="8621713" y="3389313"/>
          <p14:tracePt t="25208" x="8621713" y="3398838"/>
          <p14:tracePt t="25215" x="8621713" y="3408363"/>
          <p14:tracePt t="25225" x="8621713" y="3429000"/>
          <p14:tracePt t="25231" x="8621713" y="3438525"/>
          <p14:tracePt t="25248" x="8621713" y="3449638"/>
          <p14:tracePt t="25257" x="8621713" y="3459163"/>
          <p14:tracePt t="25265" x="8621713" y="3468688"/>
          <p14:tracePt t="25273" x="8621713" y="3479800"/>
          <p14:tracePt t="25298" x="8621713" y="3489325"/>
          <p14:tracePt t="25322" x="8621713" y="3498850"/>
          <p14:tracePt t="25338" x="8612188" y="3509963"/>
          <p14:tracePt t="25346" x="8602663" y="3509963"/>
          <p14:tracePt t="25362" x="8591550" y="3509963"/>
          <p14:tracePt t="25386" x="8582025" y="3509963"/>
          <p14:tracePt t="26160" x="8591550" y="3509963"/>
          <p14:tracePt t="26167" x="8612188" y="3509963"/>
          <p14:tracePt t="26176" x="8632825" y="3519488"/>
          <p14:tracePt t="26184" x="8651875" y="3530600"/>
          <p14:tracePt t="26192" x="8682038" y="3549650"/>
          <p14:tracePt t="26199" x="8702675" y="3570288"/>
          <p14:tracePt t="26207" x="8723313" y="3600450"/>
          <p14:tracePt t="26215" x="8732838" y="3621088"/>
          <p14:tracePt t="26223" x="8742363" y="3651250"/>
          <p14:tracePt t="26231" x="8753475" y="3681413"/>
          <p14:tracePt t="26239" x="8763000" y="3721100"/>
          <p14:tracePt t="26248" x="8763000" y="3762375"/>
          <p14:tracePt t="26255" x="8774113" y="3792538"/>
          <p14:tracePt t="26263" x="8774113" y="3841750"/>
          <p14:tracePt t="26580" x="8793163" y="3841750"/>
          <p14:tracePt t="26588" x="8804275" y="3822700"/>
          <p14:tracePt t="26604" x="8813800" y="3811588"/>
          <p14:tracePt t="26613" x="8813800" y="3792538"/>
          <p14:tracePt t="26618" x="8823325" y="3762375"/>
          <p14:tracePt t="26627" x="8823325" y="3741738"/>
          <p14:tracePt t="26634" x="8823325" y="3732213"/>
          <p14:tracePt t="26643" x="8823325" y="3711575"/>
          <p14:tracePt t="26650" x="8823325" y="3702050"/>
          <p14:tracePt t="26658" x="8823325" y="3690938"/>
          <p14:tracePt t="26666" x="8823325" y="3681413"/>
          <p14:tracePt t="26697" x="8823325" y="3670300"/>
          <p14:tracePt t="26714" x="8823325" y="3660775"/>
          <p14:tracePt t="26730" x="8823325" y="3651250"/>
          <p14:tracePt t="26740" x="8823325" y="3640138"/>
          <p14:tracePt t="26763" x="8823325" y="3630613"/>
          <p14:tracePt t="26779" x="8823325" y="3621088"/>
          <p14:tracePt t="26804" x="8823325" y="3609975"/>
          <p14:tracePt t="26859" x="8823325" y="3600450"/>
          <p14:tracePt t="26940" x="8823325" y="3590925"/>
          <p14:tracePt t="26974" x="8823325" y="3579813"/>
          <p14:tracePt t="26998" x="8823325" y="3570288"/>
          <p14:tracePt t="27038" x="8823325" y="3560763"/>
          <p14:tracePt t="27046" x="8834438" y="3540125"/>
          <p14:tracePt t="27054" x="8834438" y="3530600"/>
          <p14:tracePt t="27064" x="8834438" y="3498850"/>
          <p14:tracePt t="27070" x="8843963" y="3498850"/>
          <p14:tracePt t="27086" x="8853488" y="3498850"/>
          <p14:tracePt t="27201" x="8853488" y="3509963"/>
          <p14:tracePt t="27425" x="8843963" y="3509963"/>
          <p14:tracePt t="27716" x="8843963" y="3530600"/>
          <p14:tracePt t="27724" x="8834438" y="3560763"/>
          <p14:tracePt t="27733" x="8804275" y="3600450"/>
          <p14:tracePt t="27741" x="8783638" y="3621088"/>
          <p14:tracePt t="27748" x="8723313" y="3660775"/>
          <p14:tracePt t="27755" x="8561388" y="3721100"/>
          <p14:tracePt t="27762" x="8410575" y="3781425"/>
          <p14:tracePt t="27770" x="8278813" y="3811588"/>
          <p14:tracePt t="27778" x="8158163" y="3841750"/>
          <p14:tracePt t="27786" x="7986713" y="3892550"/>
          <p14:tracePt t="27793" x="7815263" y="3922713"/>
          <p14:tracePt t="27802" x="7664450" y="3952875"/>
          <p14:tracePt t="27809" x="7562850" y="3983038"/>
          <p14:tracePt t="27818" x="7421563" y="4013200"/>
          <p14:tracePt t="27825" x="7310438" y="4044950"/>
          <p14:tracePt t="27833" x="7231063" y="4064000"/>
          <p14:tracePt t="27841" x="7200900" y="4075113"/>
          <p14:tracePt t="27849" x="7180263" y="4075113"/>
          <p14:tracePt t="27857" x="7170738" y="4084638"/>
          <p14:tracePt t="27897" x="7170738" y="4094163"/>
          <p14:tracePt t="28062" x="7150100" y="4094163"/>
          <p14:tracePt t="28069" x="7099300" y="4105275"/>
          <p14:tracePt t="28078" x="7038975" y="4114800"/>
          <p14:tracePt t="28085" x="6958013" y="4135438"/>
          <p14:tracePt t="28093" x="6858000" y="4144963"/>
          <p14:tracePt t="28101" x="6756400" y="4154488"/>
          <p14:tracePt t="28108" x="6686550" y="4175125"/>
          <p14:tracePt t="28115" x="6564313" y="4184650"/>
          <p14:tracePt t="28123" x="6454775" y="4216400"/>
          <p14:tracePt t="28131" x="6313488" y="4246563"/>
          <p14:tracePt t="28139" x="6221413" y="4246563"/>
          <p14:tracePt t="28147" x="6070600" y="4276725"/>
          <p14:tracePt t="28155" x="5949950" y="4295775"/>
          <p14:tracePt t="28163" x="5868988" y="4306888"/>
          <p14:tracePt t="28171" x="5718175" y="4316413"/>
          <p14:tracePt t="28179" x="5627688" y="4337050"/>
          <p14:tracePt t="28187" x="5465763" y="4367213"/>
          <p14:tracePt t="28195" x="5334000" y="4376738"/>
          <p14:tracePt t="28203" x="5243513" y="4397375"/>
          <p14:tracePt t="28211" x="5083175" y="4427538"/>
          <p14:tracePt t="28219" x="4972050" y="4437063"/>
          <p14:tracePt t="28227" x="4840288" y="4457700"/>
          <p14:tracePt t="28236" x="4779963" y="4467225"/>
          <p14:tracePt t="28245" x="4638675" y="4478338"/>
          <p14:tracePt t="28251" x="4548188" y="4508500"/>
          <p14:tracePt t="28261" x="4446588" y="4518025"/>
          <p14:tracePt t="28267" x="4346575" y="4538663"/>
          <p14:tracePt t="28277" x="4256088" y="4538663"/>
          <p14:tracePt t="28282" x="4103688" y="4538663"/>
          <p14:tracePt t="28293" x="4024313" y="4548188"/>
          <p14:tracePt t="28299" x="3962400" y="4548188"/>
          <p14:tracePt t="28309" x="3892550" y="4559300"/>
          <p14:tracePt t="28317" x="3811588" y="4578350"/>
          <p14:tracePt t="28325" x="3751263" y="4589463"/>
          <p14:tracePt t="28333" x="3721100" y="4589463"/>
          <p14:tracePt t="28341" x="3670300" y="4598988"/>
          <p14:tracePt t="28349" x="3660775" y="4598988"/>
          <p14:tracePt t="28357" x="3640138" y="4608513"/>
          <p14:tracePt t="28366" x="3630613" y="4608513"/>
          <p14:tracePt t="28373" x="3619500" y="4608513"/>
          <p14:tracePt t="28382" x="3609975" y="4608513"/>
          <p14:tracePt t="28389" x="3600450" y="4619625"/>
          <p14:tracePt t="28397" x="3589338" y="4619625"/>
          <p14:tracePt t="28405" x="3579813" y="4619625"/>
          <p14:tracePt t="28413" x="3570288" y="4619625"/>
          <p14:tracePt t="28421" x="3559175" y="4619625"/>
          <p14:tracePt t="28567" x="3559175" y="4608513"/>
          <p14:tracePt t="28586" x="3570288" y="4598988"/>
          <p14:tracePt t="28601" x="3589338" y="4589463"/>
          <p14:tracePt t="28610" x="3600450" y="4568825"/>
          <p14:tracePt t="28617" x="3630613" y="4548188"/>
          <p14:tracePt t="28626" x="3651250" y="4538663"/>
          <p14:tracePt t="28632" x="3670300" y="4518025"/>
          <p14:tracePt t="28640" x="3700463" y="4487863"/>
          <p14:tracePt t="28648" x="3730625" y="4478338"/>
          <p14:tracePt t="28656" x="3751263" y="4457700"/>
          <p14:tracePt t="28665" x="3771900" y="4448175"/>
          <p14:tracePt t="28671" x="3790950" y="4437063"/>
          <p14:tracePt t="28680" x="3811588" y="4427538"/>
          <p14:tracePt t="28687" x="3832225" y="4418013"/>
          <p14:tracePt t="28695" x="3832225" y="4406900"/>
          <p14:tracePt t="28704" x="3841750" y="4406900"/>
          <p14:tracePt t="28712" x="3852863" y="4397375"/>
          <p14:tracePt t="28858" x="3862388" y="4397375"/>
          <p14:tracePt t="29116" x="3862388" y="4387850"/>
          <p14:tracePt t="29154" x="3871913" y="4387850"/>
          <p14:tracePt t="29614" x="3883025" y="4376738"/>
          <p14:tracePt t="29622" x="3902075" y="4376738"/>
          <p14:tracePt t="29630" x="3932238" y="4367213"/>
          <p14:tracePt t="29638" x="3952875" y="4367213"/>
          <p14:tracePt t="29645" x="3994150" y="4356100"/>
          <p14:tracePt t="29653" x="4024313" y="4356100"/>
          <p14:tracePt t="29661" x="4064000" y="4346575"/>
          <p14:tracePt t="29669" x="4114800" y="4337050"/>
          <p14:tracePt t="29677" x="4165600" y="4337050"/>
          <p14:tracePt t="29685" x="4244975" y="4337050"/>
          <p14:tracePt t="29693" x="4305300" y="4316413"/>
          <p14:tracePt t="29701" x="4367213" y="4316413"/>
          <p14:tracePt t="29709" x="4406900" y="4316413"/>
          <p14:tracePt t="29717" x="4446588" y="4306888"/>
          <p14:tracePt t="29725" x="4497388" y="4306888"/>
          <p14:tracePt t="29733" x="4508500" y="4306888"/>
          <p14:tracePt t="30033" x="4518025" y="4306888"/>
          <p14:tracePt t="30058" x="4538663" y="4306888"/>
          <p14:tracePt t="30065" x="4568825" y="4306888"/>
          <p14:tracePt t="30075" x="4608513" y="4295775"/>
          <p14:tracePt t="30081" x="4638675" y="4295775"/>
          <p14:tracePt t="30092" x="4729163" y="4295775"/>
          <p14:tracePt t="30096" x="4759325" y="4295775"/>
          <p14:tracePt t="30105" x="4830763" y="4295775"/>
          <p14:tracePt t="30113" x="4900613" y="4295775"/>
          <p14:tracePt t="30121" x="4981575" y="4295775"/>
          <p14:tracePt t="30129" x="5062538" y="4295775"/>
          <p14:tracePt t="30137" x="5113338" y="4295775"/>
          <p14:tracePt t="30145" x="5162550" y="4295775"/>
          <p14:tracePt t="30153" x="5173663" y="4295775"/>
          <p14:tracePt t="30161" x="5183188" y="4295775"/>
          <p14:tracePt t="30169" x="5192713" y="4286250"/>
          <p14:tracePt t="30429" x="5213350" y="4286250"/>
          <p14:tracePt t="30437" x="5224463" y="4286250"/>
          <p14:tracePt t="30446" x="5264150" y="4295775"/>
          <p14:tracePt t="30454" x="5314950" y="4306888"/>
          <p14:tracePt t="30460" x="5395913" y="4325938"/>
          <p14:tracePt t="30468" x="5567363" y="4337050"/>
          <p14:tracePt t="30475" x="5676900" y="4356100"/>
          <p14:tracePt t="30483" x="5799138" y="4356100"/>
          <p14:tracePt t="30492" x="5949950" y="4356100"/>
          <p14:tracePt t="30499" x="6130925" y="4356100"/>
          <p14:tracePt t="30508" x="6242050" y="4356100"/>
          <p14:tracePt t="30515" x="6434138" y="4356100"/>
          <p14:tracePt t="30523" x="6594475" y="4356100"/>
          <p14:tracePt t="30530" x="6807200" y="4346575"/>
          <p14:tracePt t="30538" x="6937375" y="4337050"/>
          <p14:tracePt t="30547" x="6999288" y="4337050"/>
          <p14:tracePt t="30554" x="7150100" y="4306888"/>
          <p14:tracePt t="30563" x="7210425" y="4286250"/>
          <p14:tracePt t="30571" x="7240588" y="4276725"/>
          <p14:tracePt t="30579" x="7261225" y="4265613"/>
          <p14:tracePt t="30588" x="7270750" y="4265613"/>
          <p14:tracePt t="30595" x="7280275" y="4265613"/>
          <p14:tracePt t="30611" x="7291388" y="4265613"/>
          <p14:tracePt t="30619" x="7291388" y="4256088"/>
          <p14:tracePt t="30627" x="7291388" y="4246563"/>
          <p14:tracePt t="30634" x="7310438" y="4235450"/>
          <p14:tracePt t="30643" x="7342188" y="4225925"/>
          <p14:tracePt t="30650" x="7361238" y="4216400"/>
          <p14:tracePt t="30659" x="7421563" y="4205288"/>
          <p14:tracePt t="30666" x="7481888" y="4195763"/>
          <p14:tracePt t="30675" x="7543800" y="4184650"/>
          <p14:tracePt t="30685" x="7583488" y="4175125"/>
          <p14:tracePt t="30691" x="7634288" y="4175125"/>
          <p14:tracePt t="30701" x="7673975" y="4154488"/>
          <p14:tracePt t="30707" x="7694613" y="4154488"/>
          <p14:tracePt t="30717" x="7704138" y="4154488"/>
          <p14:tracePt t="30724" x="7715250" y="4154488"/>
          <p14:tracePt t="30733" x="7724775" y="4154488"/>
          <p14:tracePt t="30757" x="7734300" y="4154488"/>
          <p14:tracePt t="30765" x="7745413" y="4154488"/>
          <p14:tracePt t="30781" x="7764463" y="4154488"/>
          <p14:tracePt t="30789" x="7785100" y="4154488"/>
          <p14:tracePt t="30797" x="7815263" y="4154488"/>
          <p14:tracePt t="30805" x="7854950" y="4154488"/>
          <p14:tracePt t="30813" x="7896225" y="4154488"/>
          <p14:tracePt t="30820" x="7935913" y="4154488"/>
          <p14:tracePt t="30828" x="7966075" y="4154488"/>
          <p14:tracePt t="30836" x="8016875" y="4154488"/>
          <p14:tracePt t="30845" x="8058150" y="4154488"/>
          <p14:tracePt t="30853" x="8088313" y="4154488"/>
          <p14:tracePt t="30861" x="8097838" y="4154488"/>
          <p14:tracePt t="30870" x="8118475" y="4154488"/>
          <p14:tracePt t="30877" x="8137525" y="4154488"/>
          <p14:tracePt t="30885" x="8158163" y="4154488"/>
          <p14:tracePt t="30893" x="8178800" y="4154488"/>
          <p14:tracePt t="30901" x="8188325" y="4154488"/>
          <p14:tracePt t="30909" x="8218488" y="4154488"/>
          <p14:tracePt t="30917" x="8239125" y="4154488"/>
          <p14:tracePt t="30925" x="8269288" y="4154488"/>
          <p14:tracePt t="30933" x="8308975" y="4144963"/>
          <p14:tracePt t="30941" x="8339138" y="4144963"/>
          <p14:tracePt t="30955" x="8380413" y="4135438"/>
          <p14:tracePt t="30957" x="8420100" y="4114800"/>
          <p14:tracePt t="30964" x="8461375" y="4114800"/>
          <p14:tracePt t="30973" x="8501063" y="4105275"/>
          <p14:tracePt t="30981" x="8582025" y="4084638"/>
          <p14:tracePt t="30991" x="8651875" y="4054475"/>
          <p14:tracePt t="30997" x="8712200" y="4044950"/>
          <p14:tracePt t="31006" x="8742363" y="4024313"/>
          <p14:tracePt t="31014" x="8804275" y="4013200"/>
          <p14:tracePt t="31023" x="8843963" y="3983038"/>
          <p14:tracePt t="31030" x="8894763" y="3973513"/>
          <p14:tracePt t="31038" x="8924925" y="3963988"/>
          <p14:tracePt t="31046" x="8945563" y="3943350"/>
          <p14:tracePt t="31055" x="8975725" y="3922713"/>
          <p14:tracePt t="31062" x="8994775" y="3913188"/>
          <p14:tracePt t="31071" x="9015413" y="3892550"/>
          <p14:tracePt t="31078" x="9036050" y="3873500"/>
          <p14:tracePt t="31086" x="9055100" y="3862388"/>
          <p14:tracePt t="31095" x="9066213" y="3841750"/>
          <p14:tracePt t="31102" x="9085263" y="3822700"/>
          <p14:tracePt t="31111" x="9105900" y="3792538"/>
          <p14:tracePt t="31119" x="9126538" y="3762375"/>
          <p14:tracePt t="31127" x="9136063" y="3741738"/>
          <p14:tracePt t="31135" x="9156700" y="3711575"/>
          <p14:tracePt t="31143" x="9166225" y="3670300"/>
          <p14:tracePt t="31151" x="9177338" y="3609975"/>
          <p14:tracePt t="31159" x="9177338" y="3579813"/>
          <p14:tracePt t="31168" x="9186863" y="3530600"/>
          <p14:tracePt t="31175" x="9186863" y="3489325"/>
          <p14:tracePt t="31183" x="9186863" y="3449638"/>
          <p14:tracePt t="31191" x="9186863" y="3389313"/>
          <p14:tracePt t="31199" x="9177338" y="3359150"/>
          <p14:tracePt t="31207" x="9156700" y="3317875"/>
          <p14:tracePt t="31214" x="9147175" y="3287713"/>
          <p14:tracePt t="31223" x="9105900" y="3227388"/>
          <p14:tracePt t="31230" x="9096375" y="3206750"/>
          <p14:tracePt t="31239" x="9075738" y="3176588"/>
          <p14:tracePt t="31247" x="9055100" y="3155950"/>
          <p14:tracePt t="31255" x="9036050" y="3136900"/>
          <p14:tracePt t="31262" x="9015413" y="3116263"/>
          <p14:tracePt t="31271" x="8994775" y="3076575"/>
          <p14:tracePt t="31278" x="8955088" y="3055938"/>
          <p14:tracePt t="31286" x="8934450" y="3046413"/>
          <p14:tracePt t="31294" x="8904288" y="3025775"/>
          <p14:tracePt t="31304" x="8864600" y="3016250"/>
          <p14:tracePt t="31310" x="8834438" y="3005138"/>
          <p14:tracePt t="31329" x="8813800" y="3005138"/>
          <p14:tracePt t="31337" x="8783638" y="2995613"/>
          <p14:tracePt t="31344" x="8763000" y="2995613"/>
          <p14:tracePt t="31353" x="8732838" y="2995613"/>
          <p14:tracePt t="31360" x="8702675" y="2995613"/>
          <p14:tracePt t="31369" x="8672513" y="2995613"/>
          <p14:tracePt t="31376" x="8642350" y="2995613"/>
          <p14:tracePt t="31384" x="8612188" y="2995613"/>
          <p14:tracePt t="31392" x="8591550" y="2995613"/>
          <p14:tracePt t="31400" x="8572500" y="2995613"/>
          <p14:tracePt t="31409" x="8561388" y="2995613"/>
          <p14:tracePt t="31417" x="8551863" y="2995613"/>
          <p14:tracePt t="31425" x="8540750" y="2995613"/>
          <p14:tracePt t="31433" x="8531225" y="3005138"/>
          <p14:tracePt t="31440" x="8521700" y="3016250"/>
          <p14:tracePt t="31449" x="8510588" y="3025775"/>
          <p14:tracePt t="31457" x="8501063" y="3046413"/>
          <p14:tracePt t="31465" x="8491538" y="3065463"/>
          <p14:tracePt t="31473" x="8480425" y="3095625"/>
          <p14:tracePt t="31480" x="8470900" y="3116263"/>
          <p14:tracePt t="31489" x="8470900" y="3136900"/>
          <p14:tracePt t="31497" x="8470900" y="3167063"/>
          <p14:tracePt t="31505" x="8470900" y="3197225"/>
          <p14:tracePt t="31512" x="8470900" y="3227388"/>
          <p14:tracePt t="31521" x="8470900" y="3248025"/>
          <p14:tracePt t="31528" x="8480425" y="3267075"/>
          <p14:tracePt t="31537" x="8491538" y="3278188"/>
          <p14:tracePt t="31544" x="8501063" y="3287713"/>
          <p14:tracePt t="31553" x="8510588" y="3297238"/>
          <p14:tracePt t="31561" x="8531225" y="3308350"/>
          <p14:tracePt t="31569" x="8540750" y="3308350"/>
          <p14:tracePt t="31576" x="8551863" y="3308350"/>
          <p14:tracePt t="31585" x="8561388" y="3308350"/>
          <p14:tracePt t="31619" x="8572500" y="3297238"/>
          <p14:tracePt t="31627" x="8582025" y="3257550"/>
          <p14:tracePt t="31635" x="8591550" y="3217863"/>
          <p14:tracePt t="31642" x="8591550" y="3176588"/>
          <p14:tracePt t="31651" x="8591550" y="3116263"/>
          <p14:tracePt t="31659" x="8612188" y="3055938"/>
          <p14:tracePt t="31666" x="8612188" y="2984500"/>
          <p14:tracePt t="31674" x="8612188" y="2954338"/>
          <p14:tracePt t="31682" x="8612188" y="2894013"/>
          <p14:tracePt t="31691" x="8612188" y="2833688"/>
          <p14:tracePt t="31699" x="8612188" y="2794000"/>
          <p14:tracePt t="31707" x="8612188" y="2743200"/>
          <p14:tracePt t="31715" x="8612188" y="2641600"/>
          <p14:tracePt t="31722" x="8612188" y="2581275"/>
          <p14:tracePt t="31732" x="8621713" y="2541588"/>
          <p14:tracePt t="31739" x="8621713" y="2501900"/>
          <p14:tracePt t="31746" x="8621713" y="2470150"/>
          <p14:tracePt t="31754" x="8621713" y="2439988"/>
          <p14:tracePt t="31762" x="8621713" y="2420938"/>
          <p14:tracePt t="31770" x="8621713" y="2400300"/>
          <p14:tracePt t="31786" x="8621713" y="2379663"/>
          <p14:tracePt t="31794" x="8621713" y="2349500"/>
          <p14:tracePt t="31802" x="8621713" y="2339975"/>
          <p14:tracePt t="31810" x="8621713" y="2330450"/>
          <p14:tracePt t="31818" x="8621713" y="2319338"/>
          <p14:tracePt t="31933" x="8632825" y="2319338"/>
          <p14:tracePt t="31943" x="8672513" y="2319338"/>
          <p14:tracePt t="31953" x="8702675" y="2319338"/>
          <p14:tracePt t="31958" x="8742363" y="2289175"/>
          <p14:tracePt t="31966" x="8834438" y="2268538"/>
          <p14:tracePt t="31973" x="8913813" y="2219325"/>
          <p14:tracePt t="31983" x="8955088" y="2198688"/>
          <p14:tracePt t="31989" x="9024938" y="2178050"/>
          <p14:tracePt t="31999" x="9075738" y="2138363"/>
          <p14:tracePt t="32005" x="9096375" y="2117725"/>
          <p14:tracePt t="32016" x="9117013" y="2087563"/>
          <p14:tracePt t="32021" x="9136063" y="2066925"/>
          <p14:tracePt t="32029" x="9147175" y="2047875"/>
          <p14:tracePt t="32038" x="9156700" y="2027238"/>
          <p14:tracePt t="32046" x="9166225" y="1997075"/>
          <p14:tracePt t="32054" x="9177338" y="1966913"/>
          <p14:tracePt t="32061" x="9196388" y="1906588"/>
          <p14:tracePt t="32070" x="9196388" y="1846263"/>
          <p14:tracePt t="32077" x="9207500" y="1784350"/>
          <p14:tracePt t="32086" x="9207500" y="1724025"/>
          <p14:tracePt t="32093" x="9207500" y="1674813"/>
          <p14:tracePt t="32102" x="9207500" y="1612900"/>
          <p14:tracePt t="32109" x="9207500" y="1573213"/>
          <p14:tracePt t="32117" x="9207500" y="1522413"/>
          <p14:tracePt t="32125" x="9207500" y="1482725"/>
          <p14:tracePt t="32133" x="9196388" y="1452563"/>
          <p14:tracePt t="32141" x="9186863" y="1411288"/>
          <p14:tracePt t="32149" x="9166225" y="1362075"/>
          <p14:tracePt t="32157" x="9147175" y="1331913"/>
          <p14:tracePt t="32165" x="9126538" y="1301750"/>
          <p14:tracePt t="32173" x="9117013" y="1281113"/>
          <p14:tracePt t="32181" x="9075738" y="1250950"/>
          <p14:tracePt t="32189" x="9055100" y="1230313"/>
          <p14:tracePt t="32198" x="9036050" y="1209675"/>
          <p14:tracePt t="32205" x="9024938" y="1200150"/>
          <p14:tracePt t="32215" x="9005888" y="1190625"/>
          <p14:tracePt t="32221" x="8985250" y="1179513"/>
          <p14:tracePt t="32230" x="8964613" y="1169988"/>
          <p14:tracePt t="32238" x="8934450" y="1160463"/>
          <p14:tracePt t="32246" x="8883650" y="1149350"/>
          <p14:tracePt t="32254" x="8853488" y="1149350"/>
          <p14:tracePt t="32263" x="8813800" y="1139825"/>
          <p14:tracePt t="32271" x="8753475" y="1130300"/>
          <p14:tracePt t="32279" x="8642350" y="1130300"/>
          <p14:tracePt t="32286" x="8540750" y="1130300"/>
          <p14:tracePt t="32296" x="8491538" y="1130300"/>
          <p14:tracePt t="32302" x="8389938" y="1130300"/>
          <p14:tracePt t="32310" x="8320088" y="1130300"/>
          <p14:tracePt t="32319" x="8239125" y="1130300"/>
          <p14:tracePt t="32326" x="8197850" y="1130300"/>
          <p14:tracePt t="32334" x="8167688" y="1139825"/>
          <p14:tracePt t="32342" x="8158163" y="1139825"/>
          <p14:tracePt t="32350" x="8148638" y="1149350"/>
          <p14:tracePt t="32358" x="8148638" y="1169988"/>
          <p14:tracePt t="32367" x="8137525" y="1190625"/>
          <p14:tracePt t="32374" x="8137525" y="1230313"/>
          <p14:tracePt t="32382" x="8137525" y="1290638"/>
          <p14:tracePt t="32390" x="8148638" y="1381125"/>
          <p14:tracePt t="32398" x="8167688" y="1462088"/>
          <p14:tracePt t="32406" x="8229600" y="1563688"/>
          <p14:tracePt t="32415" x="8289925" y="1674813"/>
          <p14:tracePt t="32422" x="8339138" y="1735138"/>
          <p14:tracePt t="32431" x="8450263" y="1865313"/>
          <p14:tracePt t="32439" x="8521700" y="1925638"/>
          <p14:tracePt t="32446" x="8572500" y="1966913"/>
          <p14:tracePt t="32454" x="8672513" y="2027238"/>
          <p14:tracePt t="32463" x="8732838" y="2066925"/>
          <p14:tracePt t="32470" x="8813800" y="2097088"/>
          <p14:tracePt t="32478" x="8843963" y="2097088"/>
          <p14:tracePt t="32486" x="8874125" y="2097088"/>
          <p14:tracePt t="32495" x="8883650" y="2097088"/>
          <p14:tracePt t="32521" x="8894763" y="2097088"/>
          <p14:tracePt t="32536" x="8904288" y="2087563"/>
          <p14:tracePt t="32544" x="8904288" y="2078038"/>
          <p14:tracePt t="32552" x="8913813" y="2066925"/>
          <p14:tracePt t="32561" x="8913813" y="2047875"/>
          <p14:tracePt t="32569" x="8913813" y="2027238"/>
          <p14:tracePt t="32578" x="8913813" y="2006600"/>
          <p14:tracePt t="32584" x="8913813" y="1976438"/>
          <p14:tracePt t="32592" x="8913813" y="1966913"/>
          <p14:tracePt t="32600" x="8913813" y="1955800"/>
          <p14:tracePt t="32617" x="8913813" y="1946275"/>
          <p14:tracePt t="32624" x="8913813" y="1936750"/>
          <p14:tracePt t="32932" x="8913813" y="1946275"/>
          <p14:tracePt t="35394" x="8913813" y="1955800"/>
          <p14:tracePt t="35402" x="8913813" y="1976438"/>
          <p14:tracePt t="35410" x="8913813" y="2006600"/>
          <p14:tracePt t="35418" x="8924925" y="2047875"/>
          <p14:tracePt t="35426" x="8934450" y="2097088"/>
          <p14:tracePt t="35434" x="8945563" y="2159000"/>
          <p14:tracePt t="35442" x="8975725" y="2238375"/>
          <p14:tracePt t="35450" x="8994775" y="2298700"/>
          <p14:tracePt t="35458" x="9024938" y="2360613"/>
          <p14:tracePt t="35466" x="9036050" y="2390775"/>
          <p14:tracePt t="35474" x="9045575" y="2439988"/>
          <p14:tracePt t="35482" x="9066213" y="2481263"/>
          <p14:tracePt t="35490" x="9075738" y="2511425"/>
          <p14:tracePt t="35498" x="9085263" y="2562225"/>
          <p14:tracePt t="35506" x="9096375" y="2622550"/>
          <p14:tracePt t="35514" x="9105900" y="2652713"/>
          <p14:tracePt t="35522" x="9126538" y="2752725"/>
          <p14:tracePt t="35530" x="9126538" y="2813050"/>
          <p14:tracePt t="35538" x="9136063" y="2874963"/>
          <p14:tracePt t="35546" x="9136063" y="2935288"/>
          <p14:tracePt t="35554" x="9136063" y="2995613"/>
          <p14:tracePt t="35564" x="9136063" y="3065463"/>
          <p14:tracePt t="35572" x="9136063" y="3095625"/>
          <p14:tracePt t="35579" x="9136063" y="3155950"/>
          <p14:tracePt t="35588" x="9136063" y="3236913"/>
          <p14:tracePt t="35596" x="9105900" y="3317875"/>
          <p14:tracePt t="35604" x="9075738" y="3398838"/>
          <p14:tracePt t="35612" x="9055100" y="3479800"/>
          <p14:tracePt t="35620" x="9005888" y="3560763"/>
          <p14:tracePt t="35628" x="8955088" y="3660775"/>
          <p14:tracePt t="35636" x="8913813" y="3732213"/>
          <p14:tracePt t="35644" x="8823325" y="3832225"/>
          <p14:tracePt t="35652" x="8732838" y="3922713"/>
          <p14:tracePt t="35660" x="8662988" y="3994150"/>
          <p14:tracePt t="35668" x="8602663" y="4033838"/>
          <p14:tracePt t="35676" x="8510588" y="4105275"/>
          <p14:tracePt t="35684" x="8389938" y="4165600"/>
          <p14:tracePt t="35691" x="8289925" y="4195763"/>
          <p14:tracePt t="35700" x="8037513" y="4276725"/>
          <p14:tracePt t="35708" x="7845425" y="4325938"/>
          <p14:tracePt t="35716" x="7715250" y="4346575"/>
          <p14:tracePt t="35724" x="7421563" y="4397375"/>
          <p14:tracePt t="35732" x="7261225" y="4427538"/>
          <p14:tracePt t="35740" x="7048500" y="4467225"/>
          <p14:tracePt t="35748" x="6877050" y="4497388"/>
          <p14:tracePt t="35756" x="6665913" y="4527550"/>
          <p14:tracePt t="35764" x="6484938" y="4559300"/>
          <p14:tracePt t="35772" x="6302375" y="4608513"/>
          <p14:tracePt t="35780" x="6040438" y="4638675"/>
          <p14:tracePt t="35788" x="5848350" y="4668838"/>
          <p14:tracePt t="35796" x="5718175" y="4699000"/>
          <p14:tracePt t="35804" x="5526088" y="4749800"/>
          <p14:tracePt t="35812" x="5375275" y="4779963"/>
          <p14:tracePt t="35820" x="5203825" y="4830763"/>
          <p14:tracePt t="35828" x="5102225" y="4851400"/>
          <p14:tracePt t="35836" x="4930775" y="4891088"/>
          <p14:tracePt t="35844" x="4740275" y="4932363"/>
          <p14:tracePt t="35852" x="4699000" y="4941888"/>
          <p14:tracePt t="35862" x="4527550" y="4972050"/>
          <p14:tracePt t="35868" x="4446588" y="5002213"/>
          <p14:tracePt t="35878" x="4325938" y="5032375"/>
          <p14:tracePt t="35886" x="4244975" y="5041900"/>
          <p14:tracePt t="35894" x="4205288" y="5073650"/>
          <p14:tracePt t="35902" x="4184650" y="5083175"/>
          <p14:tracePt t="35910" x="4165600" y="5092700"/>
          <p14:tracePt t="35918" x="4144963" y="5103813"/>
          <p14:tracePt t="35926" x="4124325" y="5103813"/>
          <p14:tracePt t="35942" x="4114800" y="5113338"/>
          <p14:tracePt t="35974" x="4103688" y="5122863"/>
          <p14:tracePt t="35982" x="4103688" y="5133975"/>
          <p14:tracePt t="35990" x="4094163" y="5143500"/>
          <p14:tracePt t="35998" x="4064000" y="5153025"/>
          <p14:tracePt t="36006" x="4043363" y="5164138"/>
          <p14:tracePt t="36014" x="4013200" y="5183188"/>
          <p14:tracePt t="36022" x="3994150" y="5194300"/>
          <p14:tracePt t="36030" x="3973513" y="5203825"/>
          <p14:tracePt t="36038" x="3962400" y="5203825"/>
          <p14:tracePt t="36046" x="3943350" y="5213350"/>
          <p14:tracePt t="36054" x="3932238" y="5224463"/>
          <p14:tracePt t="36062" x="3922713" y="5224463"/>
          <p14:tracePt t="36070" x="3913188" y="5233988"/>
          <p14:tracePt t="36078" x="3902075" y="5233988"/>
          <p14:tracePt t="36086" x="3892550" y="5245100"/>
          <p14:tracePt t="36094" x="3871913" y="5254625"/>
          <p14:tracePt t="36102" x="3862388" y="5254625"/>
          <p14:tracePt t="36110" x="3841750" y="5264150"/>
          <p14:tracePt t="36118" x="3822700" y="5264150"/>
          <p14:tracePt t="36134" x="3811588" y="5264150"/>
          <p14:tracePt t="36143" x="3802063" y="5264150"/>
          <p14:tracePt t="36224" x="3811588" y="5264150"/>
          <p14:tracePt t="36240" x="3832225" y="5254625"/>
          <p14:tracePt t="36248" x="3862388" y="5254625"/>
          <p14:tracePt t="36256" x="3883025" y="5245100"/>
          <p14:tracePt t="36264" x="3913188" y="5245100"/>
          <p14:tracePt t="36272" x="3943350" y="5233988"/>
          <p14:tracePt t="36280" x="3973513" y="5224463"/>
          <p14:tracePt t="36288" x="4003675" y="5213350"/>
          <p14:tracePt t="36296" x="4024313" y="5213350"/>
          <p14:tracePt t="36304" x="4054475" y="5203825"/>
          <p14:tracePt t="36312" x="4073525" y="5194300"/>
          <p14:tracePt t="36320" x="4094163" y="5183188"/>
          <p14:tracePt t="36328" x="4114800" y="5173663"/>
          <p14:tracePt t="36336" x="4124325" y="5173663"/>
          <p14:tracePt t="36344" x="4133850" y="5173663"/>
          <p14:tracePt t="36352" x="4144963" y="5164138"/>
          <p14:tracePt t="36376" x="4154488" y="5164138"/>
          <p14:tracePt t="36384" x="4154488" y="5153025"/>
          <p14:tracePt t="36408" x="4165600" y="5153025"/>
          <p14:tracePt t="36416" x="4175125" y="5153025"/>
          <p14:tracePt t="36432" x="4184650" y="5153025"/>
          <p14:tracePt t="36440" x="4195763" y="5153025"/>
          <p14:tracePt t="36448" x="4205288" y="5153025"/>
          <p14:tracePt t="36456" x="4214813" y="5153025"/>
          <p14:tracePt t="36482" x="4214813" y="5143500"/>
          <p14:tracePt t="36506" x="4225925" y="5143500"/>
          <p14:tracePt t="36530" x="4225925" y="5133975"/>
          <p14:tracePt t="36554" x="4235450" y="5133975"/>
          <p14:tracePt t="36602" x="4235450" y="5122863"/>
          <p14:tracePt t="36626" x="4235450" y="5113338"/>
          <p14:tracePt t="36644" x="4244975" y="5113338"/>
          <p14:tracePt t="36748" x="4244975" y="5103813"/>
          <p14:tracePt t="36868" x="4256088" y="5103813"/>
          <p14:tracePt t="36876" x="4265613" y="5103813"/>
          <p14:tracePt t="36884" x="4286250" y="5092700"/>
          <p14:tracePt t="36892" x="4316413" y="5092700"/>
          <p14:tracePt t="36899" x="4376738" y="5092700"/>
          <p14:tracePt t="36908" x="4406900" y="5083175"/>
          <p14:tracePt t="36916" x="4457700" y="5083175"/>
          <p14:tracePt t="36924" x="4518025" y="5083175"/>
          <p14:tracePt t="36932" x="4557713" y="5083175"/>
          <p14:tracePt t="36940" x="4618038" y="5083175"/>
          <p14:tracePt t="36959" x="4749800" y="5083175"/>
          <p14:tracePt t="36964" x="4830763" y="5083175"/>
          <p14:tracePt t="36972" x="4870450" y="5083175"/>
          <p14:tracePt t="36980" x="4900613" y="5083175"/>
          <p14:tracePt t="36989" x="4921250" y="5083175"/>
          <p14:tracePt t="36996" x="4941888" y="5083175"/>
          <p14:tracePt t="37004" x="4951413" y="5083175"/>
          <p14:tracePt t="37012" x="4972050" y="5083175"/>
          <p14:tracePt t="37020" x="5002213" y="5083175"/>
          <p14:tracePt t="37028" x="5021263" y="5083175"/>
          <p14:tracePt t="37036" x="5041900" y="5083175"/>
          <p14:tracePt t="37044" x="5062538" y="5083175"/>
          <p14:tracePt t="37059" x="5072063" y="5083175"/>
          <p14:tracePt t="37068" x="5083175" y="5083175"/>
          <p14:tracePt t="37352" x="5092700" y="5083175"/>
          <p14:tracePt t="37368" x="5102225" y="5083175"/>
          <p14:tracePt t="37376" x="5102225" y="5073650"/>
          <p14:tracePt t="37384" x="5132388" y="5073650"/>
          <p14:tracePt t="37394" x="5162550" y="5073650"/>
          <p14:tracePt t="37398" x="5224463" y="5073650"/>
          <p14:tracePt t="37408" x="5314950" y="5073650"/>
          <p14:tracePt t="37414" x="5375275" y="5073650"/>
          <p14:tracePt t="37424" x="5445125" y="5073650"/>
          <p14:tracePt t="37432" x="5505450" y="5073650"/>
          <p14:tracePt t="37440" x="5567363" y="5073650"/>
          <p14:tracePt t="37448" x="5627688" y="5062538"/>
          <p14:tracePt t="37456" x="5667375" y="5053013"/>
          <p14:tracePt t="37464" x="5718175" y="5053013"/>
          <p14:tracePt t="37472" x="5768975" y="5041900"/>
          <p14:tracePt t="37480" x="5799138" y="5041900"/>
          <p14:tracePt t="37488" x="5818188" y="5032375"/>
          <p14:tracePt t="37496" x="5838825" y="5032375"/>
          <p14:tracePt t="37504" x="5859463" y="5022850"/>
          <p14:tracePt t="37521" x="5859463" y="5011738"/>
          <p14:tracePt t="37699" x="5848350" y="5011738"/>
          <p14:tracePt t="37707" x="5808663" y="5022850"/>
          <p14:tracePt t="37715" x="5757863" y="5032375"/>
          <p14:tracePt t="37722" x="5688013" y="5041900"/>
          <p14:tracePt t="37730" x="5627688" y="5062538"/>
          <p14:tracePt t="37738" x="5465763" y="5073650"/>
          <p14:tracePt t="37746" x="5334000" y="5092700"/>
          <p14:tracePt t="37755" x="5203825" y="5092700"/>
          <p14:tracePt t="37763" x="4972050" y="5103813"/>
          <p14:tracePt t="37770" x="4779963" y="5103813"/>
          <p14:tracePt t="37778" x="4618038" y="5122863"/>
          <p14:tracePt t="37787" x="4244975" y="5122863"/>
          <p14:tracePt t="37795" x="4013200" y="5122863"/>
          <p14:tracePt t="37803" x="3781425" y="5122863"/>
          <p14:tracePt t="37810" x="3468688" y="5122863"/>
          <p14:tracePt t="37820" x="3267075" y="5122863"/>
          <p14:tracePt t="37826" x="3035300" y="5122863"/>
          <p14:tracePt t="37837" x="2954338" y="5133975"/>
          <p14:tracePt t="37842" x="2813050" y="5133975"/>
          <p14:tracePt t="37853" x="2622550" y="5153025"/>
          <p14:tracePt t="37858" x="2520950" y="5183188"/>
          <p14:tracePt t="37866" x="2481263" y="5183188"/>
          <p14:tracePt t="37874" x="2420938" y="5194300"/>
          <p14:tracePt t="37882" x="2359025" y="5203825"/>
          <p14:tracePt t="37890" x="2339975" y="5213350"/>
          <p14:tracePt t="37897" x="2328863" y="5213350"/>
          <p14:tracePt t="37906" x="2328863" y="5224463"/>
          <p14:tracePt t="37913" x="2319338" y="5224463"/>
          <p14:tracePt t="37922" x="2298700" y="5233988"/>
          <p14:tracePt t="37930" x="2289175" y="5233988"/>
          <p14:tracePt t="37938" x="2279650" y="5233988"/>
          <p14:tracePt t="37952" x="2279650" y="5245100"/>
          <p14:tracePt t="37962" x="2268538" y="5254625"/>
          <p14:tracePt t="37970" x="2249488" y="5254625"/>
          <p14:tracePt t="37980" x="2238375" y="5264150"/>
          <p14:tracePt t="37986" x="2228850" y="5264150"/>
          <p14:tracePt t="37996" x="2219325" y="5264150"/>
          <p14:tracePt t="38002" x="2198688" y="5275263"/>
          <p14:tracePt t="38012" x="2187575" y="5284788"/>
          <p14:tracePt t="38017" x="2178050" y="5294313"/>
          <p14:tracePt t="38028" x="2168525" y="5305425"/>
          <p14:tracePt t="38033" x="2147888" y="5314950"/>
          <p14:tracePt t="38044" x="2127250" y="5335588"/>
          <p14:tracePt t="38051" x="2097088" y="5345113"/>
          <p14:tracePt t="38060" x="2087563" y="5354638"/>
          <p14:tracePt t="38067" x="2066925" y="5354638"/>
          <p14:tracePt t="38076" x="2066925" y="5365750"/>
          <p14:tracePt t="38083" x="2047875" y="5375275"/>
          <p14:tracePt t="38092" x="2036763" y="5375275"/>
          <p14:tracePt t="38100" x="2036763" y="5384800"/>
          <p14:tracePt t="38108" x="2027238" y="5384800"/>
          <p14:tracePt t="38116" x="2016125" y="5384800"/>
          <p14:tracePt t="38246" x="2027238" y="5384800"/>
          <p14:tracePt t="38255" x="2047875" y="5384800"/>
          <p14:tracePt t="38262" x="2066925" y="5384800"/>
          <p14:tracePt t="38269" x="2097088" y="5375275"/>
          <p14:tracePt t="38281" x="2127250" y="5365750"/>
          <p14:tracePt t="38285" x="2157413" y="5365750"/>
          <p14:tracePt t="38292" x="2198688" y="5354638"/>
          <p14:tracePt t="38301" x="2249488" y="5345113"/>
          <p14:tracePt t="38310" x="2319338" y="5324475"/>
          <p14:tracePt t="38317" x="2349500" y="5314950"/>
          <p14:tracePt t="38325" x="2409825" y="5305425"/>
          <p14:tracePt t="38334" x="2470150" y="5305425"/>
          <p14:tracePt t="38341" x="2530475" y="5294313"/>
          <p14:tracePt t="38349" x="2571750" y="5294313"/>
          <p14:tracePt t="38357" x="2601913" y="5294313"/>
          <p14:tracePt t="38365" x="2611438" y="5284788"/>
          <p14:tracePt t="38373" x="2622550" y="5284788"/>
          <p14:tracePt t="38635" x="2632075" y="5284788"/>
          <p14:tracePt t="38643" x="2641600" y="5284788"/>
          <p14:tracePt t="38648" x="2662238" y="5284788"/>
          <p14:tracePt t="38657" x="2701925" y="5284788"/>
          <p14:tracePt t="38666" x="2752725" y="5284788"/>
          <p14:tracePt t="38672" x="2824163" y="5284788"/>
          <p14:tracePt t="38680" x="2894013" y="5284788"/>
          <p14:tracePt t="38688" x="2935288" y="5284788"/>
          <p14:tracePt t="38697" x="3025775" y="5284788"/>
          <p14:tracePt t="38703" x="3116263" y="5284788"/>
          <p14:tracePt t="38711" x="3236913" y="5284788"/>
          <p14:tracePt t="38719" x="3308350" y="5284788"/>
          <p14:tracePt t="38727" x="3327400" y="5284788"/>
          <p14:tracePt t="38735" x="3387725" y="5284788"/>
          <p14:tracePt t="38743" x="3417888" y="5284788"/>
          <p14:tracePt t="38751" x="3429000" y="5284788"/>
          <p14:tracePt t="38760" x="3438525" y="5284788"/>
          <p14:tracePt t="39114" x="3449638" y="5284788"/>
          <p14:tracePt t="39129" x="3459163" y="5284788"/>
          <p14:tracePt t="39138" x="3468688" y="5284788"/>
          <p14:tracePt t="39154" x="3479800" y="5284788"/>
          <p14:tracePt t="39161" x="3489325" y="5284788"/>
          <p14:tracePt t="39170" x="3498850" y="5284788"/>
          <p14:tracePt t="39185" x="3509963" y="5284788"/>
          <p14:tracePt t="40307" x="3519488" y="5294313"/>
          <p14:tracePt t="40314" x="3540125" y="5305425"/>
          <p14:tracePt t="40322" x="3570288" y="5314950"/>
          <p14:tracePt t="40330" x="3600450" y="5324475"/>
          <p14:tracePt t="40340" x="3640138" y="5335588"/>
          <p14:tracePt t="40346" x="3690938" y="5354638"/>
          <p14:tracePt t="40354" x="3751263" y="5354638"/>
          <p14:tracePt t="40362" x="3841750" y="5354638"/>
          <p14:tracePt t="40370" x="3952875" y="5354638"/>
          <p14:tracePt t="40378" x="4073525" y="5375275"/>
          <p14:tracePt t="40388" x="4225925" y="5375275"/>
          <p14:tracePt t="40393" x="4295775" y="5375275"/>
          <p14:tracePt t="40401" x="4397375" y="5375275"/>
          <p14:tracePt t="40409" x="4446588" y="5375275"/>
          <p14:tracePt t="40419" x="4518025" y="5365750"/>
          <p14:tracePt t="40425" x="4557713" y="5354638"/>
          <p14:tracePt t="40435" x="4587875" y="5354638"/>
          <p14:tracePt t="40443" x="4608513" y="5345113"/>
          <p14:tracePt t="40595" x="4608513" y="5335588"/>
          <p14:tracePt t="41161" x="4618038" y="5335588"/>
          <p14:tracePt t="41175" x="4629150" y="5335588"/>
          <p14:tracePt t="41183" x="4659313" y="5335588"/>
          <p14:tracePt t="41191" x="4759325" y="5354638"/>
          <p14:tracePt t="41199" x="4881563" y="5354638"/>
          <p14:tracePt t="41207" x="4991100" y="5354638"/>
          <p14:tracePt t="41215" x="5053013" y="5354638"/>
          <p14:tracePt t="41223" x="5162550" y="5345113"/>
          <p14:tracePt t="41231" x="5294313" y="5345113"/>
          <p14:tracePt t="41239" x="5345113" y="5324475"/>
          <p14:tracePt t="41247" x="5384800" y="5314950"/>
          <p14:tracePt t="41255" x="5405438" y="5314950"/>
          <p14:tracePt t="41263" x="5414963" y="5305425"/>
          <p14:tracePt t="41499" x="5414963" y="5294313"/>
          <p14:tracePt t="41627" x="5426075" y="5294313"/>
          <p14:tracePt t="41649" x="5445125" y="5294313"/>
          <p14:tracePt t="41659" x="5465763" y="5294313"/>
          <p14:tracePt t="41667" x="5495925" y="5294313"/>
          <p14:tracePt t="41675" x="5535613" y="5294313"/>
          <p14:tracePt t="41683" x="5576888" y="5294313"/>
          <p14:tracePt t="41691" x="5637213" y="5294313"/>
          <p14:tracePt t="41699" x="5667375" y="5294313"/>
          <p14:tracePt t="41707" x="5707063" y="5294313"/>
          <p14:tracePt t="41715" x="5748338" y="5294313"/>
          <p14:tracePt t="41723" x="5778500" y="5294313"/>
          <p14:tracePt t="41731" x="5799138" y="5294313"/>
          <p14:tracePt t="41739" x="5818188" y="5284788"/>
          <p14:tracePt t="41748" x="5829300" y="5284788"/>
          <p14:tracePt t="41997" x="5838825" y="5284788"/>
          <p14:tracePt t="42023" x="5848350" y="5284788"/>
          <p14:tracePt t="42032" x="5859463" y="5284788"/>
          <p14:tracePt t="42040" x="5868988" y="5284788"/>
          <p14:tracePt t="42049" x="5878513" y="5284788"/>
          <p14:tracePt t="42054" x="5889625" y="5284788"/>
          <p14:tracePt t="42065" x="5908675" y="5294313"/>
          <p14:tracePt t="42070" x="5929313" y="5294313"/>
          <p14:tracePt t="42077" x="5929313" y="5305425"/>
          <p14:tracePt t="42085" x="5949950" y="5314950"/>
          <p14:tracePt t="42093" x="5959475" y="5314950"/>
          <p14:tracePt t="42101" x="5980113" y="5324475"/>
          <p14:tracePt t="42109" x="6000750" y="5335588"/>
          <p14:tracePt t="42117" x="6040438" y="5345113"/>
          <p14:tracePt t="42125" x="6070600" y="5365750"/>
          <p14:tracePt t="42133" x="6130925" y="5375275"/>
          <p14:tracePt t="42141" x="6232525" y="5405438"/>
          <p14:tracePt t="42149" x="6292850" y="5426075"/>
          <p14:tracePt t="42157" x="6373813" y="5446713"/>
          <p14:tracePt t="42165" x="6524625" y="5465763"/>
          <p14:tracePt t="42173" x="6656388" y="5476875"/>
          <p14:tracePt t="42181" x="6807200" y="5495925"/>
          <p14:tracePt t="42189" x="6958013" y="5495925"/>
          <p14:tracePt t="42197" x="7048500" y="5495925"/>
          <p14:tracePt t="42205" x="7180263" y="5495925"/>
          <p14:tracePt t="42213" x="7321550" y="5495925"/>
          <p14:tracePt t="42221" x="7391400" y="5495925"/>
          <p14:tracePt t="42229" x="7472363" y="5495925"/>
          <p14:tracePt t="42237" x="7543800" y="5495925"/>
          <p14:tracePt t="42246" x="7604125" y="5486400"/>
          <p14:tracePt t="42253" x="7653338" y="5476875"/>
          <p14:tracePt t="42263" x="7694613" y="5465763"/>
          <p14:tracePt t="42271" x="7724775" y="5456238"/>
          <p14:tracePt t="42279" x="7734300" y="5456238"/>
          <p14:tracePt t="42287" x="7754938" y="5446713"/>
          <p14:tracePt t="42303" x="7764463" y="5446713"/>
          <p14:tracePt t="42313" x="7764463" y="5435600"/>
          <p14:tracePt t="42319" x="7775575" y="5435600"/>
          <p14:tracePt t="42351" x="7775575" y="5426075"/>
          <p14:tracePt t="42360" x="7785100" y="5426075"/>
          <p14:tracePt t="42375" x="7785100" y="5416550"/>
          <p14:tracePt t="42423" x="7785100" y="5405438"/>
          <p14:tracePt t="42475" x="7794625" y="5395913"/>
          <p14:tracePt t="42482" x="7805738" y="5384800"/>
          <p14:tracePt t="42490" x="7805738" y="5375275"/>
          <p14:tracePt t="42498" x="7805738" y="5365750"/>
          <p14:tracePt t="42505" x="7815263" y="5365750"/>
          <p14:tracePt t="42513" x="7815263" y="5354638"/>
          <p14:tracePt t="42519" x="7824788" y="5354638"/>
          <p14:tracePt t="42527" x="7835900" y="5354638"/>
          <p14:tracePt t="42535" x="7835900" y="5345113"/>
          <p14:tracePt t="42553" x="7854950" y="5345113"/>
          <p14:tracePt t="42559" x="7866063" y="5335588"/>
          <p14:tracePt t="42569" x="7886700" y="5335588"/>
          <p14:tracePt t="42585" x="7896225" y="5335588"/>
          <p14:tracePt t="42594" x="7916863" y="5335588"/>
          <p14:tracePt t="42599" x="7926388" y="5335588"/>
          <p14:tracePt t="42609" x="7947025" y="5335588"/>
          <p14:tracePt t="42617" x="7956550" y="5335588"/>
          <p14:tracePt t="42633" x="7966075" y="5324475"/>
          <p14:tracePt t="42641" x="7986713" y="5324475"/>
          <p14:tracePt t="42649" x="7996238" y="5324475"/>
          <p14:tracePt t="42665" x="8016875" y="5314950"/>
          <p14:tracePt t="42673" x="8047038" y="5305425"/>
          <p14:tracePt t="42681" x="8067675" y="5294313"/>
          <p14:tracePt t="42689" x="8088313" y="5284788"/>
          <p14:tracePt t="42697" x="8097838" y="5275263"/>
          <p14:tracePt t="42705" x="8118475" y="5264150"/>
          <p14:tracePt t="42713" x="8128000" y="5245100"/>
          <p14:tracePt t="42721" x="8137525" y="5245100"/>
          <p14:tracePt t="42729" x="8148638" y="5224463"/>
          <p14:tracePt t="42737" x="8148638" y="5213350"/>
          <p14:tracePt t="42745" x="8167688" y="5203825"/>
          <p14:tracePt t="42753" x="8178800" y="5194300"/>
          <p14:tracePt t="42761" x="8188325" y="5173663"/>
          <p14:tracePt t="42769" x="8197850" y="5153025"/>
          <p14:tracePt t="42777" x="8197850" y="5143500"/>
          <p14:tracePt t="42785" x="8208963" y="5133975"/>
          <p14:tracePt t="42793" x="8218488" y="5103813"/>
          <p14:tracePt t="42801" x="8218488" y="5083175"/>
          <p14:tracePt t="42810" x="8218488" y="5062538"/>
          <p14:tracePt t="42817" x="8218488" y="5041900"/>
          <p14:tracePt t="42826" x="8218488" y="5032375"/>
          <p14:tracePt t="42833" x="8218488" y="5022850"/>
          <p14:tracePt t="42841" x="8218488" y="5011738"/>
          <p14:tracePt t="42849" x="8218488" y="4992688"/>
          <p14:tracePt t="42859" x="8218488" y="4981575"/>
          <p14:tracePt t="42875" x="8218488" y="4972050"/>
          <p14:tracePt t="42881" x="8208963" y="4951413"/>
          <p14:tracePt t="42892" x="8197850" y="4941888"/>
          <p14:tracePt t="42899" x="8188325" y="4921250"/>
          <p14:tracePt t="42907" x="8167688" y="4921250"/>
          <p14:tracePt t="42915" x="8158163" y="4902200"/>
          <p14:tracePt t="42923" x="8148638" y="4891088"/>
          <p14:tracePt t="42931" x="8128000" y="4881563"/>
          <p14:tracePt t="42939" x="8118475" y="4870450"/>
          <p14:tracePt t="42947" x="8097838" y="4860925"/>
          <p14:tracePt t="42961" x="8077200" y="4860925"/>
          <p14:tracePt t="42963" x="8058150" y="4851400"/>
          <p14:tracePt t="42971" x="8037513" y="4840288"/>
          <p14:tracePt t="42987" x="8026400" y="4840288"/>
          <p14:tracePt t="43035" x="8016875" y="4851400"/>
          <p14:tracePt t="43043" x="8016875" y="4860925"/>
          <p14:tracePt t="43051" x="8007350" y="4870450"/>
          <p14:tracePt t="43059" x="8007350" y="4891088"/>
          <p14:tracePt t="43067" x="8007350" y="4902200"/>
          <p14:tracePt t="43075" x="8007350" y="4911725"/>
          <p14:tracePt t="43083" x="7996238" y="4921250"/>
          <p14:tracePt t="43091" x="7996238" y="4932363"/>
          <p14:tracePt t="43099" x="7996238" y="4941888"/>
          <p14:tracePt t="43108" x="7996238" y="4951413"/>
          <p14:tracePt t="43115" x="7996238" y="4962525"/>
          <p14:tracePt t="43123" x="7996238" y="4972050"/>
          <p14:tracePt t="43131" x="7996238" y="4981575"/>
          <p14:tracePt t="43139" x="7996238" y="4992688"/>
          <p14:tracePt t="43157" x="8007350" y="4992688"/>
          <p14:tracePt t="43163" x="8007350" y="5002213"/>
          <p14:tracePt t="43174" x="8016875" y="5011738"/>
          <p14:tracePt t="43187" x="8026400" y="5022850"/>
          <p14:tracePt t="43203" x="8026400" y="5032375"/>
          <p14:tracePt t="43229" x="8037513" y="5032375"/>
          <p14:tracePt t="43351" x="8047038" y="5032375"/>
          <p14:tracePt t="43688" x="8067675" y="5032375"/>
          <p14:tracePt t="43696" x="8077200" y="5041900"/>
          <p14:tracePt t="43704" x="8088313" y="5053013"/>
          <p14:tracePt t="43712" x="8107363" y="5053013"/>
          <p14:tracePt t="43719" x="8118475" y="5053013"/>
          <p14:tracePt t="43727" x="8128000" y="5062538"/>
          <p14:tracePt t="43743" x="8137525" y="5062538"/>
          <p14:tracePt t="43759" x="8148638" y="5062538"/>
          <p14:tracePt t="43767" x="8158163" y="5062538"/>
          <p14:tracePt t="43785" x="8167688" y="5073650"/>
          <p14:tracePt t="43791" x="8178800" y="5073650"/>
          <p14:tracePt t="43801" x="8188325" y="5073650"/>
          <p14:tracePt t="43807" x="8208963" y="5083175"/>
          <p14:tracePt t="43817" x="8239125" y="5092700"/>
          <p14:tracePt t="43825" x="8269288" y="5113338"/>
          <p14:tracePt t="43832" x="8299450" y="5122863"/>
          <p14:tracePt t="43841" x="8329613" y="5143500"/>
          <p14:tracePt t="43848" x="8339138" y="5143500"/>
          <p14:tracePt t="43857" x="8359775" y="5143500"/>
          <p14:tracePt t="43865" x="8401050" y="5183188"/>
          <p14:tracePt t="43873" x="8470900" y="5203825"/>
          <p14:tracePt t="43881" x="8501063" y="5224463"/>
          <p14:tracePt t="43889" x="8531225" y="5264150"/>
          <p14:tracePt t="43897" x="8561388" y="5284788"/>
          <p14:tracePt t="43905" x="8582025" y="5284788"/>
          <p14:tracePt t="43913" x="8591550" y="5294313"/>
          <p14:tracePt t="43920" x="8602663" y="5294313"/>
          <p14:tracePt t="43994" x="8612188" y="5294313"/>
          <p14:tracePt t="44002" x="8621713" y="5294313"/>
          <p14:tracePt t="44010" x="8632825" y="5284788"/>
          <p14:tracePt t="44018" x="8642350" y="5275263"/>
          <p14:tracePt t="44026" x="8642350" y="5254625"/>
          <p14:tracePt t="44033" x="8651875" y="5254625"/>
          <p14:tracePt t="44050" x="8651875" y="5245100"/>
          <p14:tracePt t="44058" x="8662988" y="5233988"/>
          <p14:tracePt t="44068" x="8672513" y="5213350"/>
          <p14:tracePt t="44084" x="8682038" y="5194300"/>
          <p14:tracePt t="44090" x="8693150" y="5173663"/>
          <p14:tracePt t="44100" x="8693150" y="5153025"/>
          <p14:tracePt t="44108" x="8702675" y="5133975"/>
          <p14:tracePt t="44116" x="8712200" y="5113338"/>
          <p14:tracePt t="44123" x="8712200" y="5092700"/>
          <p14:tracePt t="44132" x="8712200" y="5083175"/>
          <p14:tracePt t="44140" x="8723313" y="5062538"/>
          <p14:tracePt t="44147" x="8723313" y="5041900"/>
          <p14:tracePt t="44155" x="8723313" y="5022850"/>
          <p14:tracePt t="44164" x="8723313" y="5011738"/>
          <p14:tracePt t="44172" x="8723313" y="5002213"/>
          <p14:tracePt t="44179" x="8723313" y="4992688"/>
          <p14:tracePt t="44188" x="8723313" y="4981575"/>
          <p14:tracePt t="44196" x="8723313" y="4972050"/>
          <p14:tracePt t="44204" x="8723313" y="4962525"/>
          <p14:tracePt t="44221" x="8712200" y="4951413"/>
          <p14:tracePt t="44228" x="8702675" y="4941888"/>
          <p14:tracePt t="44238" x="8702675" y="4932363"/>
          <p14:tracePt t="44244" x="8693150" y="4921250"/>
          <p14:tracePt t="44276" x="8682038" y="4921250"/>
          <p14:tracePt t="44284" x="8672513" y="4921250"/>
          <p14:tracePt t="44300" x="8662988" y="4921250"/>
          <p14:tracePt t="44316" x="8651875" y="4921250"/>
          <p14:tracePt t="44331" x="8642350" y="4932363"/>
          <p14:tracePt t="44340" x="8621713" y="4941888"/>
          <p14:tracePt t="44347" x="8602663" y="4962525"/>
          <p14:tracePt t="44355" x="8582025" y="4981575"/>
          <p14:tracePt t="44364" x="8572500" y="5002213"/>
          <p14:tracePt t="44370" x="8561388" y="5022850"/>
          <p14:tracePt t="44380" x="8551863" y="5032375"/>
          <p14:tracePt t="44387" x="8551863" y="5041900"/>
          <p14:tracePt t="44396" x="8540750" y="5073650"/>
          <p14:tracePt t="44412" x="8540750" y="5083175"/>
          <p14:tracePt t="44421" x="8540750" y="5092700"/>
          <p14:tracePt t="45081" x="8540750" y="5113338"/>
          <p14:tracePt t="45089" x="8540750" y="5122863"/>
          <p14:tracePt t="45097" x="8540750" y="5143500"/>
          <p14:tracePt t="45104" x="8540750" y="5173663"/>
          <p14:tracePt t="45112" x="8531225" y="5203825"/>
          <p14:tracePt t="45121" x="8531225" y="5224463"/>
          <p14:tracePt t="45128" x="8531225" y="5254625"/>
          <p14:tracePt t="45137" x="8531225" y="5275263"/>
          <p14:tracePt t="45144" x="8531225" y="5294313"/>
          <p14:tracePt t="45160" x="8531225" y="5305425"/>
          <p14:tracePt t="45168" x="8531225" y="5314950"/>
          <p14:tracePt t="45184" x="8531225" y="5324475"/>
          <p14:tracePt t="45192" x="8531225" y="5335588"/>
          <p14:tracePt t="45224" x="8531225" y="5345113"/>
          <p14:tracePt t="45241" x="8531225" y="5354638"/>
          <p14:tracePt t="45265" x="8531225" y="5365750"/>
          <p14:tracePt t="45288" x="8531225" y="5375275"/>
          <p14:tracePt t="45338" x="8531225" y="5384800"/>
          <p14:tracePt t="45445" x="8531225" y="5395913"/>
          <p14:tracePt t="45477" x="8521700" y="5395913"/>
          <p14:tracePt t="45485" x="8510588" y="5405438"/>
          <p14:tracePt t="45493" x="8501063" y="5405438"/>
          <p14:tracePt t="45501" x="8491538" y="5416550"/>
          <p14:tracePt t="45515" x="8480425" y="5416550"/>
          <p14:tracePt t="45547" x="8470900" y="5426075"/>
          <p14:tracePt t="45563" x="8461375" y="5426075"/>
          <p14:tracePt t="45578" x="8450263" y="5426075"/>
          <p14:tracePt t="45595" x="8440738" y="5426075"/>
          <p14:tracePt t="45603" x="8420100" y="5426075"/>
          <p14:tracePt t="45613" x="8410575" y="5426075"/>
          <p14:tracePt t="45629" x="8401050" y="5426075"/>
          <p14:tracePt t="45634" x="8389938" y="5426075"/>
          <p14:tracePt t="45645" x="8369300" y="5426075"/>
          <p14:tracePt t="45652" x="8350250" y="5426075"/>
          <p14:tracePt t="45661" x="8339138" y="5426075"/>
          <p14:tracePt t="45669" x="8320088" y="5426075"/>
          <p14:tracePt t="45676" x="8299450" y="5426075"/>
          <p14:tracePt t="45684" x="8289925" y="5426075"/>
          <p14:tracePt t="45692" x="8278813" y="5426075"/>
          <p14:tracePt t="45700" x="8269288" y="5426075"/>
          <p14:tracePt t="45708" x="8248650" y="5426075"/>
          <p14:tracePt t="45716" x="8239125" y="5426075"/>
          <p14:tracePt t="45733" x="8218488" y="5426075"/>
          <p14:tracePt t="45741" x="8208963" y="5426075"/>
          <p14:tracePt t="45749" x="8188325" y="5426075"/>
          <p14:tracePt t="45757" x="8178800" y="5426075"/>
          <p14:tracePt t="45765" x="8158163" y="5435600"/>
          <p14:tracePt t="45773" x="8137525" y="5446713"/>
          <p14:tracePt t="45781" x="8118475" y="5446713"/>
          <p14:tracePt t="45789" x="8097838" y="5456238"/>
          <p14:tracePt t="45797" x="8077200" y="5465763"/>
          <p14:tracePt t="45805" x="8058150" y="5486400"/>
          <p14:tracePt t="45813" x="8047038" y="5495925"/>
          <p14:tracePt t="45820" x="8037513" y="5516563"/>
          <p14:tracePt t="45828" x="8026400" y="5516563"/>
          <p14:tracePt t="45837" x="8016875" y="5537200"/>
          <p14:tracePt t="45844" x="8007350" y="5556250"/>
          <p14:tracePt t="45852" x="8007350" y="5588000"/>
          <p14:tracePt t="45861" x="7996238" y="5597525"/>
          <p14:tracePt t="45869" x="7996238" y="5627688"/>
          <p14:tracePt t="45877" x="7996238" y="5637213"/>
          <p14:tracePt t="45884" x="7996238" y="5667375"/>
          <p14:tracePt t="45894" x="7996238" y="5688013"/>
          <p14:tracePt t="45900" x="7996238" y="5718175"/>
          <p14:tracePt t="45910" x="7996238" y="5738813"/>
          <p14:tracePt t="45916" x="8007350" y="5768975"/>
          <p14:tracePt t="45927" x="8026400" y="5789613"/>
          <p14:tracePt t="45932" x="8047038" y="5808663"/>
          <p14:tracePt t="45943" x="8067675" y="5819775"/>
          <p14:tracePt t="45963" x="8097838" y="5849938"/>
          <p14:tracePt t="45966" x="8118475" y="5849938"/>
          <p14:tracePt t="45974" x="8137525" y="5859463"/>
          <p14:tracePt t="45982" x="8167688" y="5859463"/>
          <p14:tracePt t="45990" x="8197850" y="5868988"/>
          <p14:tracePt t="45998" x="8208963" y="5868988"/>
          <p14:tracePt t="46006" x="8239125" y="5868988"/>
          <p14:tracePt t="46014" x="8259763" y="5868988"/>
          <p14:tracePt t="46022" x="8278813" y="5868988"/>
          <p14:tracePt t="46030" x="8299450" y="5868988"/>
          <p14:tracePt t="46038" x="8329613" y="5868988"/>
          <p14:tracePt t="46046" x="8350250" y="5859463"/>
          <p14:tracePt t="46054" x="8369300" y="5849938"/>
          <p14:tracePt t="46062" x="8389938" y="5838825"/>
          <p14:tracePt t="46070" x="8410575" y="5819775"/>
          <p14:tracePt t="46078" x="8410575" y="5808663"/>
          <p14:tracePt t="46086" x="8420100" y="5789613"/>
          <p14:tracePt t="46095" x="8431213" y="5778500"/>
          <p14:tracePt t="46102" x="8440738" y="5759450"/>
          <p14:tracePt t="46110" x="8440738" y="5738813"/>
          <p14:tracePt t="46118" x="8450263" y="5708650"/>
          <p14:tracePt t="46126" x="8450263" y="5697538"/>
          <p14:tracePt t="46134" x="8450263" y="5678488"/>
          <p14:tracePt t="46142" x="8450263" y="5657850"/>
          <p14:tracePt t="46159" x="8450263" y="5637213"/>
          <p14:tracePt t="46166" x="8450263" y="5627688"/>
          <p14:tracePt t="46176" x="8440738" y="5618163"/>
          <p14:tracePt t="46183" x="8431213" y="5597525"/>
          <p14:tracePt t="46198" x="8410575" y="5588000"/>
          <p14:tracePt t="46208" x="8389938" y="5588000"/>
          <p14:tracePt t="46214" x="8369300" y="5588000"/>
          <p14:tracePt t="46225" x="8359775" y="5588000"/>
          <p14:tracePt t="46240" x="8350250" y="5588000"/>
          <p14:tracePt t="46248" x="8339138" y="5588000"/>
          <p14:tracePt t="46272" x="8329613" y="5588000"/>
          <p14:tracePt t="46435" x="8320088" y="5588000"/>
          <p14:tracePt t="46452" x="8320088" y="5576888"/>
          <p14:tracePt t="46844" x="8299450" y="5588000"/>
          <p14:tracePt t="46855" x="8278813" y="5588000"/>
          <p14:tracePt t="46862" x="8248650" y="5607050"/>
          <p14:tracePt t="46869" x="8229600" y="5607050"/>
          <p14:tracePt t="46877" x="8167688" y="5618163"/>
          <p14:tracePt t="46886" x="8137525" y="5627688"/>
          <p14:tracePt t="46893" x="8107363" y="5648325"/>
          <p14:tracePt t="46900" x="8077200" y="5657850"/>
          <p14:tracePt t="46908" x="8067675" y="5657850"/>
          <p14:tracePt t="46916" x="8047038" y="5657850"/>
          <p14:tracePt t="46924" x="8016875" y="5657850"/>
          <p14:tracePt t="46932" x="7986713" y="5667375"/>
          <p14:tracePt t="46940" x="7966075" y="5678488"/>
          <p14:tracePt t="46948" x="7935913" y="5678488"/>
          <p14:tracePt t="46956" x="7896225" y="5678488"/>
          <p14:tracePt t="46974" x="7785100" y="5688013"/>
          <p14:tracePt t="46980" x="7715250" y="5688013"/>
          <p14:tracePt t="46988" x="7634288" y="5708650"/>
          <p14:tracePt t="46996" x="7532688" y="5708650"/>
          <p14:tracePt t="47005" x="7462838" y="5708650"/>
          <p14:tracePt t="47012" x="7291388" y="5708650"/>
          <p14:tracePt t="47021" x="7180263" y="5708650"/>
          <p14:tracePt t="47028" x="7069138" y="5708650"/>
          <p14:tracePt t="47036" x="6988175" y="5708650"/>
          <p14:tracePt t="47044" x="6877050" y="5708650"/>
          <p14:tracePt t="47052" x="6765925" y="5708650"/>
          <p14:tracePt t="47060" x="6705600" y="5708650"/>
          <p14:tracePt t="47068" x="6645275" y="5708650"/>
          <p14:tracePt t="47076" x="6635750" y="5708650"/>
          <p14:tracePt t="47084" x="6615113" y="5708650"/>
          <p14:tracePt t="47092" x="6584950" y="5708650"/>
          <p14:tracePt t="47100" x="6564313" y="5708650"/>
          <p14:tracePt t="47108" x="6554788" y="5697538"/>
          <p14:tracePt t="47118" x="6545263" y="5688013"/>
          <p14:tracePt t="47166" x="6545263" y="5678488"/>
          <p14:tracePt t="47198" x="6545263" y="5667375"/>
          <p14:tracePt t="47214" x="6545263" y="5657850"/>
          <p14:tracePt t="47222" x="6545263" y="5648325"/>
          <p14:tracePt t="47230" x="6545263" y="5637213"/>
          <p14:tracePt t="47246" x="6545263" y="5627688"/>
          <p14:tracePt t="47254" x="6545263" y="5618163"/>
          <p14:tracePt t="47262" x="6545263" y="5607050"/>
          <p14:tracePt t="47270" x="6545263" y="5597525"/>
          <p14:tracePt t="47295" x="6545263" y="5588000"/>
          <p14:tracePt t="47303" x="6545263" y="5576888"/>
          <p14:tracePt t="47310" x="6554788" y="5567363"/>
          <p14:tracePt t="47318" x="6564313" y="5556250"/>
          <p14:tracePt t="47326" x="6564313" y="5546725"/>
          <p14:tracePt t="47334" x="6584950" y="5537200"/>
          <p14:tracePt t="47342" x="6605588" y="5526088"/>
          <p14:tracePt t="47350" x="6624638" y="5516563"/>
          <p14:tracePt t="47358" x="6645275" y="5507038"/>
          <p14:tracePt t="47366" x="6665913" y="5495925"/>
          <p14:tracePt t="47374" x="6675438" y="5495925"/>
          <p14:tracePt t="47382" x="6686550" y="5495925"/>
          <p14:tracePt t="47390" x="6686550" y="5486400"/>
          <p14:tracePt t="47398" x="6696075" y="5486400"/>
          <p14:tracePt t="47866" x="6686550" y="5486400"/>
          <p14:tracePt t="47922" x="6686550" y="5476875"/>
          <p14:tracePt t="48286" x="6696075" y="5476875"/>
          <p14:tracePt t="48302" x="6705600" y="5476875"/>
          <p14:tracePt t="48311" x="6716713" y="5476875"/>
          <p14:tracePt t="48317" x="6726238" y="5476875"/>
          <p14:tracePt t="48335" x="6735763" y="5465763"/>
          <p14:tracePt t="48341" x="6756400" y="5456238"/>
          <p14:tracePt t="48351" x="6765925" y="5435600"/>
          <p14:tracePt t="48357" x="6777038" y="5416550"/>
          <p14:tracePt t="48366" x="6786563" y="5395913"/>
          <p14:tracePt t="48373" x="6796088" y="5375275"/>
          <p14:tracePt t="48382" x="6807200" y="5345113"/>
          <p14:tracePt t="48391" x="6816725" y="5324475"/>
          <p14:tracePt t="48399" x="6816725" y="5305425"/>
          <p14:tracePt t="48407" x="6827838" y="5275263"/>
          <p14:tracePt t="48416" x="6827838" y="5245100"/>
          <p14:tracePt t="48423" x="6827838" y="5203825"/>
          <p14:tracePt t="48433" x="6827838" y="5173663"/>
          <p14:tracePt t="48439" x="6827838" y="5133975"/>
          <p14:tracePt t="48449" x="6807200" y="5092700"/>
          <p14:tracePt t="48455" x="6796088" y="5083175"/>
          <p14:tracePt t="48462" x="6786563" y="5062538"/>
          <p14:tracePt t="48470" x="6777038" y="5053013"/>
          <p14:tracePt t="48478" x="6765925" y="5041900"/>
          <p14:tracePt t="48486" x="6765925" y="5032375"/>
          <p14:tracePt t="48494" x="6746875" y="5022850"/>
          <p14:tracePt t="48502" x="6726238" y="5011738"/>
          <p14:tracePt t="48510" x="6716713" y="5011738"/>
          <p14:tracePt t="48518" x="6705600" y="5011738"/>
          <p14:tracePt t="48526" x="6696075" y="5011738"/>
          <p14:tracePt t="48566" x="6686550" y="5011738"/>
          <p14:tracePt t="48582" x="6675438" y="5011738"/>
          <p14:tracePt t="48590" x="6675438" y="5032375"/>
          <p14:tracePt t="48598" x="6665913" y="5053013"/>
          <p14:tracePt t="48606" x="6656388" y="5083175"/>
          <p14:tracePt t="48614" x="6656388" y="5103813"/>
          <p14:tracePt t="48622" x="6656388" y="5133975"/>
          <p14:tracePt t="48632" x="6656388" y="5164138"/>
          <p14:tracePt t="48638" x="6656388" y="5173663"/>
          <p14:tracePt t="48648" x="6656388" y="5194300"/>
          <p14:tracePt t="48654" x="6656388" y="5213350"/>
          <p14:tracePt t="48664" x="6656388" y="5224463"/>
          <p14:tracePt t="48670" x="6656388" y="5233988"/>
          <p14:tracePt t="48688" x="6665913" y="5233988"/>
          <p14:tracePt t="48704" x="6665913" y="5245100"/>
          <p14:tracePt t="49356" x="6675438" y="5245100"/>
          <p14:tracePt t="49365" x="6686550" y="5245100"/>
          <p14:tracePt t="49373" x="6705600" y="5254625"/>
          <p14:tracePt t="49381" x="6726238" y="5264150"/>
          <p14:tracePt t="49388" x="6746875" y="5275263"/>
          <p14:tracePt t="49397" x="6777038" y="5294313"/>
          <p14:tracePt t="49404" x="6837363" y="5305425"/>
          <p14:tracePt t="49412" x="6897688" y="5335588"/>
          <p14:tracePt t="49420" x="6978650" y="5345113"/>
          <p14:tracePt t="49428" x="7018338" y="5354638"/>
          <p14:tracePt t="49436" x="7059613" y="5365750"/>
          <p14:tracePt t="49444" x="7108825" y="5365750"/>
          <p14:tracePt t="49452" x="7150100" y="5365750"/>
          <p14:tracePt t="49460" x="7170738" y="5365750"/>
          <p14:tracePt t="49468" x="7180263" y="5365750"/>
          <p14:tracePt t="49484" x="7189788" y="5365750"/>
          <p14:tracePt t="49720" x="7189788" y="5384800"/>
          <p14:tracePt t="49727" x="7189788" y="5395913"/>
          <p14:tracePt t="49740" x="7180263" y="5405438"/>
          <p14:tracePt t="49744" x="7170738" y="5416550"/>
          <p14:tracePt t="49751" x="7170738" y="5435600"/>
          <p14:tracePt t="49759" x="7159625" y="5446713"/>
          <p14:tracePt t="49767" x="7159625" y="5456238"/>
          <p14:tracePt t="49776" x="7159625" y="5465763"/>
          <p14:tracePt t="49782" x="7150100" y="5486400"/>
          <p14:tracePt t="49790" x="7150100" y="5495925"/>
          <p14:tracePt t="49798" x="7138988" y="5507038"/>
          <p14:tracePt t="49806" x="7138988" y="5516563"/>
          <p14:tracePt t="49822" x="7138988" y="5526088"/>
          <p14:tracePt t="49830" x="7138988" y="5537200"/>
          <p14:tracePt t="49846" x="7138988" y="5546725"/>
          <p14:tracePt t="50000" x="7129463" y="5546725"/>
          <p14:tracePt t="50032" x="7119938" y="5546725"/>
          <p14:tracePt t="50040" x="7108825" y="5546725"/>
          <p14:tracePt t="50048" x="7078663" y="5546725"/>
          <p14:tracePt t="50055" x="7048500" y="5546725"/>
          <p14:tracePt t="50064" x="7008813" y="5546725"/>
          <p14:tracePt t="50073" x="6978650" y="5546725"/>
          <p14:tracePt t="50080" x="6958013" y="5546725"/>
          <p14:tracePt t="50088" x="6927850" y="5546725"/>
          <p14:tracePt t="50096" x="6918325" y="5546725"/>
          <p14:tracePt t="50234" x="6927850" y="5546725"/>
          <p14:tracePt t="50242" x="6948488" y="5546725"/>
          <p14:tracePt t="50250" x="6967538" y="5546725"/>
          <p14:tracePt t="50258" x="6988175" y="5546725"/>
          <p14:tracePt t="50265" x="7018338" y="5546725"/>
          <p14:tracePt t="50274" x="7029450" y="5546725"/>
          <p14:tracePt t="50281" x="7078663" y="5546725"/>
          <p14:tracePt t="50289" x="7108825" y="5546725"/>
          <p14:tracePt t="50297" x="7150100" y="5546725"/>
          <p14:tracePt t="50305" x="7170738" y="5546725"/>
          <p14:tracePt t="50314" x="7219950" y="5546725"/>
          <p14:tracePt t="50321" x="7250113" y="5546725"/>
          <p14:tracePt t="50330" x="7321550" y="5546725"/>
          <p14:tracePt t="50338" x="7381875" y="5546725"/>
          <p14:tracePt t="50346" x="7421563" y="5546725"/>
          <p14:tracePt t="50354" x="7462838" y="5546725"/>
          <p14:tracePt t="50362" x="7523163" y="5546725"/>
          <p14:tracePt t="50371" x="7562850" y="5546725"/>
          <p14:tracePt t="50378" x="7604125" y="5546725"/>
          <p14:tracePt t="50385" x="7653338" y="5546725"/>
          <p14:tracePt t="50394" x="7694613" y="5546725"/>
          <p14:tracePt t="50401" x="7724775" y="5546725"/>
          <p14:tracePt t="50410" x="7775575" y="5546725"/>
          <p14:tracePt t="50417" x="7824788" y="5546725"/>
          <p14:tracePt t="50426" x="7866063" y="5546725"/>
          <p14:tracePt t="50433" x="7896225" y="5546725"/>
          <p14:tracePt t="50442" x="7916863" y="5546725"/>
          <p14:tracePt t="50449" x="7947025" y="5546725"/>
          <p14:tracePt t="50458" x="7956550" y="5546725"/>
          <p14:tracePt t="50465" x="7986713" y="5546725"/>
          <p14:tracePt t="50474" x="8007350" y="5546725"/>
          <p14:tracePt t="50484" x="8047038" y="5546725"/>
          <p14:tracePt t="50492" x="8077200" y="5546725"/>
          <p14:tracePt t="50499" x="8107363" y="5546725"/>
          <p14:tracePt t="50508" x="8128000" y="5546725"/>
          <p14:tracePt t="50516" x="8137525" y="5546725"/>
          <p14:tracePt t="50524" x="8158163" y="5546725"/>
          <p14:tracePt t="50531" x="8167688" y="5546725"/>
          <p14:tracePt t="50540" x="8178800" y="5546725"/>
          <p14:tracePt t="50547" x="8188325" y="5546725"/>
          <p14:tracePt t="50556" x="8208963" y="5546725"/>
          <p14:tracePt t="50580" x="8218488" y="5546725"/>
          <p14:tracePt t="50596" x="8229600" y="5546725"/>
          <p14:tracePt t="50603" x="8248650" y="5546725"/>
          <p14:tracePt t="50612" x="8259763" y="5546725"/>
          <p14:tracePt t="50620" x="8269288" y="5546725"/>
          <p14:tracePt t="50628" x="8289925" y="5546725"/>
          <p14:tracePt t="50636" x="8308975" y="5546725"/>
          <p14:tracePt t="50644" x="8329613" y="5546725"/>
          <p14:tracePt t="50653" x="8329613" y="5556250"/>
          <p14:tracePt t="50659" x="8339138" y="5556250"/>
          <p14:tracePt t="50667" x="8350250" y="5556250"/>
          <p14:tracePt t="50675" x="8359775" y="5556250"/>
          <p14:tracePt t="50692" x="8369300" y="5556250"/>
          <p14:tracePt t="50716" x="8380413" y="5556250"/>
          <p14:tracePt t="50724" x="8389938" y="5556250"/>
          <p14:tracePt t="50731" x="8401050" y="5556250"/>
          <p14:tracePt t="50740" x="8420100" y="5556250"/>
          <p14:tracePt t="50748" x="8431213" y="5556250"/>
          <p14:tracePt t="50756" x="8450263" y="5556250"/>
          <p14:tracePt t="50766" x="8470900" y="5556250"/>
          <p14:tracePt t="50772" x="8480425" y="5556250"/>
          <p14:tracePt t="50782" x="8501063" y="5546725"/>
          <p14:tracePt t="50805" x="8510588" y="5546725"/>
          <p14:tracePt t="50822" x="8510588" y="5537200"/>
          <p14:tracePt t="50871" x="8521700" y="5537200"/>
          <p14:tracePt t="50895" x="8521700" y="5526088"/>
          <p14:tracePt t="50902" x="8531225" y="5526088"/>
          <p14:tracePt t="50912" x="8540750" y="5526088"/>
          <p14:tracePt t="50919" x="8551863" y="5516563"/>
          <p14:tracePt t="50926" x="8572500" y="5516563"/>
          <p14:tracePt t="50935" x="8591550" y="5507038"/>
          <p14:tracePt t="50942" x="8612188" y="5507038"/>
          <p14:tracePt t="50954" x="8642350" y="5495925"/>
          <p14:tracePt t="50957" x="8672513" y="5486400"/>
          <p14:tracePt t="50965" x="8702675" y="5486400"/>
          <p14:tracePt t="50974" x="8763000" y="5476875"/>
          <p14:tracePt t="50981" x="8793163" y="5465763"/>
          <p14:tracePt t="50990" x="8823325" y="5465763"/>
          <p14:tracePt t="50997" x="8864600" y="5465763"/>
          <p14:tracePt t="51006" x="8883650" y="5456238"/>
          <p14:tracePt t="51013" x="8904288" y="5456238"/>
          <p14:tracePt t="51021" x="8913813" y="5456238"/>
          <p14:tracePt t="51030" x="8934450" y="5456238"/>
          <p14:tracePt t="51046" x="8934450" y="5446713"/>
          <p14:tracePt t="61313" x="8924925" y="5435600"/>
          <p14:tracePt t="61320" x="8913813" y="5426075"/>
          <p14:tracePt t="61331" x="8883650" y="5375275"/>
          <p14:tracePt t="61335" x="8834438" y="5305425"/>
          <p14:tracePt t="61345" x="8793163" y="5224463"/>
          <p14:tracePt t="61351" x="8742363" y="5173663"/>
          <p14:tracePt t="61358" x="8702675" y="5073650"/>
          <p14:tracePt t="61367" x="8682038" y="5041900"/>
          <p14:tracePt t="61374" x="8642350" y="4962525"/>
          <p14:tracePt t="61383" x="8632825" y="4951413"/>
          <p14:tracePt t="61390" x="8621713" y="4932363"/>
          <p14:tracePt t="61399" x="8621713" y="4881563"/>
          <p14:tracePt t="61406" x="8612188" y="4840288"/>
          <p14:tracePt t="61416" x="8612188" y="4779963"/>
          <p14:tracePt t="61422" x="8591550" y="4699000"/>
          <p14:tracePt t="61430" x="8582025" y="4638675"/>
          <p14:tracePt t="61438" x="8582025" y="4589463"/>
          <p14:tracePt t="61446" x="8582025" y="4527550"/>
          <p14:tracePt t="61454" x="8582025" y="4497388"/>
          <p14:tracePt t="61462" x="8582025" y="4457700"/>
          <p14:tracePt t="61470" x="8582025" y="4437063"/>
          <p14:tracePt t="61478" x="8582025" y="4418013"/>
          <p14:tracePt t="61486" x="8582025" y="4406900"/>
          <p14:tracePt t="61696" x="8582025" y="4397375"/>
          <p14:tracePt t="61704" x="8582025" y="4367213"/>
          <p14:tracePt t="61712" x="8572500" y="4346575"/>
          <p14:tracePt t="61720" x="8561388" y="4306888"/>
          <p14:tracePt t="61728" x="8551863" y="4256088"/>
          <p14:tracePt t="61736" x="8521700" y="4175125"/>
          <p14:tracePt t="61744" x="8480425" y="4024313"/>
          <p14:tracePt t="61752" x="8450263" y="3922713"/>
          <p14:tracePt t="61760" x="8389938" y="3751263"/>
          <p14:tracePt t="61768" x="8320088" y="3530600"/>
          <p14:tracePt t="61776" x="8229600" y="3317875"/>
          <p14:tracePt t="61784" x="8167688" y="3146425"/>
          <p14:tracePt t="61792" x="8047038" y="2914650"/>
          <p14:tracePt t="61800" x="7956550" y="2703513"/>
          <p14:tracePt t="61808" x="7866063" y="2490788"/>
          <p14:tracePt t="61816" x="7824788" y="2390775"/>
          <p14:tracePt t="61824" x="7764463" y="2238375"/>
          <p14:tracePt t="61832" x="7694613" y="2047875"/>
          <p14:tracePt t="61840" x="7653338" y="1925638"/>
          <p14:tracePt t="61848" x="7604125" y="1735138"/>
          <p14:tracePt t="61856" x="7583488" y="1633538"/>
          <p14:tracePt t="61864" x="7553325" y="1533525"/>
          <p14:tracePt t="61872" x="7532688" y="1473200"/>
          <p14:tracePt t="61880" x="7523163" y="1392238"/>
          <p14:tracePt t="61888" x="7513638" y="1320800"/>
          <p14:tracePt t="61896" x="7502525" y="1239838"/>
          <p14:tracePt t="61904" x="7481888" y="1179513"/>
          <p14:tracePt t="61912" x="7462838" y="1109663"/>
          <p14:tracePt t="61922" x="7451725" y="1068388"/>
          <p14:tracePt t="61929" x="7421563" y="1008063"/>
          <p14:tracePt t="61949" x="7361238" y="887413"/>
          <p14:tracePt t="61954" x="7321550" y="847725"/>
          <p14:tracePt t="61962" x="7291388" y="796925"/>
          <p14:tracePt t="61970" x="7250113" y="746125"/>
          <p14:tracePt t="61979" x="7231063" y="725488"/>
          <p14:tracePt t="61986" x="7180263" y="685800"/>
          <p14:tracePt t="61994" x="7099300" y="615950"/>
          <p14:tracePt t="62002" x="7029450" y="574675"/>
          <p14:tracePt t="62010" x="6999288" y="544513"/>
          <p14:tracePt t="62018" x="6937375" y="504825"/>
          <p14:tracePt t="66092" x="7250113" y="887413"/>
          <p14:tracePt t="66100" x="7523163" y="1473200"/>
          <p14:tracePt t="66108" x="7734300" y="2017713"/>
          <p14:tracePt t="66116" x="7996238" y="2611438"/>
          <p14:tracePt t="66124" x="8218488" y="3025775"/>
          <p14:tracePt t="66132" x="8470900" y="3468688"/>
          <p14:tracePt t="66140" x="8682038" y="3883025"/>
          <p14:tracePt t="66148" x="8964613" y="4337050"/>
          <p14:tracePt t="66156" x="9055100" y="4487863"/>
          <p14:tracePt t="66166" x="9177338" y="4699000"/>
          <p14:tracePt t="66172" x="9237663" y="4840288"/>
          <p14:tracePt t="66182" x="9328150" y="5041900"/>
          <p14:tracePt t="66188" x="9367838" y="5122863"/>
          <p14:tracePt t="66198" x="9388475" y="5224463"/>
          <p14:tracePt t="66206" x="9418638" y="5284788"/>
          <p14:tracePt t="66214" x="9439275" y="5335588"/>
          <p14:tracePt t="66222" x="9469438" y="5375275"/>
          <p14:tracePt t="66230" x="9478963" y="5395913"/>
          <p14:tracePt t="66238" x="9490075" y="5416550"/>
          <p14:tracePt t="66246" x="9490075" y="5435600"/>
          <p14:tracePt t="66253" x="9499600" y="5446713"/>
          <p14:tracePt t="66261" x="9509125" y="5446713"/>
          <p14:tracePt t="66277" x="9520238" y="5446713"/>
          <p14:tracePt t="66285" x="9529763" y="5456238"/>
          <p14:tracePt t="66293" x="9539288" y="5465763"/>
          <p14:tracePt t="66301" x="9550400" y="5465763"/>
          <p14:tracePt t="66309" x="9569450" y="5476875"/>
          <p14:tracePt t="66317" x="9580563" y="5476875"/>
          <p14:tracePt t="66325" x="9590088" y="5476875"/>
          <p14:tracePt t="66333" x="9599613" y="5486400"/>
          <p14:tracePt t="66341" x="9610725" y="5495925"/>
          <p14:tracePt t="66349" x="9620250" y="5495925"/>
          <p14:tracePt t="66357" x="9631363" y="5507038"/>
          <p14:tracePt t="66365" x="9640888" y="5516563"/>
          <p14:tracePt t="66374" x="9640888" y="5526088"/>
          <p14:tracePt t="66381" x="9650413" y="5526088"/>
          <p14:tracePt t="66390" x="9671050" y="5546725"/>
          <p14:tracePt t="66397" x="9691688" y="5556250"/>
          <p14:tracePt t="66405" x="9710738" y="5576888"/>
          <p14:tracePt t="66413" x="9731375" y="5588000"/>
          <p14:tracePt t="66421" x="9761538" y="5607050"/>
          <p14:tracePt t="66429" x="9791700" y="5618163"/>
          <p14:tracePt t="66437" x="9812338" y="5618163"/>
          <p14:tracePt t="66445" x="9821863" y="5627688"/>
          <p14:tracePt t="66519" x="9832975" y="5627688"/>
          <p14:tracePt t="66543" x="9842500" y="5627688"/>
          <p14:tracePt t="66551" x="9842500" y="5618163"/>
          <p14:tracePt t="66575" x="9852025" y="5618163"/>
          <p14:tracePt t="66583" x="9863138" y="5618163"/>
          <p14:tracePt t="66591" x="9872663" y="5618163"/>
          <p14:tracePt t="66599" x="9923463" y="5618163"/>
          <p14:tracePt t="66607" x="9963150" y="5627688"/>
          <p14:tracePt t="66615" x="10004425" y="5648325"/>
          <p14:tracePt t="66623" x="10083800" y="5657850"/>
          <p14:tracePt t="66631" x="10144125" y="5678488"/>
          <p14:tracePt t="66639" x="10225088" y="5678488"/>
          <p14:tracePt t="66647" x="10285413" y="5678488"/>
          <p14:tracePt t="66655" x="10326688" y="5678488"/>
          <p14:tracePt t="66663" x="10366375" y="5678488"/>
          <p14:tracePt t="66672" x="10407650" y="5678488"/>
          <p14:tracePt t="66679" x="10437813" y="5678488"/>
          <p14:tracePt t="66687" x="10467975" y="5667375"/>
          <p14:tracePt t="66695" x="10498138" y="5667375"/>
          <p14:tracePt t="66703" x="10548938" y="5657850"/>
          <p14:tracePt t="66711" x="10588625" y="5637213"/>
          <p14:tracePt t="66719" x="10669588" y="5627688"/>
          <p14:tracePt t="66727" x="10750550" y="5607050"/>
          <p14:tracePt t="66735" x="10810875" y="5607050"/>
          <p14:tracePt t="66743" x="10850563" y="5597525"/>
          <p14:tracePt t="66751" x="10971213" y="5588000"/>
          <p14:tracePt t="66759" x="11042650" y="5567363"/>
          <p14:tracePt t="66769" x="11112500" y="5556250"/>
          <p14:tracePt t="66775" x="11142663" y="5546725"/>
          <p14:tracePt t="66785" x="11172825" y="5537200"/>
          <p14:tracePt t="66791" x="11193463" y="5526088"/>
          <p14:tracePt t="66801" x="11193463" y="5516563"/>
          <p14:tracePt t="66833" x="11193463" y="5507038"/>
          <p14:tracePt t="66841" x="11193463" y="5495925"/>
          <p14:tracePt t="66849" x="11193463" y="5486400"/>
          <p14:tracePt t="66857" x="11193463" y="5476875"/>
          <p14:tracePt t="66873" x="11193463" y="5465763"/>
          <p14:tracePt t="66881" x="11193463" y="5456238"/>
          <p14:tracePt t="66889" x="11193463" y="5446713"/>
          <p14:tracePt t="66897" x="11193463" y="5435600"/>
          <p14:tracePt t="66905" x="11193463" y="5426075"/>
          <p14:tracePt t="66913" x="11193463" y="5405438"/>
          <p14:tracePt t="66921" x="11193463" y="5384800"/>
          <p14:tracePt t="66929" x="11183938" y="5365750"/>
          <p14:tracePt t="66937" x="11163300" y="5345113"/>
          <p14:tracePt t="66956" x="11133138" y="5305425"/>
          <p14:tracePt t="66961" x="11102975" y="5294313"/>
          <p14:tracePt t="66970" x="11082338" y="5275263"/>
          <p14:tracePt t="66977" x="11031538" y="5264150"/>
          <p14:tracePt t="66985" x="11001375" y="5254625"/>
          <p14:tracePt t="66993" x="10971213" y="5233988"/>
          <p14:tracePt t="67001" x="10941050" y="5224463"/>
          <p14:tracePt t="67009" x="10901363" y="5213350"/>
          <p14:tracePt t="67017" x="10871200" y="5203825"/>
          <p14:tracePt t="67025" x="10850563" y="5194300"/>
          <p14:tracePt t="67033" x="10820400" y="5194300"/>
          <p14:tracePt t="67041" x="10790238" y="5183188"/>
          <p14:tracePt t="67049" x="10760075" y="5183188"/>
          <p14:tracePt t="67059" x="10739438" y="5183188"/>
          <p14:tracePt t="67065" x="10720388" y="5183188"/>
          <p14:tracePt t="67075" x="10688638" y="5183188"/>
          <p14:tracePt t="67081" x="10679113" y="5183188"/>
          <p14:tracePt t="67091" x="10669588" y="5183188"/>
          <p14:tracePt t="67099" x="10648950" y="5183188"/>
          <p14:tracePt t="67107" x="10628313" y="5183188"/>
          <p14:tracePt t="67115" x="10609263" y="5194300"/>
          <p14:tracePt t="67123" x="10588625" y="5203825"/>
          <p14:tracePt t="67131" x="10558463" y="5213350"/>
          <p14:tracePt t="67139" x="10528300" y="5224463"/>
          <p14:tracePt t="67147" x="10487025" y="5245100"/>
          <p14:tracePt t="67155" x="10396538" y="5284788"/>
          <p14:tracePt t="67163" x="10336213" y="5314950"/>
          <p14:tracePt t="67171" x="10255250" y="5345113"/>
          <p14:tracePt t="67179" x="10185400" y="5384800"/>
          <p14:tracePt t="67187" x="10104438" y="5405438"/>
          <p14:tracePt t="67195" x="10023475" y="5435600"/>
          <p14:tracePt t="67202" x="9942513" y="5476875"/>
          <p14:tracePt t="67211" x="9893300" y="5495925"/>
          <p14:tracePt t="67219" x="9852025" y="5507038"/>
          <p14:tracePt t="67227" x="9832975" y="5516563"/>
          <p14:tracePt t="67236" x="9821863" y="5526088"/>
          <p14:tracePt t="67259" x="9821863" y="5537200"/>
          <p14:tracePt t="67275" x="9821863" y="5546725"/>
          <p14:tracePt t="67283" x="9821863" y="5556250"/>
          <p14:tracePt t="67299" x="9832975" y="5576888"/>
          <p14:tracePt t="67307" x="9852025" y="5597525"/>
          <p14:tracePt t="67315" x="9872663" y="5618163"/>
          <p14:tracePt t="67323" x="9902825" y="5627688"/>
          <p14:tracePt t="67331" x="9932988" y="5648325"/>
          <p14:tracePt t="67339" x="9983788" y="5688013"/>
          <p14:tracePt t="67347" x="10023475" y="5708650"/>
          <p14:tracePt t="67355" x="10094913" y="5738813"/>
          <p14:tracePt t="67363" x="10125075" y="5748338"/>
          <p14:tracePt t="67371" x="10185400" y="5768975"/>
          <p14:tracePt t="67379" x="10266363" y="5778500"/>
          <p14:tracePt t="67387" x="10306050" y="5789613"/>
          <p14:tracePt t="67397" x="10377488" y="5789613"/>
          <p14:tracePt t="67403" x="10456863" y="5789613"/>
          <p14:tracePt t="67413" x="10537825" y="5789613"/>
          <p14:tracePt t="67421" x="10548938" y="5789613"/>
          <p14:tracePt t="67429" x="10609263" y="5789613"/>
          <p14:tracePt t="67437" x="10639425" y="5778500"/>
          <p14:tracePt t="67445" x="10669588" y="5768975"/>
          <p14:tracePt t="67453" x="10699750" y="5748338"/>
          <p14:tracePt t="67461" x="10729913" y="5738813"/>
          <p14:tracePt t="67469" x="10739438" y="5718175"/>
          <p14:tracePt t="67477" x="10760075" y="5708650"/>
          <p14:tracePt t="67484" x="10769600" y="5697538"/>
          <p14:tracePt t="67501" x="10769600" y="5678488"/>
          <p14:tracePt t="67509" x="10780713" y="5657850"/>
          <p14:tracePt t="67518" x="10780713" y="5648325"/>
          <p14:tracePt t="67525" x="10780713" y="5627688"/>
          <p14:tracePt t="67541" x="10790238" y="5627688"/>
          <p14:tracePt t="67557" x="10790238" y="5618163"/>
          <p14:tracePt t="67565" x="10790238" y="5597525"/>
          <p14:tracePt t="67581" x="10780713" y="5597525"/>
          <p14:tracePt t="67589" x="10760075" y="5588000"/>
          <p14:tracePt t="67597" x="10760075" y="5576888"/>
          <p14:tracePt t="67605" x="10750550" y="5567363"/>
          <p14:tracePt t="67621" x="10739438" y="5567363"/>
          <p14:tracePt t="67629" x="10729913" y="5567363"/>
          <p14:tracePt t="67727" x="10729913" y="5556250"/>
          <p14:tracePt t="68331" x="10720388" y="5556250"/>
          <p14:tracePt t="68356" x="10699750" y="5556250"/>
          <p14:tracePt t="68365" x="10688638" y="5556250"/>
          <p14:tracePt t="68373" x="10658475" y="5556250"/>
          <p14:tracePt t="68380" x="10639425" y="5546725"/>
          <p14:tracePt t="68387" x="10609263" y="5537200"/>
          <p14:tracePt t="68395" x="10588625" y="5526088"/>
          <p14:tracePt t="68403" x="10558463" y="5516563"/>
          <p14:tracePt t="68411" x="10548938" y="5516563"/>
          <p14:tracePt t="68419" x="10528300" y="5507038"/>
          <p14:tracePt t="68427" x="10518775" y="5507038"/>
          <p14:tracePt t="68435" x="10498138" y="5507038"/>
          <p14:tracePt t="68443" x="10477500" y="5495925"/>
          <p14:tracePt t="68451" x="10447338" y="5495925"/>
          <p14:tracePt t="68459" x="10437813" y="5495925"/>
          <p14:tracePt t="68467" x="10417175" y="5486400"/>
          <p14:tracePt t="68475" x="10396538" y="5486400"/>
          <p14:tracePt t="68483" x="10377488" y="5486400"/>
          <p14:tracePt t="68491" x="10356850" y="5476875"/>
          <p14:tracePt t="68499" x="10326688" y="5465763"/>
          <p14:tracePt t="68507" x="10296525" y="5465763"/>
          <p14:tracePt t="68515" x="10266363" y="5456238"/>
          <p14:tracePt t="68523" x="10206038" y="5446713"/>
          <p14:tracePt t="68531" x="10175875" y="5446713"/>
          <p14:tracePt t="68539" x="10134600" y="5435600"/>
          <p14:tracePt t="68547" x="10094913" y="5426075"/>
          <p14:tracePt t="68555" x="10064750" y="5416550"/>
          <p14:tracePt t="68562" x="10034588" y="5416550"/>
          <p14:tracePt t="68571" x="9983788" y="5395913"/>
          <p14:tracePt t="68581" x="9953625" y="5395913"/>
          <p14:tracePt t="68587" x="9942513" y="5395913"/>
          <p14:tracePt t="68597" x="9932988" y="5395913"/>
          <p14:tracePt t="68603" x="9923463" y="5395913"/>
          <p14:tracePt t="68613" x="9912350" y="5395913"/>
          <p14:tracePt t="68619" x="9902825" y="5395913"/>
          <p14:tracePt t="68629" x="9902825" y="5384800"/>
          <p14:tracePt t="68645" x="9893300" y="5384800"/>
          <p14:tracePt t="68653" x="9882188" y="5375275"/>
          <p14:tracePt t="68677" x="9872663" y="5375275"/>
          <p14:tracePt t="68685" x="9863138" y="5365750"/>
          <p14:tracePt t="68757" x="9852025" y="5365750"/>
          <p14:tracePt t="68789" x="9842500" y="5365750"/>
          <p14:tracePt t="68839" x="9832975" y="5365750"/>
          <p14:tracePt t="68855" x="9821863" y="5365750"/>
          <p14:tracePt t="68871" x="9812338" y="5365750"/>
          <p14:tracePt t="68880" x="9791700" y="5375275"/>
          <p14:tracePt t="68886" x="9771063" y="5375275"/>
          <p14:tracePt t="68895" x="9752013" y="5375275"/>
          <p14:tracePt t="68901" x="9740900" y="5375275"/>
          <p14:tracePt t="68911" x="9731375" y="5375275"/>
          <p14:tracePt t="68917" x="9710738" y="5375275"/>
          <p14:tracePt t="68927" x="9691688" y="5375275"/>
          <p14:tracePt t="68935" x="9671050" y="5365750"/>
          <p14:tracePt t="68944" x="9661525" y="5365750"/>
          <p14:tracePt t="68951" x="9640888" y="5345113"/>
          <p14:tracePt t="68962" x="9610725" y="5335588"/>
          <p14:tracePt t="68967" x="9569450" y="5324475"/>
          <p14:tracePt t="68975" x="9539288" y="5314950"/>
          <p14:tracePt t="68983" x="9520238" y="5294313"/>
          <p14:tracePt t="68990" x="9520238" y="5284788"/>
          <p14:tracePt t="69015" x="9520238" y="5275263"/>
          <p14:tracePt t="69039" x="9520238" y="5264150"/>
          <p14:tracePt t="69047" x="9520238" y="5245100"/>
          <p14:tracePt t="69055" x="9520238" y="5224463"/>
          <p14:tracePt t="69071" x="9520238" y="5194300"/>
          <p14:tracePt t="69079" x="9520238" y="5183188"/>
          <p14:tracePt t="69086" x="9520238" y="5164138"/>
          <p14:tracePt t="69095" x="9520238" y="5153025"/>
          <p14:tracePt t="69103" x="9520238" y="5143500"/>
          <p14:tracePt t="69110" x="9520238" y="5133975"/>
          <p14:tracePt t="69119" x="9520238" y="5113338"/>
          <p14:tracePt t="69126" x="9520238" y="5103813"/>
          <p14:tracePt t="69151" x="9520238" y="5092700"/>
          <p14:tracePt t="69159" x="9520238" y="5083175"/>
          <p14:tracePt t="69167" x="9520238" y="5073650"/>
          <p14:tracePt t="69176" x="9520238" y="5062538"/>
          <p14:tracePt t="69191" x="9520238" y="5053013"/>
          <p14:tracePt t="69209" x="9520238" y="5041900"/>
          <p14:tracePt t="69223" x="9520238" y="5032375"/>
          <p14:tracePt t="69233" x="9520238" y="5022850"/>
          <p14:tracePt t="69257" x="9520238" y="5011738"/>
          <p14:tracePt t="69273" x="9520238" y="5002213"/>
          <p14:tracePt t="69354" x="9520238" y="4992688"/>
          <p14:tracePt t="69441" x="9520238" y="4981575"/>
          <p14:tracePt t="69457" x="9529763" y="4981575"/>
          <p14:tracePt t="69465" x="9550400" y="4972050"/>
          <p14:tracePt t="69473" x="9559925" y="4972050"/>
          <p14:tracePt t="69481" x="9580563" y="4962525"/>
          <p14:tracePt t="69489" x="9599613" y="4962525"/>
          <p14:tracePt t="69499" x="9620250" y="4951413"/>
          <p14:tracePt t="69505" x="9640888" y="4941888"/>
          <p14:tracePt t="69515" x="9671050" y="4941888"/>
          <p14:tracePt t="69520" x="9701213" y="4932363"/>
          <p14:tracePt t="69531" x="9721850" y="4921250"/>
          <p14:tracePt t="69539" x="9761538" y="4911725"/>
          <p14:tracePt t="69547" x="9782175" y="4902200"/>
          <p14:tracePt t="69554" x="9812338" y="4902200"/>
          <p14:tracePt t="69563" x="9842500" y="4891088"/>
          <p14:tracePt t="69570" x="9872663" y="4891088"/>
          <p14:tracePt t="69579" x="9902825" y="4891088"/>
          <p14:tracePt t="69586" x="9932988" y="4881563"/>
          <p14:tracePt t="69595" x="9963150" y="4881563"/>
          <p14:tracePt t="69602" x="9993313" y="4881563"/>
          <p14:tracePt t="69611" x="10034588" y="4881563"/>
          <p14:tracePt t="69619" x="10064750" y="4881563"/>
          <p14:tracePt t="69627" x="10094913" y="4881563"/>
          <p14:tracePt t="69635" x="10125075" y="4881563"/>
          <p14:tracePt t="69642" x="10155238" y="4881563"/>
          <p14:tracePt t="69650" x="10206038" y="4881563"/>
          <p14:tracePt t="69658" x="10215563" y="4881563"/>
          <p14:tracePt t="69667" x="10255250" y="4881563"/>
          <p14:tracePt t="69675" x="10266363" y="4881563"/>
          <p14:tracePt t="69682" x="10285413" y="4881563"/>
          <p14:tracePt t="69690" x="10296525" y="4881563"/>
          <p14:tracePt t="69715" x="10306050" y="4881563"/>
          <p14:tracePt t="70782" x="10285413" y="4902200"/>
          <p14:tracePt t="70790" x="10236200" y="4941888"/>
          <p14:tracePt t="70798" x="10175875" y="4981575"/>
          <p14:tracePt t="70804" x="10094913" y="5032375"/>
          <p14:tracePt t="70812" x="9972675" y="5083175"/>
          <p14:tracePt t="70820" x="9872663" y="5113338"/>
          <p14:tracePt t="70828" x="9721850" y="5143500"/>
          <p14:tracePt t="70836" x="9550400" y="5143500"/>
          <p14:tracePt t="70843" x="9448800" y="5164138"/>
          <p14:tracePt t="70852" x="9267825" y="5164138"/>
          <p14:tracePt t="70859" x="9055100" y="5164138"/>
          <p14:tracePt t="70868" x="8853488" y="5164138"/>
          <p14:tracePt t="70874" x="8682038" y="5153025"/>
          <p14:tracePt t="70882" x="8612188" y="5153025"/>
          <p14:tracePt t="70890" x="8470900" y="5122863"/>
          <p14:tracePt t="70898" x="8431213" y="5113338"/>
          <p14:tracePt t="70906" x="8410575" y="5113338"/>
          <p14:tracePt t="70914" x="8401050" y="5113338"/>
          <p14:tracePt t="71021" x="8401050" y="5103813"/>
          <p14:tracePt t="71061" x="8401050" y="5092700"/>
          <p14:tracePt t="71069" x="8380413" y="5092700"/>
          <p14:tracePt t="71076" x="8359775" y="5083175"/>
          <p14:tracePt t="71084" x="8329613" y="5083175"/>
          <p14:tracePt t="71092" x="8308975" y="5073650"/>
          <p14:tracePt t="71100" x="8289925" y="5073650"/>
          <p14:tracePt t="71108" x="8269288" y="5073650"/>
          <p14:tracePt t="71124" x="8259763" y="5073650"/>
          <p14:tracePt t="71164" x="8259763" y="5062538"/>
          <p14:tracePt t="71294" x="8259763" y="5053013"/>
          <p14:tracePt t="71366" x="8259763" y="5041900"/>
          <p14:tracePt t="71417" x="8248650" y="5032375"/>
          <p14:tracePt t="71425" x="8239125" y="5022850"/>
          <p14:tracePt t="71436" x="8218488" y="5011738"/>
          <p14:tracePt t="71440" x="8197850" y="5002213"/>
          <p14:tracePt t="71454" x="8188325" y="5002213"/>
          <p14:tracePt t="71458" x="8158163" y="4992688"/>
          <p14:tracePt t="71465" x="8107363" y="4981575"/>
          <p14:tracePt t="71471" x="8077200" y="4972050"/>
          <p14:tracePt t="71479" x="8047038" y="4972050"/>
          <p14:tracePt t="71487" x="8016875" y="4972050"/>
          <p14:tracePt t="71495" x="7996238" y="4972050"/>
          <p14:tracePt t="71503" x="7996238" y="4962525"/>
          <p14:tracePt t="71511" x="7986713" y="4962525"/>
          <p14:tracePt t="71519" x="7977188" y="4962525"/>
          <p14:tracePt t="71801" x="7956550" y="4962525"/>
          <p14:tracePt t="71809" x="7935913" y="4951413"/>
          <p14:tracePt t="71817" x="7926388" y="4941888"/>
          <p14:tracePt t="71825" x="7905750" y="4932363"/>
          <p14:tracePt t="71832" x="7845425" y="4921250"/>
          <p14:tracePt t="71840" x="7815263" y="4921250"/>
          <p14:tracePt t="71848" x="7775575" y="4911725"/>
          <p14:tracePt t="71856" x="7724775" y="4902200"/>
          <p14:tracePt t="71864" x="7683500" y="4902200"/>
          <p14:tracePt t="71872" x="7643813" y="4902200"/>
          <p14:tracePt t="71880" x="7634288" y="4902200"/>
          <p14:tracePt t="71888" x="7604125" y="4902200"/>
          <p14:tracePt t="71944" x="7604125" y="4911725"/>
          <p14:tracePt t="71952" x="7604125" y="4921250"/>
          <p14:tracePt t="71962" x="7593013" y="4941888"/>
          <p14:tracePt t="71970" x="7593013" y="4972050"/>
          <p14:tracePt t="71979" x="7593013" y="4981575"/>
          <p14:tracePt t="71986" x="7593013" y="5011738"/>
          <p14:tracePt t="71995" x="7593013" y="5022850"/>
          <p14:tracePt t="72002" x="7593013" y="5041900"/>
          <p14:tracePt t="72012" x="7593013" y="5062538"/>
          <p14:tracePt t="72018" x="7593013" y="5073650"/>
          <p14:tracePt t="72026" x="7593013" y="5103813"/>
          <p14:tracePt t="72043" x="7593013" y="5113338"/>
          <p14:tracePt t="72050" x="7604125" y="5122863"/>
          <p14:tracePt t="72058" x="7613650" y="5133975"/>
          <p14:tracePt t="72066" x="7623175" y="5133975"/>
          <p14:tracePt t="72074" x="7634288" y="5133975"/>
          <p14:tracePt t="72082" x="7634288" y="5143500"/>
          <p14:tracePt t="72090" x="7643813" y="5143500"/>
          <p14:tracePt t="72098" x="7653338" y="5143500"/>
          <p14:tracePt t="72106" x="7683500" y="5143500"/>
          <p14:tracePt t="72114" x="7694613" y="5143500"/>
          <p14:tracePt t="72122" x="7724775" y="5143500"/>
          <p14:tracePt t="72130" x="7745413" y="5143500"/>
          <p14:tracePt t="72138" x="7775575" y="5143500"/>
          <p14:tracePt t="72146" x="7805738" y="5143500"/>
          <p14:tracePt t="72154" x="7835900" y="5133975"/>
          <p14:tracePt t="72162" x="7854950" y="5122863"/>
          <p14:tracePt t="72170" x="7886700" y="5113338"/>
          <p14:tracePt t="72178" x="7905750" y="5092700"/>
          <p14:tracePt t="72187" x="7916863" y="5083175"/>
          <p14:tracePt t="72194" x="7935913" y="5083175"/>
          <p14:tracePt t="72202" x="7935913" y="5073650"/>
          <p14:tracePt t="72211" x="7947025" y="5062538"/>
          <p14:tracePt t="72218" x="7947025" y="5053013"/>
          <p14:tracePt t="72227" x="7947025" y="5041900"/>
          <p14:tracePt t="72252" x="7956550" y="5032375"/>
          <p14:tracePt t="72258" x="7956550" y="5022850"/>
          <p14:tracePt t="72277" x="7966075" y="5022850"/>
          <p14:tracePt t="72396" x="7966075" y="5032375"/>
          <p14:tracePt t="72404" x="7977188" y="5062538"/>
          <p14:tracePt t="72412" x="7986713" y="5122863"/>
          <p14:tracePt t="72420" x="8016875" y="5164138"/>
          <p14:tracePt t="72428" x="8026400" y="5224463"/>
          <p14:tracePt t="72436" x="8037513" y="5324475"/>
          <p14:tracePt t="72444" x="8037513" y="5384800"/>
          <p14:tracePt t="72452" x="8037513" y="5426075"/>
          <p14:tracePt t="72460" x="8047038" y="5465763"/>
          <p14:tracePt t="72468" x="8047038" y="5526088"/>
          <p14:tracePt t="72476" x="8047038" y="5588000"/>
          <p14:tracePt t="72484" x="8047038" y="5627688"/>
          <p14:tracePt t="72492" x="8047038" y="5657850"/>
          <p14:tracePt t="72500" x="8047038" y="5688013"/>
          <p14:tracePt t="72509" x="8047038" y="5718175"/>
          <p14:tracePt t="72516" x="8047038" y="5727700"/>
          <p14:tracePt t="72532" x="8047038" y="5738813"/>
          <p14:tracePt t="74002" x="8058150" y="5738813"/>
          <p14:tracePt t="74650" x="8058150" y="5748338"/>
          <p14:tracePt t="74658" x="8077200" y="5759450"/>
          <p14:tracePt t="74666" x="8107363" y="5778500"/>
          <p14:tracePt t="74674" x="8148638" y="5789613"/>
          <p14:tracePt t="74681" x="8229600" y="5799138"/>
          <p14:tracePt t="74690" x="8359775" y="5829300"/>
          <p14:tracePt t="74700" x="8461375" y="5849938"/>
          <p14:tracePt t="74708" x="8591550" y="5859463"/>
          <p14:tracePt t="74716" x="8804275" y="5880100"/>
          <p14:tracePt t="74724" x="8985250" y="5889625"/>
          <p14:tracePt t="74732" x="9156700" y="5910263"/>
          <p14:tracePt t="74740" x="9288463" y="5910263"/>
          <p14:tracePt t="74748" x="9409113" y="5910263"/>
          <p14:tracePt t="74756" x="9590088" y="5910263"/>
          <p14:tracePt t="74764" x="9671050" y="5910263"/>
          <p14:tracePt t="74772" x="9761538" y="5910263"/>
          <p14:tracePt t="74781" x="9842500" y="5910263"/>
          <p14:tracePt t="74788" x="9893300" y="5910263"/>
          <p14:tracePt t="74796" x="9912350" y="5910263"/>
          <p14:tracePt t="74804" x="9923463" y="5910263"/>
          <p14:tracePt t="74812" x="9932988" y="5910263"/>
          <p14:tracePt t="74877" x="9942513" y="5910263"/>
          <p14:tracePt t="74967" x="9953625" y="5910263"/>
          <p14:tracePt t="74980" x="9972675" y="5899150"/>
          <p14:tracePt t="74989" x="9983788" y="5880100"/>
          <p14:tracePt t="74999" x="10004425" y="5868988"/>
          <p14:tracePt t="75005" x="10023475" y="5859463"/>
          <p14:tracePt t="75016" x="10044113" y="5849938"/>
          <p14:tracePt t="75023" x="10053638" y="5829300"/>
          <p14:tracePt t="75032" x="10074275" y="5829300"/>
          <p14:tracePt t="75039" x="10074275" y="5819775"/>
          <p14:tracePt t="75049" x="10083800" y="5799138"/>
          <p14:tracePt t="75055" x="10083800" y="5789613"/>
          <p14:tracePt t="75065" x="10083800" y="5778500"/>
          <p14:tracePt t="75070" x="10094913" y="5778500"/>
          <p14:tracePt t="75078" x="10094913" y="5748338"/>
          <p14:tracePt t="75086" x="10104438" y="5738813"/>
          <p14:tracePt t="75093" x="10104438" y="5708650"/>
          <p14:tracePt t="75102" x="10104438" y="5697538"/>
          <p14:tracePt t="75109" x="10104438" y="5678488"/>
          <p14:tracePt t="75118" x="10104438" y="5657850"/>
          <p14:tracePt t="75125" x="10104438" y="5637213"/>
          <p14:tracePt t="75134" x="10104438" y="5627688"/>
          <p14:tracePt t="75142" x="10104438" y="5618163"/>
          <p14:tracePt t="75150" x="10094913" y="5607050"/>
          <p14:tracePt t="75158" x="10083800" y="5588000"/>
          <p14:tracePt t="75166" x="10074275" y="5576888"/>
          <p14:tracePt t="75174" x="10074275" y="5567363"/>
          <p14:tracePt t="75182" x="10053638" y="5556250"/>
          <p14:tracePt t="75190" x="10044113" y="5546725"/>
          <p14:tracePt t="75198" x="10034588" y="5537200"/>
          <p14:tracePt t="75206" x="10013950" y="5537200"/>
          <p14:tracePt t="75214" x="10013950" y="5526088"/>
          <p14:tracePt t="75222" x="9993313" y="5516563"/>
          <p14:tracePt t="75230" x="9972675" y="5516563"/>
          <p14:tracePt t="75238" x="9963150" y="5516563"/>
          <p14:tracePt t="75245" x="9953625" y="5516563"/>
          <p14:tracePt t="75254" x="9942513" y="5516563"/>
          <p14:tracePt t="75262" x="9932988" y="5516563"/>
          <p14:tracePt t="75270" x="9912350" y="5516563"/>
          <p14:tracePt t="75286" x="9902825" y="5516563"/>
          <p14:tracePt t="75894" x="9893300" y="5516563"/>
          <p14:tracePt t="75902" x="9852025" y="5516563"/>
          <p14:tracePt t="75911" x="9782175" y="5516563"/>
          <p14:tracePt t="75915" x="9740900" y="5516563"/>
          <p14:tracePt t="75927" x="9680575" y="5526088"/>
          <p14:tracePt t="75930" x="9620250" y="5537200"/>
          <p14:tracePt t="75940" x="9569450" y="5556250"/>
          <p14:tracePt t="75947" x="9529763" y="5576888"/>
          <p14:tracePt t="75960" x="9478963" y="5588000"/>
          <p14:tracePt t="75964" x="9367838" y="5637213"/>
          <p14:tracePt t="75971" x="9247188" y="5648325"/>
          <p14:tracePt t="75979" x="9117013" y="5697538"/>
          <p14:tracePt t="75987" x="8994775" y="5727700"/>
          <p14:tracePt t="75995" x="8783638" y="5778500"/>
          <p14:tracePt t="76003" x="8621713" y="5819775"/>
          <p14:tracePt t="76011" x="8380413" y="5868988"/>
          <p14:tracePt t="76019" x="8188325" y="5919788"/>
          <p14:tracePt t="76028" x="7886700" y="6021388"/>
          <p14:tracePt t="76036" x="7683500" y="6081713"/>
          <p14:tracePt t="76043" x="7231063" y="6202363"/>
          <p14:tracePt t="76051" x="6807200" y="6323013"/>
          <p14:tracePt t="76060" x="6686550" y="6353175"/>
          <p14:tracePt t="76067" x="6383338" y="6445250"/>
          <p14:tracePt t="76075" x="6283325" y="6475413"/>
          <p14:tracePt t="76084" x="6130925" y="6535738"/>
          <p14:tracePt t="76091" x="6030913" y="6565900"/>
          <p14:tracePt t="76100" x="5949950" y="6596063"/>
          <p14:tracePt t="76107" x="5908675" y="6626225"/>
          <p14:tracePt t="76116" x="5868988" y="6635750"/>
          <p14:tracePt t="76124" x="5859463" y="6656388"/>
          <p14:tracePt t="76132" x="5829300" y="6665913"/>
          <p14:tracePt t="76141" x="5808663" y="6686550"/>
          <p14:tracePt t="76148" x="5778500" y="6696075"/>
          <p14:tracePt t="76155" x="5748338" y="6726238"/>
          <p14:tracePt t="76164" x="5727700" y="6746875"/>
          <p14:tracePt t="76172" x="5707063" y="6767513"/>
          <p14:tracePt t="76180" x="5676900" y="6788150"/>
          <p14:tracePt t="76188" x="5657850" y="6797675"/>
          <p14:tracePt t="76196" x="5627688" y="6818313"/>
          <p14:tracePt t="76205" x="5576888" y="6848475"/>
          <p14:tracePt t="79997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80256" y="1166018"/>
            <a:ext cx="3944530" cy="506530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5.1.3</a:t>
            </a:r>
            <a:r>
              <a:rPr lang="ko-KR" altLang="en-US" dirty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7595370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 err="1">
                <a:latin typeface="맑은 고딕"/>
              </a:rPr>
              <a:t>컨볼루션</a:t>
            </a:r>
            <a:r>
              <a:rPr lang="ko-KR" altLang="en-US" dirty="0">
                <a:latin typeface="맑은 고딕"/>
              </a:rPr>
              <a:t> 계층마다 여러 특징 </a:t>
            </a:r>
            <a:r>
              <a:rPr lang="ko-KR" altLang="en-US" dirty="0" err="1">
                <a:latin typeface="맑은 고딕"/>
              </a:rPr>
              <a:t>맵이</a:t>
            </a:r>
            <a:r>
              <a:rPr lang="ko-KR" altLang="en-US" dirty="0">
                <a:latin typeface="맑은 고딕"/>
              </a:rPr>
              <a:t> 만들어지며, 다음 단계인 </a:t>
            </a:r>
            <a:r>
              <a:rPr lang="ko-KR" altLang="en-US" dirty="0" err="1">
                <a:latin typeface="맑은 고딕"/>
              </a:rPr>
              <a:t>풀링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pooling</a:t>
            </a:r>
            <a:r>
              <a:rPr lang="ko-KR" altLang="en-US" dirty="0">
                <a:latin typeface="맑은 고딕"/>
              </a:rPr>
              <a:t> 계층으로 넘어가게 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특징 </a:t>
            </a:r>
            <a:r>
              <a:rPr lang="ko-KR" altLang="en-US" dirty="0" err="1">
                <a:latin typeface="맑은 고딕"/>
              </a:rPr>
              <a:t>맵의</a:t>
            </a:r>
            <a:r>
              <a:rPr lang="ko-KR" altLang="en-US" dirty="0">
                <a:latin typeface="맑은 고딕"/>
              </a:rPr>
              <a:t> 크기가 크면 학습이 어렵고 과적합의 위험이 증가합니다.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풀링</a:t>
            </a:r>
            <a:r>
              <a:rPr lang="ko-KR" altLang="en-US" dirty="0">
                <a:latin typeface="맑은 고딕"/>
              </a:rPr>
              <a:t> 계층은 앞 계층에서 추출한 특징을 값 하나로 추려내서 특징 </a:t>
            </a:r>
            <a:r>
              <a:rPr lang="ko-KR" altLang="en-US" dirty="0" err="1">
                <a:latin typeface="맑은 고딕"/>
              </a:rPr>
              <a:t>맵의</a:t>
            </a:r>
            <a:r>
              <a:rPr lang="ko-KR" altLang="en-US" dirty="0">
                <a:latin typeface="맑은 고딕"/>
              </a:rPr>
              <a:t> 크기 줄여주고 중요한 특징을 강조하는 역할을 합니다.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풀링</a:t>
            </a:r>
            <a:r>
              <a:rPr lang="ko-KR" altLang="en-US" dirty="0">
                <a:latin typeface="맑은 고딕"/>
              </a:rPr>
              <a:t> 역시 일종의 </a:t>
            </a:r>
            <a:r>
              <a:rPr lang="ko-KR" altLang="en-US" dirty="0" err="1">
                <a:latin typeface="맑은 고딕"/>
              </a:rPr>
              <a:t>컨볼루션</a:t>
            </a:r>
            <a:r>
              <a:rPr lang="ko-KR" altLang="en-US" dirty="0">
                <a:latin typeface="맑은 고딕"/>
              </a:rPr>
              <a:t> 연산이며, 필터가 지나갈 때마다 픽셀을 묶어서 </a:t>
            </a:r>
            <a:r>
              <a:rPr lang="ko-KR" altLang="en-US" dirty="0">
                <a:solidFill>
                  <a:srgbClr val="FF0000"/>
                </a:solidFill>
                <a:latin typeface="맑은 고딕"/>
              </a:rPr>
              <a:t>평균</a:t>
            </a:r>
            <a:r>
              <a:rPr lang="ko-KR" altLang="en-US" dirty="0">
                <a:latin typeface="맑은 고딕"/>
              </a:rPr>
              <a:t>이나 </a:t>
            </a:r>
            <a:r>
              <a:rPr lang="ko-KR" altLang="en-US" dirty="0">
                <a:solidFill>
                  <a:srgbClr val="FF0000"/>
                </a:solidFill>
                <a:latin typeface="맑은 고딕"/>
              </a:rPr>
              <a:t>최댓값</a:t>
            </a:r>
            <a:r>
              <a:rPr lang="ko-KR" altLang="en-US" dirty="0">
                <a:latin typeface="맑은 고딕"/>
              </a:rPr>
              <a:t>을 가져오는 간단한 연산으로 이뤄집니다.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3E1FB1-C61B-422F-A8DB-449E7EEA01B6}"/>
              </a:ext>
            </a:extLst>
          </p:cNvPr>
          <p:cNvSpPr/>
          <p:nvPr/>
        </p:nvSpPr>
        <p:spPr>
          <a:xfrm>
            <a:off x="8995718" y="1334531"/>
            <a:ext cx="1093573" cy="1062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62745D-3053-4F97-B96D-6869599901B5}"/>
              </a:ext>
            </a:extLst>
          </p:cNvPr>
          <p:cNvSpPr/>
          <p:nvPr/>
        </p:nvSpPr>
        <p:spPr>
          <a:xfrm>
            <a:off x="10088946" y="1332149"/>
            <a:ext cx="1131159" cy="10626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42DB47-5178-41D8-A852-69F86A68B951}"/>
              </a:ext>
            </a:extLst>
          </p:cNvPr>
          <p:cNvSpPr/>
          <p:nvPr/>
        </p:nvSpPr>
        <p:spPr>
          <a:xfrm>
            <a:off x="8995718" y="2397212"/>
            <a:ext cx="1093573" cy="10973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25F988-E428-4AE1-B0C6-99B1F3E4E016}"/>
              </a:ext>
            </a:extLst>
          </p:cNvPr>
          <p:cNvSpPr/>
          <p:nvPr/>
        </p:nvSpPr>
        <p:spPr>
          <a:xfrm>
            <a:off x="10089291" y="2407186"/>
            <a:ext cx="1131159" cy="109975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70F0DF-9B7E-4210-ADA6-32FF5647F603}"/>
              </a:ext>
            </a:extLst>
          </p:cNvPr>
          <p:cNvSpPr/>
          <p:nvPr/>
        </p:nvSpPr>
        <p:spPr>
          <a:xfrm>
            <a:off x="8357287" y="4311015"/>
            <a:ext cx="539579" cy="532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9E9307-519D-4294-851F-4E24AB71FFCD}"/>
              </a:ext>
            </a:extLst>
          </p:cNvPr>
          <p:cNvSpPr/>
          <p:nvPr/>
        </p:nvSpPr>
        <p:spPr>
          <a:xfrm>
            <a:off x="8896866" y="4313641"/>
            <a:ext cx="576647" cy="5328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2CD884-589D-42BF-BB6E-BF72D886B391}"/>
              </a:ext>
            </a:extLst>
          </p:cNvPr>
          <p:cNvSpPr/>
          <p:nvPr/>
        </p:nvSpPr>
        <p:spPr>
          <a:xfrm>
            <a:off x="8357287" y="4868356"/>
            <a:ext cx="539579" cy="53283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2132D0-8115-4A5D-A434-B025F6C40C96}"/>
              </a:ext>
            </a:extLst>
          </p:cNvPr>
          <p:cNvSpPr/>
          <p:nvPr/>
        </p:nvSpPr>
        <p:spPr>
          <a:xfrm>
            <a:off x="8896866" y="4861457"/>
            <a:ext cx="576647" cy="53283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23DDC-DECF-4F07-AAA5-33AB2D3B5312}"/>
              </a:ext>
            </a:extLst>
          </p:cNvPr>
          <p:cNvSpPr/>
          <p:nvPr/>
        </p:nvSpPr>
        <p:spPr>
          <a:xfrm>
            <a:off x="10828638" y="4303666"/>
            <a:ext cx="539579" cy="532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9DA00A-B993-46A2-91E3-72604E563B89}"/>
              </a:ext>
            </a:extLst>
          </p:cNvPr>
          <p:cNvSpPr/>
          <p:nvPr/>
        </p:nvSpPr>
        <p:spPr>
          <a:xfrm>
            <a:off x="11368217" y="4306292"/>
            <a:ext cx="576647" cy="5328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BA9825-8392-403C-AB38-410808EA5706}"/>
              </a:ext>
            </a:extLst>
          </p:cNvPr>
          <p:cNvSpPr/>
          <p:nvPr/>
        </p:nvSpPr>
        <p:spPr>
          <a:xfrm>
            <a:off x="10828638" y="4851482"/>
            <a:ext cx="539579" cy="53283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9B1AD4-9947-45C4-AEEF-1085F886AEA4}"/>
              </a:ext>
            </a:extLst>
          </p:cNvPr>
          <p:cNvSpPr/>
          <p:nvPr/>
        </p:nvSpPr>
        <p:spPr>
          <a:xfrm>
            <a:off x="11368217" y="4854108"/>
            <a:ext cx="576647" cy="53283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07A52F42-8266-4727-84DF-8CBAC2443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57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5" x="2824163" y="4457700"/>
          <p14:tracePt t="232" x="2692400" y="4256088"/>
          <p14:tracePt t="234" x="2632075" y="4135438"/>
          <p14:tracePt t="242" x="2592388" y="4054475"/>
          <p14:tracePt t="250" x="2520950" y="3913188"/>
          <p14:tracePt t="258" x="2490788" y="3811588"/>
          <p14:tracePt t="266" x="2460625" y="3762375"/>
          <p14:tracePt t="274" x="2451100" y="3630613"/>
          <p14:tracePt t="282" x="2439988" y="3549650"/>
          <p14:tracePt t="290" x="2439988" y="3498850"/>
          <p14:tracePt t="298" x="2439988" y="3419475"/>
          <p14:tracePt t="306" x="2420938" y="3317875"/>
          <p14:tracePt t="314" x="2420938" y="3248025"/>
          <p14:tracePt t="323" x="2420938" y="3116263"/>
          <p14:tracePt t="330" x="2420938" y="3035300"/>
          <p14:tracePt t="339" x="2420938" y="2974975"/>
          <p14:tracePt t="346" x="2439988" y="2894013"/>
          <p14:tracePt t="354" x="2439988" y="2833688"/>
          <p14:tracePt t="364" x="2451100" y="2773363"/>
          <p14:tracePt t="372" x="2481263" y="2692400"/>
          <p14:tracePt t="380" x="2490788" y="2652713"/>
          <p14:tracePt t="389" x="2490788" y="2611438"/>
          <p14:tracePt t="396" x="2500313" y="2581275"/>
          <p14:tracePt t="405" x="2500313" y="2532063"/>
          <p14:tracePt t="412" x="2511425" y="2481263"/>
          <p14:tracePt t="420" x="2520950" y="2451100"/>
          <p14:tracePt t="428" x="2530475" y="2400300"/>
          <p14:tracePt t="436" x="2541588" y="2360613"/>
          <p14:tracePt t="444" x="2551113" y="2330450"/>
          <p14:tracePt t="452" x="2560638" y="2298700"/>
          <p14:tracePt t="460" x="2560638" y="2259013"/>
          <p14:tracePt t="468" x="2581275" y="2228850"/>
          <p14:tracePt t="476" x="2581275" y="2198688"/>
          <p14:tracePt t="484" x="2592388" y="2159000"/>
          <p14:tracePt t="492" x="2601913" y="2127250"/>
          <p14:tracePt t="500" x="2611438" y="2097088"/>
          <p14:tracePt t="508" x="2611438" y="2078038"/>
          <p14:tracePt t="516" x="2622550" y="2047875"/>
          <p14:tracePt t="524" x="2632075" y="2017713"/>
          <p14:tracePt t="532" x="2632075" y="2006600"/>
          <p14:tracePt t="540" x="2641600" y="1966913"/>
          <p14:tracePt t="548" x="2641600" y="1955800"/>
          <p14:tracePt t="556" x="2652713" y="1925638"/>
          <p14:tracePt t="564" x="2652713" y="1895475"/>
          <p14:tracePt t="572" x="2682875" y="1835150"/>
          <p14:tracePt t="580" x="2682875" y="1804988"/>
          <p14:tracePt t="588" x="2682875" y="1774825"/>
          <p14:tracePt t="596" x="2692400" y="1754188"/>
          <p14:tracePt t="604" x="2692400" y="1724025"/>
          <p14:tracePt t="612" x="2692400" y="1704975"/>
          <p14:tracePt t="621" x="2692400" y="1684338"/>
          <p14:tracePt t="628" x="2692400" y="1663700"/>
          <p14:tracePt t="644" x="2692400" y="1644650"/>
          <p14:tracePt t="652" x="2692400" y="1633538"/>
          <p14:tracePt t="660" x="2692400" y="1624013"/>
          <p14:tracePt t="676" x="2692400" y="1603375"/>
          <p14:tracePt t="692" x="2692400" y="1593850"/>
          <p14:tracePt t="702" x="2692400" y="1582738"/>
          <p14:tracePt t="718" x="2692400" y="1573213"/>
          <p14:tracePt t="766" x="2692400" y="1563688"/>
          <p14:tracePt t="790" x="2692400" y="1552575"/>
          <p14:tracePt t="806" x="2692400" y="1543050"/>
          <p14:tracePt t="878" x="2692400" y="1533525"/>
          <p14:tracePt t="894" x="2692400" y="1522413"/>
          <p14:tracePt t="918" x="2692400" y="1512888"/>
          <p14:tracePt t="942" x="2692400" y="1503363"/>
          <p14:tracePt t="1064" x="2701925" y="1503363"/>
          <p14:tracePt t="1170" x="2701925" y="1492250"/>
          <p14:tracePt t="1187" x="2722563" y="1492250"/>
          <p14:tracePt t="1195" x="2722563" y="1482725"/>
          <p14:tracePt t="1207" x="2743200" y="1473200"/>
          <p14:tracePt t="1210" x="2763838" y="1473200"/>
          <p14:tracePt t="1218" x="2782888" y="1462088"/>
          <p14:tracePt t="1225" x="2813050" y="1452563"/>
          <p14:tracePt t="1233" x="2843213" y="1441450"/>
          <p14:tracePt t="1241" x="2873375" y="1441450"/>
          <p14:tracePt t="1248" x="2903538" y="1431925"/>
          <p14:tracePt t="1257" x="2914650" y="1431925"/>
          <p14:tracePt t="1265" x="2935288" y="1431925"/>
          <p14:tracePt t="1272" x="2965450" y="1422400"/>
          <p14:tracePt t="1281" x="2984500" y="1422400"/>
          <p14:tracePt t="1289" x="3005138" y="1422400"/>
          <p14:tracePt t="1297" x="3025775" y="1422400"/>
          <p14:tracePt t="1716" x="3035300" y="1422400"/>
          <p14:tracePt t="1740" x="3044825" y="1422400"/>
          <p14:tracePt t="1756" x="3055938" y="1422400"/>
          <p14:tracePt t="1764" x="3065463" y="1431925"/>
          <p14:tracePt t="1772" x="3074988" y="1441450"/>
          <p14:tracePt t="1780" x="3086100" y="1452563"/>
          <p14:tracePt t="1788" x="3106738" y="1452563"/>
          <p14:tracePt t="1795" x="3116263" y="1462088"/>
          <p14:tracePt t="1804" x="3125788" y="1462088"/>
          <p14:tracePt t="1812" x="3136900" y="1473200"/>
          <p14:tracePt t="1820" x="3146425" y="1482725"/>
          <p14:tracePt t="1828" x="3167063" y="1482725"/>
          <p14:tracePt t="1836" x="3186113" y="1492250"/>
          <p14:tracePt t="1844" x="3216275" y="1492250"/>
          <p14:tracePt t="1852" x="3227388" y="1492250"/>
          <p14:tracePt t="1860" x="3267075" y="1503363"/>
          <p14:tracePt t="1868" x="3297238" y="1503363"/>
          <p14:tracePt t="1876" x="3327400" y="1503363"/>
          <p14:tracePt t="1884" x="3368675" y="1503363"/>
          <p14:tracePt t="1894" x="3417888" y="1512888"/>
          <p14:tracePt t="1900" x="3468688" y="1512888"/>
          <p14:tracePt t="1910" x="3519488" y="1512888"/>
          <p14:tracePt t="1916" x="3600450" y="1512888"/>
          <p14:tracePt t="1926" x="3640138" y="1512888"/>
          <p14:tracePt t="1934" x="3700463" y="1512888"/>
          <p14:tracePt t="1942" x="3751263" y="1512888"/>
          <p14:tracePt t="1950" x="3802063" y="1512888"/>
          <p14:tracePt t="1958" x="3832225" y="1512888"/>
          <p14:tracePt t="1966" x="3841750" y="1512888"/>
          <p14:tracePt t="1974" x="3862388" y="1512888"/>
          <p14:tracePt t="1982" x="3883025" y="1512888"/>
          <p14:tracePt t="1990" x="3892550" y="1512888"/>
          <p14:tracePt t="1997" x="3902075" y="1512888"/>
          <p14:tracePt t="2014" x="3913188" y="1512888"/>
          <p14:tracePt t="2031" x="3922713" y="1512888"/>
          <p14:tracePt t="2047" x="3932238" y="1512888"/>
          <p14:tracePt t="2104" x="3943350" y="1512888"/>
          <p14:tracePt t="2128" x="3952875" y="1512888"/>
          <p14:tracePt t="2137" x="3962400" y="1512888"/>
          <p14:tracePt t="2144" x="3973513" y="1512888"/>
          <p14:tracePt t="2151" x="3994150" y="1512888"/>
          <p14:tracePt t="2159" x="4024313" y="1522413"/>
          <p14:tracePt t="2167" x="4043363" y="1522413"/>
          <p14:tracePt t="2174" x="4084638" y="1522413"/>
          <p14:tracePt t="2182" x="4133850" y="1533525"/>
          <p14:tracePt t="2190" x="4214813" y="1543050"/>
          <p14:tracePt t="2198" x="4265613" y="1543050"/>
          <p14:tracePt t="2206" x="4316413" y="1552575"/>
          <p14:tracePt t="2214" x="4367213" y="1552575"/>
          <p14:tracePt t="2224" x="4467225" y="1573213"/>
          <p14:tracePt t="2232" x="4527550" y="1582738"/>
          <p14:tracePt t="2240" x="4568825" y="1582738"/>
          <p14:tracePt t="2248" x="4618038" y="1593850"/>
          <p14:tracePt t="2256" x="4659313" y="1593850"/>
          <p14:tracePt t="2264" x="4719638" y="1603375"/>
          <p14:tracePt t="2272" x="4759325" y="1603375"/>
          <p14:tracePt t="2279" x="4800600" y="1612900"/>
          <p14:tracePt t="2288" x="4860925" y="1612900"/>
          <p14:tracePt t="2296" x="4900613" y="1624013"/>
          <p14:tracePt t="2304" x="4960938" y="1633538"/>
          <p14:tracePt t="2312" x="4991100" y="1633538"/>
          <p14:tracePt t="2320" x="5062538" y="1633538"/>
          <p14:tracePt t="2329" x="5143500" y="1654175"/>
          <p14:tracePt t="2336" x="5203825" y="1654175"/>
          <p14:tracePt t="2344" x="5243513" y="1654175"/>
          <p14:tracePt t="2352" x="5273675" y="1654175"/>
          <p14:tracePt t="2360" x="5303838" y="1654175"/>
          <p14:tracePt t="2368" x="5324475" y="1654175"/>
          <p14:tracePt t="2384" x="5334000" y="1654175"/>
          <p14:tracePt t="2659" x="5334000" y="1663700"/>
          <p14:tracePt t="3538" x="5345113" y="1663700"/>
          <p14:tracePt t="3546" x="5354638" y="1663700"/>
          <p14:tracePt t="3554" x="5364163" y="1663700"/>
          <p14:tracePt t="3561" x="5375275" y="1663700"/>
          <p14:tracePt t="3600" x="5384800" y="1663700"/>
          <p14:tracePt t="4278" x="5395913" y="1663700"/>
          <p14:tracePt t="4286" x="5405438" y="1674813"/>
          <p14:tracePt t="4294" x="5435600" y="1684338"/>
          <p14:tracePt t="4302" x="5505450" y="1693863"/>
          <p14:tracePt t="4308" x="5597525" y="1714500"/>
          <p14:tracePt t="4316" x="5697538" y="1724025"/>
          <p14:tracePt t="4324" x="5829300" y="1735138"/>
          <p14:tracePt t="4332" x="5929313" y="1754188"/>
          <p14:tracePt t="4340" x="6130925" y="1765300"/>
          <p14:tracePt t="4348" x="6292850" y="1795463"/>
          <p14:tracePt t="4356" x="6403975" y="1825625"/>
          <p14:tracePt t="4364" x="6594475" y="1825625"/>
          <p14:tracePt t="4371" x="6746875" y="1846263"/>
          <p14:tracePt t="4379" x="6837363" y="1846263"/>
          <p14:tracePt t="4387" x="6877050" y="1846263"/>
          <p14:tracePt t="4398" x="6937375" y="1846263"/>
          <p14:tracePt t="4405" x="6967538" y="1846263"/>
          <p14:tracePt t="4413" x="6999288" y="1846263"/>
          <p14:tracePt t="4657" x="7008813" y="1846263"/>
          <p14:tracePt t="4671" x="7018338" y="1846263"/>
          <p14:tracePt t="4687" x="7018338" y="1835150"/>
          <p14:tracePt t="4711" x="7018338" y="1825625"/>
          <p14:tracePt t="4720" x="7029450" y="1825625"/>
          <p14:tracePt t="4736" x="7038975" y="1816100"/>
          <p14:tracePt t="4759" x="7048500" y="1804988"/>
          <p14:tracePt t="4793" x="7048500" y="1795463"/>
          <p14:tracePt t="4817" x="7059613" y="1795463"/>
          <p14:tracePt t="4849" x="7059613" y="1784350"/>
          <p14:tracePt t="4865" x="7069138" y="1784350"/>
          <p14:tracePt t="4873" x="7069138" y="1774825"/>
          <p14:tracePt t="4887" x="7078663" y="1765300"/>
          <p14:tracePt t="4896" x="7089775" y="1754188"/>
          <p14:tracePt t="4903" x="7099300" y="1744663"/>
          <p14:tracePt t="4911" x="7099300" y="1735138"/>
          <p14:tracePt t="4919" x="7099300" y="1724025"/>
          <p14:tracePt t="4927" x="7108825" y="1704975"/>
          <p14:tracePt t="4935" x="7119938" y="1693863"/>
          <p14:tracePt t="4943" x="7129463" y="1684338"/>
          <p14:tracePt t="4951" x="7129463" y="1674813"/>
          <p14:tracePt t="4959" x="7138988" y="1663700"/>
          <p14:tracePt t="4967" x="7150100" y="1644650"/>
          <p14:tracePt t="4975" x="7159625" y="1644650"/>
          <p14:tracePt t="4983" x="7159625" y="1633538"/>
          <p14:tracePt t="4991" x="7170738" y="1624013"/>
          <p14:tracePt t="4999" x="7189788" y="1612900"/>
          <p14:tracePt t="5008" x="7200900" y="1603375"/>
          <p14:tracePt t="5025" x="7210425" y="1593850"/>
          <p14:tracePt t="5039" x="7219950" y="1593850"/>
          <p14:tracePt t="5049" x="7231063" y="1593850"/>
          <p14:tracePt t="5057" x="7240588" y="1582738"/>
          <p14:tracePt t="5065" x="7261225" y="1573213"/>
          <p14:tracePt t="5073" x="7280275" y="1573213"/>
          <p14:tracePt t="5082" x="7300913" y="1563688"/>
          <p14:tracePt t="5090" x="7331075" y="1563688"/>
          <p14:tracePt t="5098" x="7351713" y="1552575"/>
          <p14:tracePt t="5105" x="7381875" y="1543050"/>
          <p14:tracePt t="5117" x="7412038" y="1543050"/>
          <p14:tracePt t="5121" x="7442200" y="1543050"/>
          <p14:tracePt t="5129" x="7462838" y="1533525"/>
          <p14:tracePt t="5137" x="7481888" y="1533525"/>
          <p14:tracePt t="5145" x="7502525" y="1533525"/>
          <p14:tracePt t="5316" x="7493000" y="1533525"/>
          <p14:tracePt t="5325" x="7481888" y="1533525"/>
          <p14:tracePt t="5340" x="7472363" y="1533525"/>
          <p14:tracePt t="5404" x="7462838" y="1533525"/>
          <p14:tracePt t="5608" x="7451725" y="1533525"/>
          <p14:tracePt t="5616" x="7432675" y="1543050"/>
          <p14:tracePt t="5622" x="7402513" y="1552575"/>
          <p14:tracePt t="5630" x="7381875" y="1563688"/>
          <p14:tracePt t="5637" x="7351713" y="1582738"/>
          <p14:tracePt t="5647" x="7300913" y="1612900"/>
          <p14:tracePt t="5652" x="7261225" y="1624013"/>
          <p14:tracePt t="5665" x="7150100" y="1704975"/>
          <p14:tracePt t="5670" x="7069138" y="1744663"/>
          <p14:tracePt t="5681" x="6988175" y="1774825"/>
          <p14:tracePt t="5686" x="6888163" y="1816100"/>
          <p14:tracePt t="5693" x="6765925" y="1855788"/>
          <p14:tracePt t="5702" x="6675438" y="1885950"/>
          <p14:tracePt t="5709" x="6515100" y="1916113"/>
          <p14:tracePt t="5718" x="6302375" y="1966913"/>
          <p14:tracePt t="5725" x="6111875" y="1997075"/>
          <p14:tracePt t="5733" x="6010275" y="2017713"/>
          <p14:tracePt t="5741" x="5799138" y="2047875"/>
          <p14:tracePt t="5749" x="5688013" y="2057400"/>
          <p14:tracePt t="5757" x="5556250" y="2078038"/>
          <p14:tracePt t="5765" x="5435600" y="2087563"/>
          <p14:tracePt t="5773" x="5224463" y="2117725"/>
          <p14:tracePt t="5781" x="5113338" y="2138363"/>
          <p14:tracePt t="5789" x="5053013" y="2138363"/>
          <p14:tracePt t="5797" x="4951413" y="2147888"/>
          <p14:tracePt t="5805" x="4860925" y="2168525"/>
          <p14:tracePt t="5813" x="4830763" y="2178050"/>
          <p14:tracePt t="5821" x="4800600" y="2178050"/>
          <p14:tracePt t="5829" x="4779963" y="2178050"/>
          <p14:tracePt t="5837" x="4770438" y="2178050"/>
          <p14:tracePt t="5894" x="4759325" y="2178050"/>
          <p14:tracePt t="5917" x="4740275" y="2178050"/>
          <p14:tracePt t="5925" x="4729163" y="2178050"/>
          <p14:tracePt t="5933" x="4719638" y="2168525"/>
          <p14:tracePt t="5943" x="4719638" y="2159000"/>
          <p14:tracePt t="5949" x="4710113" y="2147888"/>
          <p14:tracePt t="5967" x="4699000" y="2147888"/>
          <p14:tracePt t="5975" x="4699000" y="2138363"/>
          <p14:tracePt t="5983" x="4699000" y="2127250"/>
          <p14:tracePt t="5991" x="4699000" y="2108200"/>
          <p14:tracePt t="6007" x="4699000" y="2087563"/>
          <p14:tracePt t="6015" x="4699000" y="2078038"/>
          <p14:tracePt t="6023" x="4699000" y="2057400"/>
          <p14:tracePt t="6031" x="4699000" y="2047875"/>
          <p14:tracePt t="6039" x="4699000" y="2027238"/>
          <p14:tracePt t="6047" x="4699000" y="2006600"/>
          <p14:tracePt t="6063" x="4699000" y="1997075"/>
          <p14:tracePt t="6071" x="4710113" y="1976438"/>
          <p14:tracePt t="6087" x="4710113" y="1966913"/>
          <p14:tracePt t="6095" x="4719638" y="1955800"/>
          <p14:tracePt t="6103" x="4729163" y="1946275"/>
          <p14:tracePt t="6111" x="4749800" y="1925638"/>
          <p14:tracePt t="6119" x="4770438" y="1906588"/>
          <p14:tracePt t="6129" x="4779963" y="1906588"/>
          <p14:tracePt t="6135" x="4789488" y="1895475"/>
          <p14:tracePt t="6143" x="4800600" y="1876425"/>
          <p14:tracePt t="6151" x="4810125" y="1865313"/>
          <p14:tracePt t="6159" x="4819650" y="1865313"/>
          <p14:tracePt t="6167" x="4819650" y="1846263"/>
          <p14:tracePt t="6176" x="4830763" y="1846263"/>
          <p14:tracePt t="6207" x="4830763" y="1835150"/>
          <p14:tracePt t="6290" x="4830763" y="1825625"/>
          <p14:tracePt t="6347" x="4830763" y="1816100"/>
          <p14:tracePt t="6630" x="4830763" y="1825625"/>
          <p14:tracePt t="6645" x="4830763" y="1835150"/>
          <p14:tracePt t="7087" x="4810125" y="1846263"/>
          <p14:tracePt t="7095" x="4789488" y="1846263"/>
          <p14:tracePt t="7106" x="4749800" y="1876425"/>
          <p14:tracePt t="7110" x="4729163" y="1876425"/>
          <p14:tracePt t="7128" x="4638675" y="1906588"/>
          <p14:tracePt t="7134" x="4598988" y="1925638"/>
          <p14:tracePt t="7142" x="4527550" y="1946275"/>
          <p14:tracePt t="7149" x="4467225" y="1976438"/>
          <p14:tracePt t="7158" x="4386263" y="2006600"/>
          <p14:tracePt t="7168" x="4316413" y="2047875"/>
          <p14:tracePt t="7173" x="4235450" y="2066925"/>
          <p14:tracePt t="7184" x="4154488" y="2097088"/>
          <p14:tracePt t="7191" x="4073525" y="2127250"/>
          <p14:tracePt t="7199" x="4013200" y="2147888"/>
          <p14:tracePt t="7207" x="3913188" y="2178050"/>
          <p14:tracePt t="7215" x="3862388" y="2198688"/>
          <p14:tracePt t="7223" x="3802063" y="2228850"/>
          <p14:tracePt t="7231" x="3771900" y="2249488"/>
          <p14:tracePt t="7239" x="3721100" y="2268538"/>
          <p14:tracePt t="7247" x="3660775" y="2298700"/>
          <p14:tracePt t="7255" x="3630613" y="2309813"/>
          <p14:tracePt t="7263" x="3600450" y="2330450"/>
          <p14:tracePt t="7272" x="3549650" y="2339975"/>
          <p14:tracePt t="7280" x="3519488" y="2349500"/>
          <p14:tracePt t="7288" x="3489325" y="2360613"/>
          <p14:tracePt t="7296" x="3479800" y="2360613"/>
          <p14:tracePt t="7305" x="3459163" y="2370138"/>
          <p14:tracePt t="7312" x="3449638" y="2370138"/>
          <p14:tracePt t="7319" x="3429000" y="2370138"/>
          <p14:tracePt t="7328" x="3408363" y="2370138"/>
          <p14:tracePt t="7343" x="3398838" y="2370138"/>
          <p14:tracePt t="7351" x="3378200" y="2370138"/>
          <p14:tracePt t="7359" x="3357563" y="2370138"/>
          <p14:tracePt t="7367" x="3338513" y="2370138"/>
          <p14:tracePt t="7376" x="3308350" y="2370138"/>
          <p14:tracePt t="7384" x="3287713" y="2370138"/>
          <p14:tracePt t="7391" x="3257550" y="2370138"/>
          <p14:tracePt t="7399" x="3206750" y="2370138"/>
          <p14:tracePt t="7407" x="3176588" y="2370138"/>
          <p14:tracePt t="7415" x="3136900" y="2370138"/>
          <p14:tracePt t="7424" x="3074988" y="2370138"/>
          <p14:tracePt t="7431" x="3035300" y="2370138"/>
          <p14:tracePt t="7439" x="2995613" y="2370138"/>
          <p14:tracePt t="7448" x="2903538" y="2370138"/>
          <p14:tracePt t="7455" x="2863850" y="2370138"/>
          <p14:tracePt t="7463" x="2813050" y="2370138"/>
          <p14:tracePt t="7471" x="2763838" y="2370138"/>
          <p14:tracePt t="7480" x="2713038" y="2370138"/>
          <p14:tracePt t="7490" x="2671763" y="2370138"/>
          <p14:tracePt t="7495" x="2592388" y="2370138"/>
          <p14:tracePt t="7506" x="2541588" y="2370138"/>
          <p14:tracePt t="7513" x="2460625" y="2370138"/>
          <p14:tracePt t="7521" x="2370138" y="2370138"/>
          <p14:tracePt t="7529" x="2289175" y="2370138"/>
          <p14:tracePt t="7537" x="2198688" y="2370138"/>
          <p14:tracePt t="7545" x="2138363" y="2370138"/>
          <p14:tracePt t="7552" x="1966913" y="2370138"/>
          <p14:tracePt t="7561" x="1876425" y="2370138"/>
          <p14:tracePt t="7569" x="1795463" y="2370138"/>
          <p14:tracePt t="7577" x="1704975" y="2370138"/>
          <p14:tracePt t="7586" x="1573213" y="2370138"/>
          <p14:tracePt t="7593" x="1522413" y="2370138"/>
          <p14:tracePt t="7602" x="1452563" y="2370138"/>
          <p14:tracePt t="7609" x="1411288" y="2370138"/>
          <p14:tracePt t="7617" x="1371600" y="2379663"/>
          <p14:tracePt t="7625" x="1350963" y="2379663"/>
          <p14:tracePt t="7633" x="1341438" y="2379663"/>
          <p14:tracePt t="7803" x="1350963" y="2379663"/>
          <p14:tracePt t="7811" x="1371600" y="2379663"/>
          <p14:tracePt t="7819" x="1392238" y="2370138"/>
          <p14:tracePt t="7827" x="1422400" y="2370138"/>
          <p14:tracePt t="7834" x="1462088" y="2360613"/>
          <p14:tracePt t="7843" x="1543050" y="2339975"/>
          <p14:tracePt t="7851" x="1603375" y="2339975"/>
          <p14:tracePt t="7859" x="1684338" y="2319338"/>
          <p14:tracePt t="7867" x="1724025" y="2319338"/>
          <p14:tracePt t="7875" x="1795463" y="2319338"/>
          <p14:tracePt t="7884" x="1855788" y="2319338"/>
          <p14:tracePt t="7891" x="1966913" y="2319338"/>
          <p14:tracePt t="7899" x="2047875" y="2319338"/>
          <p14:tracePt t="7907" x="2097088" y="2319338"/>
          <p14:tracePt t="7915" x="2147888" y="2319338"/>
          <p14:tracePt t="7923" x="2187575" y="2319338"/>
          <p14:tracePt t="7931" x="2219325" y="2319338"/>
          <p14:tracePt t="7939" x="2228850" y="2319338"/>
          <p14:tracePt t="7947" x="2238375" y="2319338"/>
          <p14:tracePt t="7955" x="2259013" y="2319338"/>
          <p14:tracePt t="7963" x="2268538" y="2319338"/>
          <p14:tracePt t="7971" x="2279650" y="2319338"/>
          <p14:tracePt t="8028" x="2289175" y="2319338"/>
          <p14:tracePt t="8052" x="2298700" y="2319338"/>
          <p14:tracePt t="8119" x="2309813" y="2319338"/>
          <p14:tracePt t="8126" x="2319338" y="2319338"/>
          <p14:tracePt t="8138" x="2328863" y="2319338"/>
          <p14:tracePt t="8144" x="2359025" y="2319338"/>
          <p14:tracePt t="8151" x="2390775" y="2319338"/>
          <p14:tracePt t="8158" x="2420938" y="2319338"/>
          <p14:tracePt t="8167" x="2481263" y="2319338"/>
          <p14:tracePt t="8173" x="2511425" y="2319338"/>
          <p14:tracePt t="8182" x="2541588" y="2319338"/>
          <p14:tracePt t="8192" x="2581275" y="2319338"/>
          <p14:tracePt t="8198" x="2611438" y="2319338"/>
          <p14:tracePt t="8205" x="2641600" y="2319338"/>
          <p14:tracePt t="8213" x="2671763" y="2319338"/>
          <p14:tracePt t="8221" x="2713038" y="2319338"/>
          <p14:tracePt t="8229" x="2752725" y="2319338"/>
          <p14:tracePt t="8237" x="2824163" y="2319338"/>
          <p14:tracePt t="8245" x="2944813" y="2319338"/>
          <p14:tracePt t="8253" x="3035300" y="2319338"/>
          <p14:tracePt t="8261" x="3074988" y="2319338"/>
          <p14:tracePt t="8269" x="3176588" y="2319338"/>
          <p14:tracePt t="8277" x="3257550" y="2319338"/>
          <p14:tracePt t="8285" x="3338513" y="2309813"/>
          <p14:tracePt t="8293" x="3398838" y="2309813"/>
          <p14:tracePt t="8301" x="3438525" y="2298700"/>
          <p14:tracePt t="8309" x="3498850" y="2298700"/>
          <p14:tracePt t="8317" x="3529013" y="2289175"/>
          <p14:tracePt t="8325" x="3549650" y="2289175"/>
          <p14:tracePt t="8341" x="3549650" y="2279650"/>
          <p14:tracePt t="9044" x="3559175" y="2279650"/>
          <p14:tracePt t="9077" x="3570288" y="2279650"/>
          <p14:tracePt t="9084" x="3579813" y="2279650"/>
          <p14:tracePt t="9092" x="3589338" y="2279650"/>
          <p14:tracePt t="9103" x="3609975" y="2279650"/>
          <p14:tracePt t="9107" x="3630613" y="2279650"/>
          <p14:tracePt t="9115" x="3690938" y="2279650"/>
          <p14:tracePt t="9124" x="3730625" y="2279650"/>
          <p14:tracePt t="9131" x="3781425" y="2279650"/>
          <p14:tracePt t="9139" x="3841750" y="2279650"/>
          <p14:tracePt t="9147" x="3902075" y="2279650"/>
          <p14:tracePt t="9155" x="3943350" y="2279650"/>
          <p14:tracePt t="9163" x="4064000" y="2279650"/>
          <p14:tracePt t="9171" x="4133850" y="2279650"/>
          <p14:tracePt t="9180" x="4214813" y="2279650"/>
          <p14:tracePt t="9187" x="4275138" y="2279650"/>
          <p14:tracePt t="9195" x="4337050" y="2279650"/>
          <p14:tracePt t="9203" x="4376738" y="2279650"/>
          <p14:tracePt t="9212" x="4416425" y="2279650"/>
          <p14:tracePt t="9219" x="4437063" y="2279650"/>
          <p14:tracePt t="9229" x="4467225" y="2279650"/>
          <p14:tracePt t="9235" x="4476750" y="2279650"/>
          <p14:tracePt t="9373" x="4487863" y="2279650"/>
          <p14:tracePt t="9886" x="4497388" y="2279650"/>
          <p14:tracePt t="9894" x="4508500" y="2279650"/>
          <p14:tracePt t="9902" x="4527550" y="2279650"/>
          <p14:tracePt t="9910" x="4557713" y="2279650"/>
          <p14:tracePt t="9918" x="4608513" y="2279650"/>
          <p14:tracePt t="9928" x="4648200" y="2279650"/>
          <p14:tracePt t="9934" x="4699000" y="2279650"/>
          <p14:tracePt t="9944" x="4749800" y="2279650"/>
          <p14:tracePt t="9950" x="4800600" y="2279650"/>
          <p14:tracePt t="9960" x="4881563" y="2279650"/>
          <p14:tracePt t="9968" x="4951413" y="2279650"/>
          <p14:tracePt t="9977" x="5053013" y="2279650"/>
          <p14:tracePt t="9984" x="5122863" y="2279650"/>
          <p14:tracePt t="9993" x="5254625" y="2279650"/>
          <p14:tracePt t="10000" x="5334000" y="2279650"/>
          <p14:tracePt t="10009" x="5505450" y="2279650"/>
          <p14:tracePt t="10016" x="5616575" y="2279650"/>
          <p14:tracePt t="10025" x="5727700" y="2289175"/>
          <p14:tracePt t="10033" x="5848350" y="2289175"/>
          <p14:tracePt t="10040" x="5899150" y="2289175"/>
          <p14:tracePt t="10049" x="5980113" y="2289175"/>
          <p14:tracePt t="10056" x="6061075" y="2289175"/>
          <p14:tracePt t="10065" x="6100763" y="2289175"/>
          <p14:tracePt t="10073" x="6151563" y="2289175"/>
          <p14:tracePt t="10080" x="6172200" y="2289175"/>
          <p14:tracePt t="10090" x="6181725" y="2289175"/>
          <p14:tracePt t="10170" x="6191250" y="2289175"/>
          <p14:tracePt t="10865" x="6202363" y="2289175"/>
          <p14:tracePt t="10873" x="6211888" y="2289175"/>
          <p14:tracePt t="10880" x="6221413" y="2289175"/>
          <p14:tracePt t="10887" x="6232525" y="2289175"/>
          <p14:tracePt t="10896" x="6242050" y="2289175"/>
          <p14:tracePt t="10905" x="6262688" y="2289175"/>
          <p14:tracePt t="10910" x="6292850" y="2289175"/>
          <p14:tracePt t="10919" x="6313488" y="2289175"/>
          <p14:tracePt t="10927" x="6353175" y="2289175"/>
          <p14:tracePt t="10935" x="6383338" y="2289175"/>
          <p14:tracePt t="10942" x="6443663" y="2279650"/>
          <p14:tracePt t="10951" x="6473825" y="2279650"/>
          <p14:tracePt t="10958" x="6515100" y="2279650"/>
          <p14:tracePt t="10966" x="6534150" y="2279650"/>
          <p14:tracePt t="10975" x="6575425" y="2279650"/>
          <p14:tracePt t="10982" x="6605588" y="2279650"/>
          <p14:tracePt t="10990" x="6635750" y="2279650"/>
          <p14:tracePt t="10998" x="6665913" y="2279650"/>
          <p14:tracePt t="11006" x="6696075" y="2279650"/>
          <p14:tracePt t="11014" x="6716713" y="2279650"/>
          <p14:tracePt t="11022" x="6746875" y="2279650"/>
          <p14:tracePt t="11030" x="6777038" y="2279650"/>
          <p14:tracePt t="11038" x="6796088" y="2279650"/>
          <p14:tracePt t="11046" x="6807200" y="2279650"/>
          <p14:tracePt t="11054" x="6837363" y="2279650"/>
          <p14:tracePt t="11062" x="6858000" y="2279650"/>
          <p14:tracePt t="11070" x="6877050" y="2279650"/>
          <p14:tracePt t="11078" x="6888163" y="2279650"/>
          <p14:tracePt t="11095" x="6897688" y="2279650"/>
          <p14:tracePt t="11102" x="6907213" y="2279650"/>
          <p14:tracePt t="11111" x="6918325" y="2279650"/>
          <p14:tracePt t="11127" x="6927850" y="2279650"/>
          <p14:tracePt t="11201" x="6937375" y="2279650"/>
          <p14:tracePt t="11556" x="6937375" y="2289175"/>
          <p14:tracePt t="12118" x="6918325" y="2289175"/>
          <p14:tracePt t="12124" x="6858000" y="2298700"/>
          <p14:tracePt t="12134" x="6777038" y="2319338"/>
          <p14:tracePt t="12140" x="6705600" y="2319338"/>
          <p14:tracePt t="12150" x="6605588" y="2330450"/>
          <p14:tracePt t="12158" x="6524625" y="2330450"/>
          <p14:tracePt t="12166" x="6464300" y="2339975"/>
          <p14:tracePt t="12174" x="6353175" y="2360613"/>
          <p14:tracePt t="12182" x="6221413" y="2360613"/>
          <p14:tracePt t="12190" x="6100763" y="2370138"/>
          <p14:tracePt t="12198" x="5989638" y="2379663"/>
          <p14:tracePt t="12206" x="5868988" y="2400300"/>
          <p14:tracePt t="12214" x="5707063" y="2409825"/>
          <p14:tracePt t="12222" x="5465763" y="2430463"/>
          <p14:tracePt t="12231" x="5334000" y="2430463"/>
          <p14:tracePt t="12238" x="5053013" y="2430463"/>
          <p14:tracePt t="12246" x="4810125" y="2451100"/>
          <p14:tracePt t="12254" x="4659313" y="2481263"/>
          <p14:tracePt t="12262" x="4557713" y="2481263"/>
          <p14:tracePt t="12270" x="4376738" y="2511425"/>
          <p14:tracePt t="12279" x="4205288" y="2541588"/>
          <p14:tracePt t="12286" x="4054475" y="2562225"/>
          <p14:tracePt t="12296" x="3973513" y="2571750"/>
          <p14:tracePt t="12302" x="3802063" y="2581275"/>
          <p14:tracePt t="12310" x="3721100" y="2601913"/>
          <p14:tracePt t="12318" x="3630613" y="2611438"/>
          <p14:tracePt t="12326" x="3509963" y="2632075"/>
          <p14:tracePt t="12334" x="3429000" y="2641600"/>
          <p14:tracePt t="12342" x="3387725" y="2641600"/>
          <p14:tracePt t="12350" x="3327400" y="2652713"/>
          <p14:tracePt t="12358" x="3297238" y="2652713"/>
          <p14:tracePt t="12366" x="3257550" y="2662238"/>
          <p14:tracePt t="12374" x="3227388" y="2662238"/>
          <p14:tracePt t="12382" x="3197225" y="2662238"/>
          <p14:tracePt t="12390" x="3167063" y="2673350"/>
          <p14:tracePt t="12398" x="3136900" y="2673350"/>
          <p14:tracePt t="12406" x="3106738" y="2673350"/>
          <p14:tracePt t="12416" x="3074988" y="2673350"/>
          <p14:tracePt t="12422" x="3044825" y="2682875"/>
          <p14:tracePt t="12432" x="3014663" y="2682875"/>
          <p14:tracePt t="12438" x="2984500" y="2682875"/>
          <p14:tracePt t="12448" x="2944813" y="2692400"/>
          <p14:tracePt t="12454" x="2884488" y="2692400"/>
          <p14:tracePt t="12464" x="2863850" y="2692400"/>
          <p14:tracePt t="12472" x="2843213" y="2692400"/>
          <p14:tracePt t="12480" x="2833688" y="2692400"/>
          <p14:tracePt t="12488" x="2833688" y="2703513"/>
          <p14:tracePt t="12578" x="2833688" y="2713038"/>
          <p14:tracePt t="13818" x="2854325" y="2722563"/>
          <p14:tracePt t="13826" x="2873375" y="2722563"/>
          <p14:tracePt t="13834" x="2894013" y="2722563"/>
          <p14:tracePt t="13843" x="2924175" y="2722563"/>
          <p14:tracePt t="13849" x="2954338" y="2722563"/>
          <p14:tracePt t="13856" x="2984500" y="2722563"/>
          <p14:tracePt t="13864" x="3035300" y="2733675"/>
          <p14:tracePt t="13872" x="3086100" y="2733675"/>
          <p14:tracePt t="13880" x="3125788" y="2733675"/>
          <p14:tracePt t="13888" x="3197225" y="2733675"/>
          <p14:tracePt t="13896" x="3257550" y="2733675"/>
          <p14:tracePt t="13904" x="3297238" y="2733675"/>
          <p14:tracePt t="13912" x="3348038" y="2733675"/>
          <p14:tracePt t="13920" x="3429000" y="2733675"/>
          <p14:tracePt t="13928" x="3468688" y="2733675"/>
          <p14:tracePt t="13937" x="3540125" y="2733675"/>
          <p14:tracePt t="13944" x="3600450" y="2733675"/>
          <p14:tracePt t="13953" x="3660775" y="2733675"/>
          <p14:tracePt t="13960" x="3700463" y="2733675"/>
          <p14:tracePt t="13970" x="3760788" y="2733675"/>
          <p14:tracePt t="13976" x="3811588" y="2733675"/>
          <p14:tracePt t="13987" x="3862388" y="2733675"/>
          <p14:tracePt t="13994" x="3932238" y="2733675"/>
          <p14:tracePt t="14003" x="3973513" y="2733675"/>
          <p14:tracePt t="14010" x="4003675" y="2733675"/>
          <p14:tracePt t="14018" x="4043363" y="2722563"/>
          <p14:tracePt t="14026" x="4073525" y="2722563"/>
          <p14:tracePt t="14034" x="4103688" y="2713038"/>
          <p14:tracePt t="14042" x="4144963" y="2713038"/>
          <p14:tracePt t="14050" x="4184650" y="2703513"/>
          <p14:tracePt t="14058" x="4195763" y="2703513"/>
          <p14:tracePt t="14066" x="4225925" y="2692400"/>
          <p14:tracePt t="14074" x="4244975" y="2692400"/>
          <p14:tracePt t="14082" x="4265613" y="2682875"/>
          <p14:tracePt t="14098" x="4275138" y="2682875"/>
          <p14:tracePt t="14326" x="4295775" y="2682875"/>
          <p14:tracePt t="14334" x="4325938" y="2682875"/>
          <p14:tracePt t="14345" x="4356100" y="2673350"/>
          <p14:tracePt t="14351" x="4386263" y="2673350"/>
          <p14:tracePt t="14357" x="4416425" y="2673350"/>
          <p14:tracePt t="14365" x="4457700" y="2662238"/>
          <p14:tracePt t="14373" x="4518025" y="2662238"/>
          <p14:tracePt t="14381" x="4568825" y="2662238"/>
          <p14:tracePt t="14388" x="4618038" y="2662238"/>
          <p14:tracePt t="14396" x="4648200" y="2662238"/>
          <p14:tracePt t="14404" x="4689475" y="2662238"/>
          <p14:tracePt t="14412" x="4719638" y="2662238"/>
          <p14:tracePt t="14420" x="4740275" y="2662238"/>
          <p14:tracePt t="14428" x="4779963" y="2662238"/>
          <p14:tracePt t="14436" x="4800600" y="2662238"/>
          <p14:tracePt t="14444" x="4810125" y="2662238"/>
          <p14:tracePt t="14452" x="4830763" y="2662238"/>
          <p14:tracePt t="14460" x="4840288" y="2662238"/>
          <p14:tracePt t="14468" x="4849813" y="2652713"/>
          <p14:tracePt t="14476" x="4860925" y="2652713"/>
          <p14:tracePt t="14492" x="4870450" y="2652713"/>
          <p14:tracePt t="14501" x="4881563" y="2652713"/>
          <p14:tracePt t="14508" x="4891088" y="2652713"/>
          <p14:tracePt t="14516" x="4900613" y="2652713"/>
          <p14:tracePt t="14532" x="4911725" y="2652713"/>
          <p14:tracePt t="14606" x="4921250" y="2652713"/>
          <p14:tracePt t="14622" x="4921250" y="2641600"/>
          <p14:tracePt t="14710" x="4930775" y="2641600"/>
          <p14:tracePt t="14742" x="4941888" y="2641600"/>
          <p14:tracePt t="14750" x="4951413" y="2641600"/>
          <p14:tracePt t="14758" x="4981575" y="2641600"/>
          <p14:tracePt t="14765" x="5011738" y="2641600"/>
          <p14:tracePt t="14774" x="5053013" y="2641600"/>
          <p14:tracePt t="14783" x="5113338" y="2641600"/>
          <p14:tracePt t="14790" x="5183188" y="2641600"/>
          <p14:tracePt t="14798" x="5224463" y="2641600"/>
          <p14:tracePt t="14806" x="5303838" y="2641600"/>
          <p14:tracePt t="14814" x="5354638" y="2641600"/>
          <p14:tracePt t="14822" x="5435600" y="2641600"/>
          <p14:tracePt t="14830" x="5516563" y="2641600"/>
          <p14:tracePt t="14838" x="5556250" y="2641600"/>
          <p14:tracePt t="14846" x="5586413" y="2641600"/>
          <p14:tracePt t="14854" x="5616575" y="2641600"/>
          <p14:tracePt t="14862" x="5646738" y="2641600"/>
          <p14:tracePt t="14870" x="5667375" y="2641600"/>
          <p14:tracePt t="14886" x="5676900" y="2641600"/>
          <p14:tracePt t="15202" x="5688013" y="2641600"/>
          <p14:tracePt t="15213" x="5707063" y="2641600"/>
          <p14:tracePt t="15217" x="5727700" y="2641600"/>
          <p14:tracePt t="15227" x="5737225" y="2641600"/>
          <p14:tracePt t="15232" x="5768975" y="2641600"/>
          <p14:tracePt t="15242" x="5799138" y="2641600"/>
          <p14:tracePt t="15250" x="5848350" y="2641600"/>
          <p14:tracePt t="15258" x="5878513" y="2641600"/>
          <p14:tracePt t="15266" x="5908675" y="2641600"/>
          <p14:tracePt t="15274" x="5919788" y="2641600"/>
          <p14:tracePt t="15282" x="5940425" y="2641600"/>
          <p14:tracePt t="15290" x="5970588" y="2641600"/>
          <p14:tracePt t="15298" x="5989638" y="2641600"/>
          <p14:tracePt t="15306" x="6000750" y="2641600"/>
          <p14:tracePt t="15314" x="6010275" y="2641600"/>
          <p14:tracePt t="15331" x="6019800" y="2641600"/>
          <p14:tracePt t="15348" x="6030913" y="2641600"/>
          <p14:tracePt t="15354" x="6040438" y="2641600"/>
          <p14:tracePt t="15371" x="6049963" y="2641600"/>
          <p14:tracePt t="15378" x="6061075" y="2641600"/>
          <p14:tracePt t="15395" x="6070600" y="2641600"/>
          <p14:tracePt t="15719" x="6070600" y="2652713"/>
          <p14:tracePt t="16120" x="6091238" y="2652713"/>
          <p14:tracePt t="16128" x="6130925" y="2652713"/>
          <p14:tracePt t="16135" x="6172200" y="2652713"/>
          <p14:tracePt t="16144" x="6242050" y="2652713"/>
          <p14:tracePt t="16150" x="6302375" y="2652713"/>
          <p14:tracePt t="16161" x="6373813" y="2652713"/>
          <p14:tracePt t="16169" x="6454775" y="2652713"/>
          <p14:tracePt t="16178" x="6534150" y="2652713"/>
          <p14:tracePt t="16184" x="6624638" y="2652713"/>
          <p14:tracePt t="16192" x="6686550" y="2652713"/>
          <p14:tracePt t="16200" x="6716713" y="2652713"/>
          <p14:tracePt t="16209" x="6756400" y="2652713"/>
          <p14:tracePt t="16216" x="6786563" y="2652713"/>
          <p14:tracePt t="16223" x="6816725" y="2652713"/>
          <p14:tracePt t="16232" x="6837363" y="2652713"/>
          <p14:tracePt t="16240" x="6858000" y="2652713"/>
          <p14:tracePt t="16247" x="6867525" y="2652713"/>
          <p14:tracePt t="16256" x="6877050" y="2652713"/>
          <p14:tracePt t="16272" x="6888163" y="2652713"/>
          <p14:tracePt t="17088" x="6907213" y="2652713"/>
          <p14:tracePt t="17096" x="6937375" y="2652713"/>
          <p14:tracePt t="17105" x="6967538" y="2652713"/>
          <p14:tracePt t="17112" x="7008813" y="2652713"/>
          <p14:tracePt t="17118" x="7048500" y="2652713"/>
          <p14:tracePt t="17126" x="7138988" y="2652713"/>
          <p14:tracePt t="17134" x="7170738" y="2652713"/>
          <p14:tracePt t="17142" x="7240588" y="2652713"/>
          <p14:tracePt t="17150" x="7310438" y="2652713"/>
          <p14:tracePt t="17158" x="7351713" y="2652713"/>
          <p14:tracePt t="17166" x="7402513" y="2652713"/>
          <p14:tracePt t="17176" x="7421563" y="2662238"/>
          <p14:tracePt t="17182" x="7451725" y="2662238"/>
          <p14:tracePt t="17190" x="7462838" y="2662238"/>
          <p14:tracePt t="17198" x="7481888" y="2662238"/>
          <p14:tracePt t="17206" x="7493000" y="2662238"/>
          <p14:tracePt t="17214" x="7493000" y="2673350"/>
          <p14:tracePt t="17393" x="7502525" y="2673350"/>
          <p14:tracePt t="17786" x="7523163" y="2673350"/>
          <p14:tracePt t="17795" x="7562850" y="2673350"/>
          <p14:tracePt t="17802" x="7604125" y="2673350"/>
          <p14:tracePt t="17810" x="7643813" y="2673350"/>
          <p14:tracePt t="17819" x="7673975" y="2662238"/>
          <p14:tracePt t="17826" x="7734300" y="2662238"/>
          <p14:tracePt t="17836" x="7805738" y="2662238"/>
          <p14:tracePt t="17842" x="7845425" y="2662238"/>
          <p14:tracePt t="17854" x="7875588" y="2662238"/>
          <p14:tracePt t="17859" x="7905750" y="2662238"/>
          <p14:tracePt t="17866" x="7916863" y="2662238"/>
          <p14:tracePt t="17987" x="7916863" y="2673350"/>
          <p14:tracePt t="17994" x="7916863" y="2682875"/>
          <p14:tracePt t="18003" x="7896225" y="2703513"/>
          <p14:tracePt t="18011" x="7875588" y="2733675"/>
          <p14:tracePt t="18019" x="7854950" y="2752725"/>
          <p14:tracePt t="18027" x="7845425" y="2794000"/>
          <p14:tracePt t="18035" x="7824788" y="2813050"/>
          <p14:tracePt t="18043" x="7794625" y="2833688"/>
          <p14:tracePt t="18052" x="7785100" y="2854325"/>
          <p14:tracePt t="18059" x="7764463" y="2863850"/>
          <p14:tracePt t="18067" x="7745413" y="2863850"/>
          <p14:tracePt t="18075" x="7724775" y="2874963"/>
          <p14:tracePt t="18083" x="7724775" y="2884488"/>
          <p14:tracePt t="18092" x="7694613" y="2905125"/>
          <p14:tracePt t="18099" x="7673975" y="2914650"/>
          <p14:tracePt t="18107" x="7643813" y="2924175"/>
          <p14:tracePt t="18116" x="7613650" y="2944813"/>
          <p14:tracePt t="18124" x="7583488" y="2954338"/>
          <p14:tracePt t="18133" x="7543800" y="2965450"/>
          <p14:tracePt t="18140" x="7502525" y="2974975"/>
          <p14:tracePt t="18147" x="7462838" y="2984500"/>
          <p14:tracePt t="18156" x="7432675" y="2995613"/>
          <p14:tracePt t="18163" x="7372350" y="3016250"/>
          <p14:tracePt t="18171" x="7331075" y="3025775"/>
          <p14:tracePt t="18179" x="7300913" y="3025775"/>
          <p14:tracePt t="18187" x="7240588" y="3035300"/>
          <p14:tracePt t="18195" x="7138988" y="3046413"/>
          <p14:tracePt t="18204" x="7089775" y="3046413"/>
          <p14:tracePt t="18211" x="7038975" y="3055938"/>
          <p14:tracePt t="18219" x="6958013" y="3076575"/>
          <p14:tracePt t="18227" x="6827838" y="3076575"/>
          <p14:tracePt t="18236" x="6735763" y="3086100"/>
          <p14:tracePt t="18243" x="6594475" y="3095625"/>
          <p14:tracePt t="18251" x="6464300" y="3095625"/>
          <p14:tracePt t="18259" x="6373813" y="3095625"/>
          <p14:tracePt t="18267" x="6242050" y="3116263"/>
          <p14:tracePt t="18275" x="6010275" y="3116263"/>
          <p14:tracePt t="18283" x="5878513" y="3116263"/>
          <p14:tracePt t="18292" x="5676900" y="3116263"/>
          <p14:tracePt t="18301" x="5567363" y="3116263"/>
          <p14:tracePt t="18307" x="5414963" y="3116263"/>
          <p14:tracePt t="18317" x="5284788" y="3116263"/>
          <p14:tracePt t="18325" x="5183188" y="3116263"/>
          <p14:tracePt t="18333" x="4981575" y="3116263"/>
          <p14:tracePt t="18341" x="4849813" y="3116263"/>
          <p14:tracePt t="18349" x="4810125" y="3116263"/>
          <p14:tracePt t="18357" x="4699000" y="3116263"/>
          <p14:tracePt t="18365" x="4587875" y="3116263"/>
          <p14:tracePt t="18373" x="4497388" y="3116263"/>
          <p14:tracePt t="18381" x="4367213" y="3116263"/>
          <p14:tracePt t="18389" x="4286250" y="3116263"/>
          <p14:tracePt t="18398" x="4214813" y="3116263"/>
          <p14:tracePt t="18405" x="4133850" y="3116263"/>
          <p14:tracePt t="18414" x="4024313" y="3116263"/>
          <p14:tracePt t="18421" x="3962400" y="3116263"/>
          <p14:tracePt t="18429" x="3902075" y="3116263"/>
          <p14:tracePt t="18437" x="3841750" y="3116263"/>
          <p14:tracePt t="18445" x="3781425" y="3116263"/>
          <p14:tracePt t="18453" x="3730625" y="3116263"/>
          <p14:tracePt t="18461" x="3670300" y="3116263"/>
          <p14:tracePt t="18469" x="3609975" y="3116263"/>
          <p14:tracePt t="18477" x="3549650" y="3116263"/>
          <p14:tracePt t="18485" x="3509963" y="3116263"/>
          <p14:tracePt t="18493" x="3417888" y="3116263"/>
          <p14:tracePt t="18501" x="3378200" y="3116263"/>
          <p14:tracePt t="18509" x="3327400" y="3095625"/>
          <p14:tracePt t="18517" x="3278188" y="3095625"/>
          <p14:tracePt t="18525" x="3246438" y="3095625"/>
          <p14:tracePt t="18533" x="3206750" y="3086100"/>
          <p14:tracePt t="18541" x="3186113" y="3086100"/>
          <p14:tracePt t="18549" x="3167063" y="3076575"/>
          <p14:tracePt t="18557" x="3155950" y="3076575"/>
          <p14:tracePt t="18565" x="3146425" y="3076575"/>
          <p14:tracePt t="18573" x="3125788" y="3076575"/>
          <p14:tracePt t="18583" x="3106738" y="3076575"/>
          <p14:tracePt t="18589" x="3086100" y="3065463"/>
          <p14:tracePt t="18599" x="3055938" y="3055938"/>
          <p14:tracePt t="18605" x="3035300" y="3055938"/>
          <p14:tracePt t="18615" x="3005138" y="3046413"/>
          <p14:tracePt t="18631" x="2984500" y="3046413"/>
          <p14:tracePt t="18639" x="2974975" y="3046413"/>
          <p14:tracePt t="18712" x="2965450" y="3046413"/>
          <p14:tracePt t="18721" x="2965450" y="3035300"/>
          <p14:tracePt t="18752" x="2954338" y="3035300"/>
          <p14:tracePt t="18828" x="2954338" y="3025775"/>
          <p14:tracePt t="18898" x="2954338" y="3016250"/>
          <p14:tracePt t="18969" x="2954338" y="3005138"/>
          <p14:tracePt t="19018" x="2974975" y="2995613"/>
          <p14:tracePt t="19028" x="2995613" y="2984500"/>
          <p14:tracePt t="19035" x="3035300" y="2984500"/>
          <p14:tracePt t="19042" x="3074988" y="2974975"/>
          <p14:tracePt t="19049" x="3125788" y="2965450"/>
          <p14:tracePt t="19057" x="3155950" y="2954338"/>
          <p14:tracePt t="19065" x="3216275" y="2935288"/>
          <p14:tracePt t="19073" x="3246438" y="2935288"/>
          <p14:tracePt t="19081" x="3278188" y="2924175"/>
          <p14:tracePt t="19089" x="3308350" y="2924175"/>
          <p14:tracePt t="19099" x="3317875" y="2924175"/>
          <p14:tracePt t="19106" x="3338513" y="2924175"/>
          <p14:tracePt t="19113" x="3348038" y="2924175"/>
          <p14:tracePt t="19124" x="3357563" y="2924175"/>
          <p14:tracePt t="19138" x="3368675" y="2924175"/>
          <p14:tracePt t="19375" x="3378200" y="2924175"/>
          <p14:tracePt t="19382" x="3398838" y="2924175"/>
          <p14:tracePt t="19390" x="3417888" y="2924175"/>
          <p14:tracePt t="19396" x="3438525" y="2935288"/>
          <p14:tracePt t="19404" x="3468688" y="2944813"/>
          <p14:tracePt t="19412" x="3489325" y="2944813"/>
          <p14:tracePt t="19421" x="3519488" y="2944813"/>
          <p14:tracePt t="19427" x="3549650" y="2954338"/>
          <p14:tracePt t="19435" x="3600450" y="2954338"/>
          <p14:tracePt t="19443" x="3660775" y="2974975"/>
          <p14:tracePt t="19451" x="3711575" y="2984500"/>
          <p14:tracePt t="19459" x="3781425" y="2984500"/>
          <p14:tracePt t="19467" x="3841750" y="2984500"/>
          <p14:tracePt t="19476" x="3902075" y="2984500"/>
          <p14:tracePt t="19483" x="3994150" y="2984500"/>
          <p14:tracePt t="19492" x="4114800" y="2995613"/>
          <p14:tracePt t="19499" x="4165600" y="2995613"/>
          <p14:tracePt t="19507" x="4244975" y="2995613"/>
          <p14:tracePt t="19515" x="4337050" y="2995613"/>
          <p14:tracePt t="19525" x="4397375" y="2995613"/>
          <p14:tracePt t="19533" x="4476750" y="2995613"/>
          <p14:tracePt t="19542" x="4518025" y="2995613"/>
          <p14:tracePt t="19549" x="4548188" y="2995613"/>
          <p14:tracePt t="19557" x="4578350" y="2995613"/>
          <p14:tracePt t="19565" x="4587875" y="2995613"/>
          <p14:tracePt t="19581" x="4598988" y="2995613"/>
          <p14:tracePt t="19978" x="4608513" y="2995613"/>
          <p14:tracePt t="20040" x="4618038" y="2995613"/>
          <p14:tracePt t="20363" x="4629150" y="2995613"/>
          <p14:tracePt t="20403" x="4638675" y="2995613"/>
          <p14:tracePt t="20426" x="4648200" y="2995613"/>
          <p14:tracePt t="20435" x="4659313" y="2995613"/>
          <p14:tracePt t="20443" x="4678363" y="3005138"/>
          <p14:tracePt t="20449" x="4699000" y="3005138"/>
          <p14:tracePt t="20459" x="4729163" y="3016250"/>
          <p14:tracePt t="20465" x="4759325" y="3016250"/>
          <p14:tracePt t="20475" x="4800600" y="3016250"/>
          <p14:tracePt t="20483" x="4840288" y="3025775"/>
          <p14:tracePt t="20491" x="4881563" y="3025775"/>
          <p14:tracePt t="20499" x="4930775" y="3035300"/>
          <p14:tracePt t="20507" x="4972050" y="3046413"/>
          <p14:tracePt t="20515" x="5011738" y="3046413"/>
          <p14:tracePt t="20523" x="5041900" y="3046413"/>
          <p14:tracePt t="20531" x="5083175" y="3055938"/>
          <p14:tracePt t="20539" x="5102225" y="3055938"/>
          <p14:tracePt t="20547" x="5122863" y="3055938"/>
          <p14:tracePt t="20555" x="5132388" y="3055938"/>
          <p14:tracePt t="20563" x="5143500" y="3055938"/>
          <p14:tracePt t="20587" x="5153025" y="3055938"/>
          <p14:tracePt t="20595" x="5162550" y="3055938"/>
          <p14:tracePt t="20619" x="5173663" y="3055938"/>
          <p14:tracePt t="20869" x="5183188" y="3055938"/>
          <p14:tracePt t="20885" x="5203825" y="3065463"/>
          <p14:tracePt t="20893" x="5233988" y="3065463"/>
          <p14:tracePt t="20901" x="5264150" y="3076575"/>
          <p14:tracePt t="20909" x="5294313" y="3086100"/>
          <p14:tracePt t="20917" x="5334000" y="3086100"/>
          <p14:tracePt t="20925" x="5395913" y="3095625"/>
          <p14:tracePt t="20933" x="5456238" y="3095625"/>
          <p14:tracePt t="20941" x="5516563" y="3116263"/>
          <p14:tracePt t="20949" x="5556250" y="3125788"/>
          <p14:tracePt t="20957" x="5597525" y="3125788"/>
          <p14:tracePt t="20965" x="5657850" y="3125788"/>
          <p14:tracePt t="20973" x="5697538" y="3136900"/>
          <p14:tracePt t="20981" x="5748338" y="3136900"/>
          <p14:tracePt t="20989" x="5788025" y="3136900"/>
          <p14:tracePt t="20997" x="5829300" y="3136900"/>
          <p14:tracePt t="21005" x="5848350" y="3136900"/>
          <p14:tracePt t="21013" x="5868988" y="3136900"/>
          <p14:tracePt t="21029" x="5878513" y="3136900"/>
          <p14:tracePt t="21037" x="5889625" y="3136900"/>
          <p14:tracePt t="21045" x="5899150" y="3136900"/>
          <p14:tracePt t="21765" x="5908675" y="3136900"/>
          <p14:tracePt t="21774" x="5940425" y="3106738"/>
          <p14:tracePt t="21784" x="5980113" y="3065463"/>
          <p14:tracePt t="21789" x="6000750" y="3046413"/>
          <p14:tracePt t="21797" x="6049963" y="3016250"/>
          <p14:tracePt t="21804" x="6111875" y="2974975"/>
          <p14:tracePt t="21812" x="6161088" y="2935288"/>
          <p14:tracePt t="21821" x="6191250" y="2914650"/>
          <p14:tracePt t="21828" x="6251575" y="2905125"/>
          <p14:tracePt t="21836" x="6272213" y="2894013"/>
          <p14:tracePt t="21844" x="6292850" y="2874963"/>
          <p14:tracePt t="21852" x="6302375" y="2874963"/>
          <p14:tracePt t="21859" x="6313488" y="2874963"/>
          <p14:tracePt t="22559" x="6302375" y="2874963"/>
          <p14:tracePt t="22567" x="6272213" y="2874963"/>
          <p14:tracePt t="22575" x="6242050" y="2874963"/>
          <p14:tracePt t="22583" x="6181725" y="2874963"/>
          <p14:tracePt t="22591" x="6100763" y="2884488"/>
          <p14:tracePt t="22599" x="6061075" y="2905125"/>
          <p14:tracePt t="22611" x="6000750" y="2914650"/>
          <p14:tracePt t="22615" x="5919788" y="2924175"/>
          <p14:tracePt t="22625" x="5878513" y="2924175"/>
          <p14:tracePt t="22632" x="5818188" y="2935288"/>
          <p14:tracePt t="22641" x="5757863" y="2944813"/>
          <p14:tracePt t="22647" x="5697538" y="2974975"/>
          <p14:tracePt t="22657" x="5637213" y="2974975"/>
          <p14:tracePt t="22665" x="5576888" y="2995613"/>
          <p14:tracePt t="22673" x="5516563" y="2995613"/>
          <p14:tracePt t="22681" x="5456238" y="3016250"/>
          <p14:tracePt t="22689" x="5395913" y="3025775"/>
          <p14:tracePt t="22697" x="5345113" y="3035300"/>
          <p14:tracePt t="22705" x="5303838" y="3035300"/>
          <p14:tracePt t="22713" x="5264150" y="3046413"/>
          <p14:tracePt t="22721" x="5243513" y="3055938"/>
          <p14:tracePt t="22728" x="5183188" y="3065463"/>
          <p14:tracePt t="22737" x="5143500" y="3076575"/>
          <p14:tracePt t="22744" x="5113338" y="3086100"/>
          <p14:tracePt t="22752" x="5072063" y="3095625"/>
          <p14:tracePt t="22760" x="5032375" y="3116263"/>
          <p14:tracePt t="22768" x="4991100" y="3136900"/>
          <p14:tracePt t="22776" x="4951413" y="3146425"/>
          <p14:tracePt t="22785" x="4921250" y="3155950"/>
          <p14:tracePt t="22792" x="4900613" y="3167063"/>
          <p14:tracePt t="22800" x="4881563" y="3176588"/>
          <p14:tracePt t="22809" x="4849813" y="3187700"/>
          <p14:tracePt t="22816" x="4819650" y="3197225"/>
          <p14:tracePt t="22825" x="4770438" y="3206750"/>
          <p14:tracePt t="22832" x="4740275" y="3217863"/>
          <p14:tracePt t="22842" x="4699000" y="3227388"/>
          <p14:tracePt t="22849" x="4638675" y="3248025"/>
          <p14:tracePt t="22857" x="4587875" y="3257550"/>
          <p14:tracePt t="22865" x="4527550" y="3278188"/>
          <p14:tracePt t="22872" x="4497388" y="3287713"/>
          <p14:tracePt t="22881" x="4457700" y="3297238"/>
          <p14:tracePt t="22888" x="4397375" y="3308350"/>
          <p14:tracePt t="22896" x="4316413" y="3317875"/>
          <p14:tracePt t="22904" x="4275138" y="3327400"/>
          <p14:tracePt t="22913" x="4235450" y="3327400"/>
          <p14:tracePt t="22923" x="4175125" y="3338513"/>
          <p14:tracePt t="22929" x="4133850" y="3338513"/>
          <p14:tracePt t="22938" x="4084638" y="3338513"/>
          <p14:tracePt t="22945" x="4033838" y="3359150"/>
          <p14:tracePt t="22955" x="3952875" y="3359150"/>
          <p14:tracePt t="22961" x="3883025" y="3359150"/>
          <p14:tracePt t="22971" x="3832225" y="3359150"/>
          <p14:tracePt t="22979" x="3760788" y="3359150"/>
          <p14:tracePt t="22986" x="3630613" y="3368675"/>
          <p14:tracePt t="22995" x="3549650" y="3368675"/>
          <p14:tracePt t="23002" x="3509963" y="3368675"/>
          <p14:tracePt t="23011" x="3408363" y="3368675"/>
          <p14:tracePt t="23018" x="3317875" y="3368675"/>
          <p14:tracePt t="23027" x="3216275" y="3368675"/>
          <p14:tracePt t="23034" x="3167063" y="3368675"/>
          <p14:tracePt t="23043" x="3065463" y="3368675"/>
          <p14:tracePt t="23051" x="2965450" y="3368675"/>
          <p14:tracePt t="23058" x="2903538" y="3348038"/>
          <p14:tracePt t="23067" x="2794000" y="3338513"/>
          <p14:tracePt t="23074" x="2701925" y="3338513"/>
          <p14:tracePt t="23083" x="2652713" y="3327400"/>
          <p14:tracePt t="23091" x="2571750" y="3317875"/>
          <p14:tracePt t="23098" x="2500313" y="3297238"/>
          <p14:tracePt t="23109" x="2430463" y="3287713"/>
          <p14:tracePt t="23115" x="2370138" y="3278188"/>
          <p14:tracePt t="23124" x="2328863" y="3267075"/>
          <p14:tracePt t="23131" x="2298700" y="3257550"/>
          <p14:tracePt t="23139" x="2268538" y="3248025"/>
          <p14:tracePt t="23146" x="2238375" y="3236913"/>
          <p14:tracePt t="23155" x="2228850" y="3236913"/>
          <p14:tracePt t="23163" x="2198688" y="3227388"/>
          <p14:tracePt t="23170" x="2168525" y="3217863"/>
          <p14:tracePt t="23179" x="2147888" y="3206750"/>
          <p14:tracePt t="23186" x="2117725" y="3197225"/>
          <p14:tracePt t="23195" x="2097088" y="3187700"/>
          <p14:tracePt t="23203" x="2087563" y="3187700"/>
          <p14:tracePt t="23210" x="2047875" y="3176588"/>
          <p14:tracePt t="23220" x="2047875" y="3167063"/>
          <p14:tracePt t="23226" x="2027238" y="3167063"/>
          <p14:tracePt t="23237" x="2027238" y="3155950"/>
          <p14:tracePt t="23391" x="2036763" y="3155950"/>
          <p14:tracePt t="23399" x="2047875" y="3176588"/>
          <p14:tracePt t="23410" x="2087563" y="3197225"/>
          <p14:tracePt t="23415" x="2117725" y="3227388"/>
          <p14:tracePt t="23422" x="2157413" y="3257550"/>
          <p14:tracePt t="23430" x="2249488" y="3308350"/>
          <p14:tracePt t="23437" x="2298700" y="3348038"/>
          <p14:tracePt t="23446" x="2339975" y="3368675"/>
          <p14:tracePt t="23453" x="2370138" y="3389313"/>
          <p14:tracePt t="23461" x="2409825" y="3398838"/>
          <p14:tracePt t="23469" x="2439988" y="3408363"/>
          <p14:tracePt t="23476" x="2470150" y="3419475"/>
          <p14:tracePt t="23484" x="2490788" y="3429000"/>
          <p14:tracePt t="23493" x="2500313" y="3429000"/>
          <p14:tracePt t="23500" x="2520950" y="3438525"/>
          <p14:tracePt t="23508" x="2530475" y="3438525"/>
          <p14:tracePt t="23516" x="2541588" y="3438525"/>
          <p14:tracePt t="23524" x="2551113" y="3438525"/>
          <p14:tracePt t="23566" x="2560638" y="3438525"/>
          <p14:tracePt t="23641" x="2571750" y="3438525"/>
          <p14:tracePt t="23648" x="2581275" y="3438525"/>
          <p14:tracePt t="23659" x="2592388" y="3429000"/>
          <p14:tracePt t="23665" x="2592388" y="3419475"/>
          <p14:tracePt t="23677" x="2611438" y="3398838"/>
          <p14:tracePt t="23681" x="2622550" y="3398838"/>
          <p14:tracePt t="23689" x="2632075" y="3398838"/>
          <p14:tracePt t="23695" x="2641600" y="3389313"/>
          <p14:tracePt t="23703" x="2652713" y="3378200"/>
          <p14:tracePt t="23719" x="2671763" y="3368675"/>
          <p14:tracePt t="23727" x="2692400" y="3359150"/>
          <p14:tracePt t="23735" x="2701925" y="3359150"/>
          <p14:tracePt t="23743" x="2743200" y="3348038"/>
          <p14:tracePt t="23751" x="2763838" y="3348038"/>
          <p14:tracePt t="23758" x="2803525" y="3338513"/>
          <p14:tracePt t="23766" x="2843213" y="3327400"/>
          <p14:tracePt t="23774" x="2884488" y="3327400"/>
          <p14:tracePt t="23782" x="2995613" y="3297238"/>
          <p14:tracePt t="23790" x="3065463" y="3297238"/>
          <p14:tracePt t="23798" x="3146425" y="3287713"/>
          <p14:tracePt t="23806" x="3227388" y="3287713"/>
          <p14:tracePt t="23814" x="3297238" y="3287713"/>
          <p14:tracePt t="23822" x="3378200" y="3287713"/>
          <p14:tracePt t="23830" x="3479800" y="3278188"/>
          <p14:tracePt t="23838" x="3529013" y="3278188"/>
          <p14:tracePt t="23847" x="3589338" y="3278188"/>
          <p14:tracePt t="23854" x="3651250" y="3278188"/>
          <p14:tracePt t="23864" x="3690938" y="3278188"/>
          <p14:tracePt t="23872" x="3730625" y="3278188"/>
          <p14:tracePt t="23880" x="3760788" y="3278188"/>
          <p14:tracePt t="23888" x="3781425" y="3278188"/>
          <p14:tracePt t="23897" x="3790950" y="3278188"/>
          <p14:tracePt t="23904" x="3802063" y="3278188"/>
          <p14:tracePt t="24072" x="3811588" y="3278188"/>
          <p14:tracePt t="24081" x="3822700" y="3278188"/>
          <p14:tracePt t="24088" x="3841750" y="3278188"/>
          <p14:tracePt t="24097" x="3871913" y="3297238"/>
          <p14:tracePt t="24105" x="3932238" y="3317875"/>
          <p14:tracePt t="24112" x="3994150" y="3338513"/>
          <p14:tracePt t="24122" x="4064000" y="3378200"/>
          <p14:tracePt t="24128" x="4103688" y="3408363"/>
          <p14:tracePt t="24136" x="4175125" y="3429000"/>
          <p14:tracePt t="24145" x="4205288" y="3449638"/>
          <p14:tracePt t="24152" x="4244975" y="3459163"/>
          <p14:tracePt t="24160" x="4275138" y="3468688"/>
          <p14:tracePt t="24171" x="4295775" y="3479800"/>
          <p14:tracePt t="24176" x="4316413" y="3479800"/>
          <p14:tracePt t="24186" x="4316413" y="3489325"/>
          <p14:tracePt t="24194" x="4325938" y="3489325"/>
          <p14:tracePt t="24348" x="4337050" y="3489325"/>
          <p14:tracePt t="24365" x="4356100" y="3489325"/>
          <p14:tracePt t="24373" x="4376738" y="3468688"/>
          <p14:tracePt t="24380" x="4386263" y="3459163"/>
          <p14:tracePt t="24387" x="4397375" y="3449638"/>
          <p14:tracePt t="24395" x="4397375" y="3438525"/>
          <p14:tracePt t="24403" x="4416425" y="3429000"/>
          <p14:tracePt t="24410" x="4427538" y="3429000"/>
          <p14:tracePt t="24418" x="4446588" y="3419475"/>
          <p14:tracePt t="24426" x="4467225" y="3408363"/>
          <p14:tracePt t="24434" x="4476750" y="3398838"/>
          <p14:tracePt t="24442" x="4497388" y="3398838"/>
          <p14:tracePt t="24451" x="4518025" y="3389313"/>
          <p14:tracePt t="24459" x="4538663" y="3389313"/>
          <p14:tracePt t="24467" x="4568825" y="3378200"/>
          <p14:tracePt t="24474" x="4587875" y="3378200"/>
          <p14:tracePt t="24484" x="4618038" y="3378200"/>
          <p14:tracePt t="24491" x="4638675" y="3378200"/>
          <p14:tracePt t="24500" x="4668838" y="3378200"/>
          <p14:tracePt t="24507" x="4678363" y="3378200"/>
          <p14:tracePt t="24517" x="4710113" y="3378200"/>
          <p14:tracePt t="24525" x="4740275" y="3378200"/>
          <p14:tracePt t="24533" x="4759325" y="3378200"/>
          <p14:tracePt t="24540" x="4779963" y="3378200"/>
          <p14:tracePt t="24548" x="4800600" y="3378200"/>
          <p14:tracePt t="24556" x="4810125" y="3378200"/>
          <p14:tracePt t="24612" x="4810125" y="3368675"/>
          <p14:tracePt t="24628" x="4819650" y="3368675"/>
          <p14:tracePt t="24894" x="4830763" y="3368675"/>
          <p14:tracePt t="24918" x="4840288" y="3368675"/>
          <p14:tracePt t="24926" x="4849813" y="3368675"/>
          <p14:tracePt t="24942" x="4860925" y="3368675"/>
          <p14:tracePt t="24950" x="4881563" y="3368675"/>
          <p14:tracePt t="24958" x="4891088" y="3368675"/>
          <p14:tracePt t="24966" x="4900613" y="3368675"/>
          <p14:tracePt t="24974" x="4921250" y="3368675"/>
          <p14:tracePt t="24982" x="4951413" y="3368675"/>
          <p14:tracePt t="24990" x="4972050" y="3368675"/>
          <p14:tracePt t="24998" x="5002213" y="3368675"/>
          <p14:tracePt t="25006" x="5021263" y="3368675"/>
          <p14:tracePt t="25014" x="5041900" y="3359150"/>
          <p14:tracePt t="25022" x="5053013" y="3359150"/>
          <p14:tracePt t="25031" x="5072063" y="3359150"/>
          <p14:tracePt t="25038" x="5083175" y="3359150"/>
          <p14:tracePt t="25047" x="5092700" y="3359150"/>
          <p14:tracePt t="25062" x="5102225" y="3359150"/>
          <p14:tracePt t="25078" x="5102225" y="3348038"/>
          <p14:tracePt t="25639" x="5113338" y="3359150"/>
          <p14:tracePt t="25646" x="5143500" y="3368675"/>
          <p14:tracePt t="25653" x="5162550" y="3368675"/>
          <p14:tracePt t="25662" x="5203825" y="3378200"/>
          <p14:tracePt t="25668" x="5233988" y="3378200"/>
          <p14:tracePt t="25675" x="5273675" y="3389313"/>
          <p14:tracePt t="25683" x="5303838" y="3389313"/>
          <p14:tracePt t="25691" x="5354638" y="3389313"/>
          <p14:tracePt t="25699" x="5384800" y="3389313"/>
          <p14:tracePt t="25707" x="5445125" y="3398838"/>
          <p14:tracePt t="25715" x="5486400" y="3398838"/>
          <p14:tracePt t="25725" x="5546725" y="3398838"/>
          <p14:tracePt t="25733" x="5607050" y="3398838"/>
          <p14:tracePt t="25741" x="5657850" y="3398838"/>
          <p14:tracePt t="25747" x="5707063" y="3398838"/>
          <p14:tracePt t="25757" x="5748338" y="3398838"/>
          <p14:tracePt t="25765" x="5778500" y="3398838"/>
          <p14:tracePt t="25773" x="5818188" y="3398838"/>
          <p14:tracePt t="25781" x="5848350" y="3398838"/>
          <p14:tracePt t="25789" x="5878513" y="3398838"/>
          <p14:tracePt t="25797" x="5899150" y="3398838"/>
          <p14:tracePt t="25805" x="5929313" y="3398838"/>
          <p14:tracePt t="25813" x="5959475" y="3398838"/>
          <p14:tracePt t="25821" x="5980113" y="3398838"/>
          <p14:tracePt t="25837" x="5989638" y="3398838"/>
          <p14:tracePt t="25845" x="6000750" y="3398838"/>
          <p14:tracePt t="26055" x="6010275" y="3398838"/>
          <p14:tracePt t="26071" x="6019800" y="3398838"/>
          <p14:tracePt t="26079" x="6040438" y="3398838"/>
          <p14:tracePt t="26086" x="6070600" y="3398838"/>
          <p14:tracePt t="26094" x="6100763" y="3398838"/>
          <p14:tracePt t="26103" x="6130925" y="3398838"/>
          <p14:tracePt t="26112" x="6161088" y="3398838"/>
          <p14:tracePt t="26118" x="6202363" y="3398838"/>
          <p14:tracePt t="26126" x="6283325" y="3398838"/>
          <p14:tracePt t="26134" x="6413500" y="3408363"/>
          <p14:tracePt t="26142" x="6494463" y="3429000"/>
          <p14:tracePt t="26150" x="6564313" y="3429000"/>
          <p14:tracePt t="26159" x="6624638" y="3429000"/>
          <p14:tracePt t="26166" x="6686550" y="3429000"/>
          <p14:tracePt t="26175" x="6726238" y="3438525"/>
          <p14:tracePt t="26182" x="6765925" y="3438525"/>
          <p14:tracePt t="26190" x="6796088" y="3438525"/>
          <p14:tracePt t="26198" x="6816725" y="3438525"/>
          <p14:tracePt t="26206" x="6837363" y="3438525"/>
          <p14:tracePt t="26214" x="6846888" y="3438525"/>
          <p14:tracePt t="26222" x="6858000" y="3438525"/>
          <p14:tracePt t="26238" x="6867525" y="3438525"/>
          <p14:tracePt t="26262" x="6877050" y="3438525"/>
          <p14:tracePt t="26828" x="6877050" y="3449638"/>
          <p14:tracePt t="27116" x="6897688" y="3449638"/>
          <p14:tracePt t="27124" x="6927850" y="3438525"/>
          <p14:tracePt t="27132" x="6967538" y="3429000"/>
          <p14:tracePt t="27140" x="7008813" y="3419475"/>
          <p14:tracePt t="27148" x="7108825" y="3398838"/>
          <p14:tracePt t="27156" x="7189788" y="3378200"/>
          <p14:tracePt t="27164" x="7250113" y="3359150"/>
          <p14:tracePt t="27172" x="7331075" y="3348038"/>
          <p14:tracePt t="27180" x="7372350" y="3338513"/>
          <p14:tracePt t="27188" x="7432675" y="3327400"/>
          <p14:tracePt t="27196" x="7513638" y="3308350"/>
          <p14:tracePt t="27204" x="7562850" y="3297238"/>
          <p14:tracePt t="27212" x="7593013" y="3287713"/>
          <p14:tracePt t="27220" x="7634288" y="3267075"/>
          <p14:tracePt t="27228" x="7643813" y="3267075"/>
          <p14:tracePt t="27236" x="7664450" y="3257550"/>
          <p14:tracePt t="27253" x="7673975" y="3257550"/>
          <p14:tracePt t="27262" x="7673975" y="3248025"/>
          <p14:tracePt t="27286" x="7683500" y="3248025"/>
          <p14:tracePt t="27552" x="7704138" y="3248025"/>
          <p14:tracePt t="27558" x="7734300" y="3248025"/>
          <p14:tracePt t="27566" x="7764463" y="3248025"/>
          <p14:tracePt t="27576" x="7805738" y="3248025"/>
          <p14:tracePt t="27582" x="7845425" y="3248025"/>
          <p14:tracePt t="27592" x="7866063" y="3248025"/>
          <p14:tracePt t="27601" x="7905750" y="3248025"/>
          <p14:tracePt t="27608" x="7935913" y="3257550"/>
          <p14:tracePt t="27616" x="7966075" y="3257550"/>
          <p14:tracePt t="27624" x="7977188" y="3257550"/>
          <p14:tracePt t="27664" x="7986713" y="3257550"/>
          <p14:tracePt t="27760" x="7977188" y="3267075"/>
          <p14:tracePt t="27768" x="7947025" y="3287713"/>
          <p14:tracePt t="27776" x="7886700" y="3327400"/>
          <p14:tracePt t="27784" x="7835900" y="3348038"/>
          <p14:tracePt t="27792" x="7734300" y="3398838"/>
          <p14:tracePt t="27800" x="7623175" y="3438525"/>
          <p14:tracePt t="27808" x="7502525" y="3468688"/>
          <p14:tracePt t="27817" x="7231063" y="3519488"/>
          <p14:tracePt t="27824" x="7119938" y="3540125"/>
          <p14:tracePt t="27832" x="6927850" y="3549650"/>
          <p14:tracePt t="27840" x="6726238" y="3570288"/>
          <p14:tracePt t="27848" x="6484938" y="3579813"/>
          <p14:tracePt t="27856" x="6211888" y="3579813"/>
          <p14:tracePt t="27864" x="5908675" y="3579813"/>
          <p14:tracePt t="27874" x="5637213" y="3579813"/>
          <p14:tracePt t="27880" x="5324475" y="3579813"/>
          <p14:tracePt t="27890" x="5122863" y="3579813"/>
          <p14:tracePt t="27898" x="4951413" y="3579813"/>
          <p14:tracePt t="27906" x="4749800" y="3579813"/>
          <p14:tracePt t="27914" x="4578350" y="3579813"/>
          <p14:tracePt t="27922" x="4427538" y="3579813"/>
          <p14:tracePt t="27930" x="4295775" y="3579813"/>
          <p14:tracePt t="27938" x="4225925" y="3579813"/>
          <p14:tracePt t="27946" x="4165600" y="3579813"/>
          <p14:tracePt t="27954" x="4103688" y="3579813"/>
          <p14:tracePt t="27962" x="4033838" y="3579813"/>
          <p14:tracePt t="27970" x="3952875" y="3579813"/>
          <p14:tracePt t="27978" x="3841750" y="3579813"/>
          <p14:tracePt t="27986" x="3741738" y="3579813"/>
          <p14:tracePt t="27994" x="3609975" y="3579813"/>
          <p14:tracePt t="28002" x="3498850" y="3579813"/>
          <p14:tracePt t="28010" x="3387725" y="3579813"/>
          <p14:tracePt t="28018" x="3257550" y="3579813"/>
          <p14:tracePt t="28026" x="3146425" y="3579813"/>
          <p14:tracePt t="28034" x="3014663" y="3579813"/>
          <p14:tracePt t="28042" x="2894013" y="3579813"/>
          <p14:tracePt t="28050" x="2763838" y="3579813"/>
          <p14:tracePt t="28058" x="2652713" y="3579813"/>
          <p14:tracePt t="28066" x="2541588" y="3579813"/>
          <p14:tracePt t="28074" x="2430463" y="3579813"/>
          <p14:tracePt t="28082" x="2289175" y="3579813"/>
          <p14:tracePt t="28090" x="2127250" y="3579813"/>
          <p14:tracePt t="28098" x="2006600" y="3600450"/>
          <p14:tracePt t="28106" x="1955800" y="3600450"/>
          <p14:tracePt t="28118" x="1835150" y="3600450"/>
          <p14:tracePt t="28121" x="1744663" y="3609975"/>
          <p14:tracePt t="28130" x="1624013" y="3609975"/>
          <p14:tracePt t="28138" x="1582738" y="3609975"/>
          <p14:tracePt t="28146" x="1543050" y="3621088"/>
          <p14:tracePt t="28154" x="1522413" y="3621088"/>
          <p14:tracePt t="28162" x="1512888" y="3630613"/>
          <p14:tracePt t="28236" x="1503363" y="3630613"/>
          <p14:tracePt t="28244" x="1492250" y="3630613"/>
          <p14:tracePt t="28260" x="1482725" y="3630613"/>
          <p14:tracePt t="28284" x="1471613" y="3630613"/>
          <p14:tracePt t="28300" x="1471613" y="3640138"/>
          <p14:tracePt t="28388" x="1471613" y="3651250"/>
          <p14:tracePt t="28412" x="1462088" y="3651250"/>
          <p14:tracePt t="28420" x="1462088" y="3660775"/>
          <p14:tracePt t="28444" x="1452563" y="3660775"/>
          <p14:tracePt t="28476" x="1452563" y="3670300"/>
          <p14:tracePt t="28486" x="1441450" y="3670300"/>
          <p14:tracePt t="28680" x="1452563" y="3670300"/>
          <p14:tracePt t="28688" x="1471613" y="3670300"/>
          <p14:tracePt t="28699" x="1482725" y="3670300"/>
          <p14:tracePt t="28704" x="1512888" y="3681413"/>
          <p14:tracePt t="28712" x="1563688" y="3681413"/>
          <p14:tracePt t="28721" x="1603375" y="3690938"/>
          <p14:tracePt t="28726" x="1663700" y="3690938"/>
          <p14:tracePt t="28734" x="1704975" y="3702050"/>
          <p14:tracePt t="28742" x="1744663" y="3702050"/>
          <p14:tracePt t="28750" x="1784350" y="3711575"/>
          <p14:tracePt t="28758" x="1804988" y="3711575"/>
          <p14:tracePt t="28766" x="1825625" y="3711575"/>
          <p14:tracePt t="28774" x="1844675" y="3711575"/>
          <p14:tracePt t="28782" x="1855788" y="3711575"/>
          <p14:tracePt t="29090" x="1865313" y="3711575"/>
          <p14:tracePt t="29106" x="1885950" y="3711575"/>
          <p14:tracePt t="29112" x="1916113" y="3711575"/>
          <p14:tracePt t="29119" x="1955800" y="3711575"/>
          <p14:tracePt t="29130" x="2016125" y="3732213"/>
          <p14:tracePt t="29138" x="2087563" y="3732213"/>
          <p14:tracePt t="29145" x="2187575" y="3741738"/>
          <p14:tracePt t="29154" x="2249488" y="3741738"/>
          <p14:tracePt t="29162" x="2339975" y="3741738"/>
          <p14:tracePt t="29169" x="2379663" y="3741738"/>
          <p14:tracePt t="29178" x="2439988" y="3741738"/>
          <p14:tracePt t="29185" x="2481263" y="3741738"/>
          <p14:tracePt t="29193" x="2511425" y="3741738"/>
          <p14:tracePt t="29201" x="2520950" y="3741738"/>
          <p14:tracePt t="29823" x="2530475" y="3741738"/>
          <p14:tracePt t="29863" x="2541588" y="3741738"/>
          <p14:tracePt t="29878" x="2551113" y="3741738"/>
          <p14:tracePt t="29887" x="2560638" y="3741738"/>
          <p14:tracePt t="29895" x="2581275" y="3741738"/>
          <p14:tracePt t="29903" x="2611438" y="3741738"/>
          <p14:tracePt t="29910" x="2641600" y="3741738"/>
          <p14:tracePt t="29919" x="2662238" y="3741738"/>
          <p14:tracePt t="29927" x="2671763" y="3751263"/>
          <p14:tracePt t="29934" x="2701925" y="3751263"/>
          <p14:tracePt t="29941" x="2722563" y="3751263"/>
          <p14:tracePt t="29950" x="2752725" y="3762375"/>
          <p14:tracePt t="29958" x="2782888" y="3762375"/>
          <p14:tracePt t="29967" x="2813050" y="3762375"/>
          <p14:tracePt t="29975" x="2843213" y="3762375"/>
          <p14:tracePt t="29983" x="2863850" y="3762375"/>
          <p14:tracePt t="29991" x="2903538" y="3762375"/>
          <p14:tracePt t="29999" x="2935288" y="3762375"/>
          <p14:tracePt t="30008" x="2974975" y="3762375"/>
          <p14:tracePt t="30015" x="3005138" y="3762375"/>
          <p14:tracePt t="30025" x="3035300" y="3762375"/>
          <p14:tracePt t="30033" x="3086100" y="3741738"/>
          <p14:tracePt t="30038" x="3125788" y="3732213"/>
          <p14:tracePt t="30049" x="3227388" y="3702050"/>
          <p14:tracePt t="30054" x="3257550" y="3690938"/>
          <p14:tracePt t="30064" x="3317875" y="3670300"/>
          <p14:tracePt t="30071" x="3348038" y="3660775"/>
          <p14:tracePt t="30080" x="3368675" y="3651250"/>
          <p14:tracePt t="30087" x="3387725" y="3640138"/>
          <p14:tracePt t="30098" x="3398838" y="3640138"/>
          <p14:tracePt t="30112" x="3408363" y="3640138"/>
          <p14:tracePt t="30160" x="3408363" y="3630613"/>
          <p14:tracePt t="31000" x="3408363" y="3640138"/>
          <p14:tracePt t="31006" x="3429000" y="3651250"/>
          <p14:tracePt t="31017" x="3479800" y="3670300"/>
          <p14:tracePt t="31024" x="3540125" y="3702050"/>
          <p14:tracePt t="31033" x="3640138" y="3711575"/>
          <p14:tracePt t="31038" x="3811588" y="3741738"/>
          <p14:tracePt t="31046" x="3922713" y="3762375"/>
          <p14:tracePt t="31054" x="4214813" y="3781425"/>
          <p14:tracePt t="31062" x="4406900" y="3792538"/>
          <p14:tracePt t="31070" x="4557713" y="3811588"/>
          <p14:tracePt t="31078" x="4699000" y="3811588"/>
          <p14:tracePt t="31086" x="4930775" y="3811588"/>
          <p14:tracePt t="31094" x="5062538" y="3811588"/>
          <p14:tracePt t="31101" x="5192713" y="3811588"/>
          <p14:tracePt t="31110" x="5273675" y="3811588"/>
          <p14:tracePt t="31123" x="5384800" y="3802063"/>
          <p14:tracePt t="31125" x="5465763" y="3802063"/>
          <p14:tracePt t="31133" x="5505450" y="3792538"/>
          <p14:tracePt t="31141" x="5567363" y="3781425"/>
          <p14:tracePt t="31150" x="5597525" y="3781425"/>
          <p14:tracePt t="31157" x="5637213" y="3771900"/>
          <p14:tracePt t="31166" x="5688013" y="3762375"/>
          <p14:tracePt t="31173" x="5718175" y="3762375"/>
          <p14:tracePt t="31181" x="5748338" y="3751263"/>
          <p14:tracePt t="31189" x="5778500" y="3741738"/>
          <p14:tracePt t="31197" x="5799138" y="3741738"/>
          <p14:tracePt t="31205" x="5829300" y="3732213"/>
          <p14:tracePt t="31213" x="5838825" y="3721100"/>
          <p14:tracePt t="31229" x="5848350" y="3721100"/>
          <p14:tracePt t="31237" x="5859463" y="3711575"/>
          <p14:tracePt t="31253" x="5859463" y="3702050"/>
          <p14:tracePt t="31423" x="5859463" y="3690938"/>
          <p14:tracePt t="31878" x="5868988" y="3690938"/>
          <p14:tracePt t="31885" x="5889625" y="3681413"/>
          <p14:tracePt t="31896" x="5919788" y="3660775"/>
          <p14:tracePt t="31900" x="5949950" y="3651250"/>
          <p14:tracePt t="31909" x="5970588" y="3630613"/>
          <p14:tracePt t="31913" x="6010275" y="3621088"/>
          <p14:tracePt t="31924" x="6061075" y="3590925"/>
          <p14:tracePt t="31932" x="6091238" y="3579813"/>
          <p14:tracePt t="31939" x="6151563" y="3570288"/>
          <p14:tracePt t="31947" x="6191250" y="3549650"/>
          <p14:tracePt t="31955" x="6251575" y="3540125"/>
          <p14:tracePt t="31963" x="6292850" y="3540125"/>
          <p14:tracePt t="31971" x="6323013" y="3519488"/>
          <p14:tracePt t="31979" x="6353175" y="3519488"/>
          <p14:tracePt t="31987" x="6373813" y="3519488"/>
          <p14:tracePt t="31996" x="6383338" y="3519488"/>
          <p14:tracePt t="32004" x="6392863" y="3519488"/>
          <p14:tracePt t="32028" x="6403975" y="3519488"/>
          <p14:tracePt t="33196" x="6403975" y="3509963"/>
          <p14:tracePt t="33236" x="6413500" y="3509963"/>
          <p14:tracePt t="33244" x="6443663" y="3509963"/>
          <p14:tracePt t="33252" x="6473825" y="3509963"/>
          <p14:tracePt t="33259" x="6534150" y="3509963"/>
          <p14:tracePt t="33267" x="6656388" y="3519488"/>
          <p14:tracePt t="33275" x="6816725" y="3540125"/>
          <p14:tracePt t="33283" x="7008813" y="3540125"/>
          <p14:tracePt t="33291" x="7180263" y="3549650"/>
          <p14:tracePt t="33299" x="7381875" y="3570288"/>
          <p14:tracePt t="33307" x="7573963" y="3579813"/>
          <p14:tracePt t="33315" x="7805738" y="3600450"/>
          <p14:tracePt t="33323" x="7996238" y="3621088"/>
          <p14:tracePt t="33331" x="8308975" y="3621088"/>
          <p14:tracePt t="33339" x="8470900" y="3621088"/>
          <p14:tracePt t="33347" x="8551863" y="3621088"/>
          <p14:tracePt t="33355" x="8702675" y="3609975"/>
          <p14:tracePt t="33363" x="8804275" y="3579813"/>
          <p14:tracePt t="33372" x="8904288" y="3540125"/>
          <p14:tracePt t="33379" x="8934450" y="3530600"/>
          <p14:tracePt t="33387" x="8985250" y="3498850"/>
          <p14:tracePt t="33395" x="9015413" y="3449638"/>
          <p14:tracePt t="33403" x="9045575" y="3419475"/>
          <p14:tracePt t="33411" x="9075738" y="3378200"/>
          <p14:tracePt t="33419" x="9096375" y="3348038"/>
          <p14:tracePt t="33429" x="9105900" y="3317875"/>
          <p14:tracePt t="33435" x="9117013" y="3297238"/>
          <p14:tracePt t="33445" x="9126538" y="3267075"/>
          <p14:tracePt t="33450" x="9136063" y="3248025"/>
          <p14:tracePt t="33461" x="9147175" y="3227388"/>
          <p14:tracePt t="33477" x="9147175" y="3217863"/>
          <p14:tracePt t="33485" x="9147175" y="3197225"/>
          <p14:tracePt t="33493" x="9156700" y="3187700"/>
          <p14:tracePt t="33509" x="9156700" y="3176588"/>
          <p14:tracePt t="33694" x="9156700" y="3187700"/>
          <p14:tracePt t="33719" x="9156700" y="3197225"/>
          <p14:tracePt t="33734" x="9156700" y="3206750"/>
          <p14:tracePt t="33745" x="9156700" y="3217863"/>
          <p14:tracePt t="33752" x="9156700" y="3236913"/>
          <p14:tracePt t="33762" x="9156700" y="3267075"/>
          <p14:tracePt t="33767" x="9156700" y="3297238"/>
          <p14:tracePt t="33775" x="9156700" y="3327400"/>
          <p14:tracePt t="33783" x="9156700" y="3359150"/>
          <p14:tracePt t="33791" x="9156700" y="3389313"/>
          <p14:tracePt t="33799" x="9156700" y="3419475"/>
          <p14:tracePt t="33807" x="9156700" y="3459163"/>
          <p14:tracePt t="33815" x="9147175" y="3519488"/>
          <p14:tracePt t="33823" x="9136063" y="3570288"/>
          <p14:tracePt t="33831" x="9105900" y="3670300"/>
          <p14:tracePt t="33839" x="9105900" y="3702050"/>
          <p14:tracePt t="33847" x="9085263" y="3741738"/>
          <p14:tracePt t="33855" x="9085263" y="3771900"/>
          <p14:tracePt t="33863" x="9075738" y="3811588"/>
          <p14:tracePt t="33871" x="9075738" y="3841750"/>
          <p14:tracePt t="33879" x="9066213" y="3873500"/>
          <p14:tracePt t="33887" x="9066213" y="3892550"/>
          <p14:tracePt t="33895" x="9055100" y="3933825"/>
          <p14:tracePt t="33903" x="9055100" y="3963988"/>
          <p14:tracePt t="33911" x="9055100" y="3983038"/>
          <p14:tracePt t="33919" x="9055100" y="4003675"/>
          <p14:tracePt t="33927" x="9055100" y="4013200"/>
          <p14:tracePt t="33936" x="9055100" y="4024313"/>
          <p14:tracePt t="33951" x="9055100" y="4033838"/>
          <p14:tracePt t="34026" x="9055100" y="4044950"/>
          <p14:tracePt t="34066" x="9045575" y="4054475"/>
          <p14:tracePt t="34098" x="9036050" y="4064000"/>
          <p14:tracePt t="34123" x="9024938" y="4064000"/>
          <p14:tracePt t="34193" x="9015413" y="4064000"/>
          <p14:tracePt t="34200" x="9015413" y="4075113"/>
          <p14:tracePt t="34436" x="9015413" y="4084638"/>
          <p14:tracePt t="34484" x="9015413" y="4094163"/>
          <p14:tracePt t="34588" x="9024938" y="4075113"/>
          <p14:tracePt t="34596" x="9055100" y="4054475"/>
          <p14:tracePt t="34604" x="9105900" y="4024313"/>
          <p14:tracePt t="34612" x="9166225" y="3983038"/>
          <p14:tracePt t="34619" x="9217025" y="3952875"/>
          <p14:tracePt t="34628" x="9297988" y="3933825"/>
          <p14:tracePt t="34635" x="9469438" y="3873500"/>
          <p14:tracePt t="34644" x="9569450" y="3841750"/>
          <p14:tracePt t="34655" x="9740900" y="3771900"/>
          <p14:tracePt t="34659" x="9902825" y="3732213"/>
          <p14:tracePt t="34670" x="10034588" y="3681413"/>
          <p14:tracePt t="34675" x="10134600" y="3660775"/>
          <p14:tracePt t="34686" x="10326688" y="3590925"/>
          <p14:tracePt t="34691" x="10396538" y="3570288"/>
          <p14:tracePt t="34701" x="10498138" y="3519488"/>
          <p14:tracePt t="34708" x="10537825" y="3498850"/>
          <p14:tracePt t="34718" x="10567988" y="3479800"/>
          <p14:tracePt t="34726" x="10588625" y="3459163"/>
          <p14:tracePt t="34734" x="10598150" y="3449638"/>
          <p14:tracePt t="34741" x="10618788" y="3438525"/>
          <p14:tracePt t="34751" x="10618788" y="3429000"/>
          <p14:tracePt t="34758" x="10628313" y="3419475"/>
          <p14:tracePt t="34767" x="10639425" y="3408363"/>
          <p14:tracePt t="34774" x="10639425" y="3398838"/>
          <p14:tracePt t="34783" x="10639425" y="3389313"/>
          <p14:tracePt t="34789" x="10639425" y="3378200"/>
          <p14:tracePt t="34800" x="10648950" y="3359150"/>
          <p14:tracePt t="34805" x="10648950" y="3348038"/>
          <p14:tracePt t="34813" x="10648950" y="3327400"/>
          <p14:tracePt t="34821" x="10648950" y="3308350"/>
          <p14:tracePt t="34829" x="10658475" y="3287713"/>
          <p14:tracePt t="34845" x="10658475" y="3267075"/>
          <p14:tracePt t="34861" x="10658475" y="3257550"/>
          <p14:tracePt t="34869" x="10658475" y="3248025"/>
          <p14:tracePt t="34893" x="10658475" y="3236913"/>
          <p14:tracePt t="34909" x="10658475" y="3227388"/>
          <p14:tracePt t="34917" x="10658475" y="3217863"/>
          <p14:tracePt t="34925" x="10658475" y="3206750"/>
          <p14:tracePt t="34933" x="10658475" y="3197225"/>
          <p14:tracePt t="34941" x="10658475" y="3187700"/>
          <p14:tracePt t="34949" x="10648950" y="3167063"/>
          <p14:tracePt t="34957" x="10639425" y="3155950"/>
          <p14:tracePt t="34964" x="10628313" y="3146425"/>
          <p14:tracePt t="34975" x="10609263" y="3125788"/>
          <p14:tracePt t="34981" x="10588625" y="3106738"/>
          <p14:tracePt t="34991" x="10567988" y="3065463"/>
          <p14:tracePt t="34997" x="10548938" y="3035300"/>
          <p14:tracePt t="35007" x="10518775" y="2995613"/>
          <p14:tracePt t="35013" x="10477500" y="2954338"/>
          <p14:tracePt t="35023" x="10447338" y="2914650"/>
          <p14:tracePt t="35030" x="10407650" y="2863850"/>
          <p14:tracePt t="35039" x="10356850" y="2813050"/>
          <p14:tracePt t="35047" x="10306050" y="2743200"/>
          <p14:tracePt t="35055" x="10255250" y="2692400"/>
          <p14:tracePt t="35063" x="10175875" y="2601913"/>
          <p14:tracePt t="35071" x="10125075" y="2541588"/>
          <p14:tracePt t="35080" x="10074275" y="2490788"/>
          <p14:tracePt t="35086" x="10004425" y="2420938"/>
          <p14:tracePt t="35095" x="9942513" y="2330450"/>
          <p14:tracePt t="35115" x="9852025" y="2198688"/>
          <p14:tracePt t="35119" x="9821863" y="2168525"/>
          <p14:tracePt t="35126" x="9782175" y="2097088"/>
          <p14:tracePt t="35135" x="9761538" y="2066925"/>
          <p14:tracePt t="35142" x="9740900" y="2036763"/>
          <p14:tracePt t="35151" x="9721850" y="2006600"/>
          <p14:tracePt t="35159" x="9710738" y="1976438"/>
          <p14:tracePt t="35167" x="9710738" y="1966913"/>
          <p14:tracePt t="35174" x="9701213" y="1966913"/>
          <p14:tracePt t="35183" x="9701213" y="1955800"/>
          <p14:tracePt t="35223" x="9701213" y="1946275"/>
          <p14:tracePt t="35425" x="9701213" y="1955800"/>
          <p14:tracePt t="35509" x="9701213" y="1966913"/>
          <p14:tracePt t="35545" x="9701213" y="1976438"/>
          <p14:tracePt t="35553" x="9701213" y="1987550"/>
          <p14:tracePt t="35561" x="9710738" y="1997075"/>
          <p14:tracePt t="35569" x="9721850" y="2017713"/>
          <p14:tracePt t="35578" x="9731375" y="2017713"/>
          <p14:tracePt t="35584" x="9740900" y="2027238"/>
          <p14:tracePt t="35594" x="9752013" y="2036763"/>
          <p14:tracePt t="35601" x="9752013" y="2047875"/>
          <p14:tracePt t="35611" x="9761538" y="2057400"/>
          <p14:tracePt t="35619" x="9771063" y="2057400"/>
          <p14:tracePt t="35627" x="9782175" y="2066925"/>
          <p14:tracePt t="35700" x="9782175" y="2078038"/>
          <p14:tracePt t="35732" x="9782175" y="2087563"/>
          <p14:tracePt t="35755" x="9782175" y="2097088"/>
          <p14:tracePt t="35786" x="9771063" y="2108200"/>
          <p14:tracePt t="35795" x="9761538" y="2117725"/>
          <p14:tracePt t="35811" x="9740900" y="2127250"/>
          <p14:tracePt t="35819" x="9731375" y="2127250"/>
          <p14:tracePt t="35826" x="9721850" y="2138363"/>
          <p14:tracePt t="35834" x="9710738" y="2138363"/>
          <p14:tracePt t="35851" x="9691688" y="2138363"/>
          <p14:tracePt t="35859" x="9680575" y="2138363"/>
          <p14:tracePt t="35867" x="9661525" y="2147888"/>
          <p14:tracePt t="35883" x="9640888" y="2159000"/>
          <p14:tracePt t="35892" x="9620250" y="2159000"/>
          <p14:tracePt t="35899" x="9610725" y="2168525"/>
          <p14:tracePt t="35909" x="9590088" y="2168525"/>
          <p14:tracePt t="35915" x="9580563" y="2178050"/>
          <p14:tracePt t="35926" x="9559925" y="2178050"/>
          <p14:tracePt t="35933" x="9550400" y="2189163"/>
          <p14:tracePt t="35940" x="9529763" y="2189163"/>
          <p14:tracePt t="35948" x="9529763" y="2198688"/>
          <p14:tracePt t="35956" x="9520238" y="2198688"/>
          <p14:tracePt t="35965" x="9509125" y="2198688"/>
          <p14:tracePt t="35972" x="9499600" y="2198688"/>
          <p14:tracePt t="35981" x="9490075" y="2198688"/>
          <p14:tracePt t="35988" x="9478963" y="2208213"/>
          <p14:tracePt t="35996" x="9469438" y="2208213"/>
          <p14:tracePt t="36004" x="9459913" y="2208213"/>
          <p14:tracePt t="36013" x="9448800" y="2219325"/>
          <p14:tracePt t="36020" x="9428163" y="2219325"/>
          <p14:tracePt t="36037" x="9418638" y="2219325"/>
          <p14:tracePt t="36045" x="9409113" y="2219325"/>
          <p14:tracePt t="36060" x="9398000" y="2219325"/>
          <p14:tracePt t="36068" x="9388475" y="2219325"/>
          <p14:tracePt t="36094" x="9378950" y="2219325"/>
          <p14:tracePt t="36102" x="9367838" y="2219325"/>
          <p14:tracePt t="36111" x="9348788" y="2219325"/>
          <p14:tracePt t="36119" x="9337675" y="2198688"/>
          <p14:tracePt t="36127" x="9328150" y="2189163"/>
          <p14:tracePt t="36134" x="9318625" y="2178050"/>
          <p14:tracePt t="36142" x="9297988" y="2159000"/>
          <p14:tracePt t="36149" x="9256713" y="2117725"/>
          <p14:tracePt t="36157" x="9237663" y="2087563"/>
          <p14:tracePt t="36165" x="9217025" y="2057400"/>
          <p14:tracePt t="36172" x="9186863" y="2027238"/>
          <p14:tracePt t="36180" x="9177338" y="2006600"/>
          <p14:tracePt t="36188" x="9156700" y="1987550"/>
          <p14:tracePt t="36196" x="9136063" y="1955800"/>
          <p14:tracePt t="36204" x="9126538" y="1936750"/>
          <p14:tracePt t="36215" x="9117013" y="1916113"/>
          <p14:tracePt t="36222" x="9117013" y="1906588"/>
          <p14:tracePt t="36238" x="9117013" y="1895475"/>
          <p14:tracePt t="36255" x="9117013" y="1876425"/>
          <p14:tracePt t="36262" x="9117013" y="1865313"/>
          <p14:tracePt t="36270" x="9117013" y="1855788"/>
          <p14:tracePt t="36279" x="9117013" y="1835150"/>
          <p14:tracePt t="36286" x="9117013" y="1816100"/>
          <p14:tracePt t="36294" x="9117013" y="1804988"/>
          <p14:tracePt t="36302" x="9117013" y="1784350"/>
          <p14:tracePt t="36319" x="9117013" y="1774825"/>
          <p14:tracePt t="36327" x="9117013" y="1754188"/>
          <p14:tracePt t="36334" x="9117013" y="1744663"/>
          <p14:tracePt t="36351" x="9117013" y="1735138"/>
          <p14:tracePt t="36359" x="9117013" y="1724025"/>
          <p14:tracePt t="36374" x="9117013" y="1714500"/>
          <p14:tracePt t="36382" x="9105900" y="1714500"/>
          <p14:tracePt t="36423" x="9105900" y="1704975"/>
          <p14:tracePt t="36446" x="9105900" y="1693863"/>
          <p14:tracePt t="36462" x="9105900" y="1684338"/>
          <p14:tracePt t="36470" x="9105900" y="1663700"/>
          <p14:tracePt t="36486" x="9117013" y="1654175"/>
          <p14:tracePt t="36494" x="9117013" y="1644650"/>
          <p14:tracePt t="36502" x="9126538" y="1633538"/>
          <p14:tracePt t="36511" x="9136063" y="1633538"/>
          <p14:tracePt t="36520" x="9136063" y="1624013"/>
          <p14:tracePt t="36528" x="9136063" y="1612900"/>
          <p14:tracePt t="36536" x="9147175" y="1612900"/>
          <p14:tracePt t="36545" x="9166225" y="1603375"/>
          <p14:tracePt t="36552" x="9186863" y="1603375"/>
          <p14:tracePt t="36561" x="9207500" y="1603375"/>
          <p14:tracePt t="36568" x="9217025" y="1603375"/>
          <p14:tracePt t="36576" x="9237663" y="1603375"/>
          <p14:tracePt t="36584" x="9267825" y="1603375"/>
          <p14:tracePt t="36592" x="9297988" y="1603375"/>
          <p14:tracePt t="36600" x="9328150" y="1603375"/>
          <p14:tracePt t="36608" x="9367838" y="1603375"/>
          <p14:tracePt t="36616" x="9398000" y="1603375"/>
          <p14:tracePt t="36625" x="9428163" y="1603375"/>
          <p14:tracePt t="36632" x="9459913" y="1603375"/>
          <p14:tracePt t="36640" x="9490075" y="1603375"/>
          <p14:tracePt t="36649" x="9499600" y="1603375"/>
          <p14:tracePt t="36656" x="9520238" y="1603375"/>
          <p14:tracePt t="36664" x="9529763" y="1603375"/>
          <p14:tracePt t="36672" x="9539288" y="1603375"/>
          <p14:tracePt t="36680" x="9550400" y="1603375"/>
          <p14:tracePt t="36689" x="9559925" y="1603375"/>
          <p14:tracePt t="36696" x="9569450" y="1603375"/>
          <p14:tracePt t="36712" x="9580563" y="1603375"/>
          <p14:tracePt t="36753" x="9590088" y="1603375"/>
          <p14:tracePt t="36760" x="9599613" y="1603375"/>
          <p14:tracePt t="36768" x="9610725" y="1603375"/>
          <p14:tracePt t="36776" x="9620250" y="1603375"/>
          <p14:tracePt t="36784" x="9631363" y="1603375"/>
          <p14:tracePt t="36792" x="9640888" y="1603375"/>
          <p14:tracePt t="36800" x="9661525" y="1612900"/>
          <p14:tracePt t="36808" x="9671050" y="1612900"/>
          <p14:tracePt t="36826" x="9680575" y="1624013"/>
          <p14:tracePt t="36832" x="9691688" y="1624013"/>
          <p14:tracePt t="36843" x="9691688" y="1633538"/>
          <p14:tracePt t="36848" x="9710738" y="1644650"/>
          <p14:tracePt t="36858" x="9721850" y="1644650"/>
          <p14:tracePt t="36866" x="9731375" y="1663700"/>
          <p14:tracePt t="36874" x="9740900" y="1684338"/>
          <p14:tracePt t="36882" x="9761538" y="1693863"/>
          <p14:tracePt t="36890" x="9782175" y="1724025"/>
          <p14:tracePt t="36898" x="9801225" y="1744663"/>
          <p14:tracePt t="36906" x="9812338" y="1754188"/>
          <p14:tracePt t="36914" x="9812338" y="1765300"/>
          <p14:tracePt t="36922" x="9812338" y="1784350"/>
          <p14:tracePt t="36938" x="9812338" y="1804988"/>
          <p14:tracePt t="36946" x="9812338" y="1816100"/>
          <p14:tracePt t="36954" x="9812338" y="1835150"/>
          <p14:tracePt t="36962" x="9812338" y="1865313"/>
          <p14:tracePt t="36971" x="9812338" y="1895475"/>
          <p14:tracePt t="36978" x="9812338" y="1925638"/>
          <p14:tracePt t="36987" x="9801225" y="1955800"/>
          <p14:tracePt t="36994" x="9791700" y="1997075"/>
          <p14:tracePt t="37004" x="9782175" y="2027238"/>
          <p14:tracePt t="37010" x="9761538" y="2087563"/>
          <p14:tracePt t="37018" x="9752013" y="2117725"/>
          <p14:tracePt t="37026" x="9740900" y="2147888"/>
          <p14:tracePt t="37034" x="9721850" y="2178050"/>
          <p14:tracePt t="37042" x="9701213" y="2208213"/>
          <p14:tracePt t="37050" x="9691688" y="2238375"/>
          <p14:tracePt t="37058" x="9680575" y="2259013"/>
          <p14:tracePt t="37066" x="9671050" y="2279650"/>
          <p14:tracePt t="37074" x="9671050" y="2298700"/>
          <p14:tracePt t="37082" x="9671050" y="2309813"/>
          <p14:tracePt t="37098" x="9661525" y="2319338"/>
          <p14:tracePt t="37107" x="9661525" y="2330450"/>
          <p14:tracePt t="37114" x="9650413" y="2330450"/>
          <p14:tracePt t="37156" x="9640888" y="2330450"/>
          <p14:tracePt t="37172" x="9620250" y="2330450"/>
          <p14:tracePt t="37181" x="9610725" y="2330450"/>
          <p14:tracePt t="37189" x="9590088" y="2330450"/>
          <p14:tracePt t="37196" x="9559925" y="2330450"/>
          <p14:tracePt t="37204" x="9520238" y="2330450"/>
          <p14:tracePt t="37213" x="9490075" y="2330450"/>
          <p14:tracePt t="37220" x="9469438" y="2319338"/>
          <p14:tracePt t="37228" x="9439275" y="2309813"/>
          <p14:tracePt t="37236" x="9428163" y="2309813"/>
          <p14:tracePt t="37244" x="9418638" y="2298700"/>
          <p14:tracePt t="37252" x="9409113" y="2298700"/>
          <p14:tracePt t="37261" x="9398000" y="2289175"/>
          <p14:tracePt t="37285" x="9388475" y="2279650"/>
          <p14:tracePt t="37301" x="9378950" y="2279650"/>
          <p14:tracePt t="37309" x="9378950" y="2268538"/>
          <p14:tracePt t="37316" x="9367838" y="2268538"/>
          <p14:tracePt t="37340" x="9358313" y="2259013"/>
          <p14:tracePt t="37356" x="9358313" y="2249488"/>
          <p14:tracePt t="37372" x="9358313" y="2238375"/>
          <p14:tracePt t="37396" x="9358313" y="2228850"/>
          <p14:tracePt t="37404" x="9348788" y="2228850"/>
          <p14:tracePt t="37412" x="9348788" y="2219325"/>
          <p14:tracePt t="37420" x="9348788" y="2208213"/>
          <p14:tracePt t="37428" x="9337675" y="2198688"/>
          <p14:tracePt t="37439" x="9337675" y="2189163"/>
          <p14:tracePt t="37444" x="9328150" y="2189163"/>
          <p14:tracePt t="37454" x="9328150" y="2168525"/>
          <p14:tracePt t="37460" x="9318625" y="2147888"/>
          <p14:tracePt t="37470" x="9318625" y="2138363"/>
          <p14:tracePt t="37476" x="9318625" y="2117725"/>
          <p14:tracePt t="37487" x="9307513" y="2117725"/>
          <p14:tracePt t="37494" x="9307513" y="2108200"/>
          <p14:tracePt t="37502" x="9307513" y="2087563"/>
          <p14:tracePt t="37510" x="9307513" y="2078038"/>
          <p14:tracePt t="37526" x="9297988" y="2066925"/>
          <p14:tracePt t="37534" x="9297988" y="2036763"/>
          <p14:tracePt t="37542" x="9288463" y="2017713"/>
          <p14:tracePt t="37551" x="9288463" y="1997075"/>
          <p14:tracePt t="37558" x="9288463" y="1987550"/>
          <p14:tracePt t="37567" x="9288463" y="1966913"/>
          <p14:tracePt t="37575" x="9288463" y="1955800"/>
          <p14:tracePt t="37582" x="9288463" y="1946275"/>
          <p14:tracePt t="37590" x="9288463" y="1925638"/>
          <p14:tracePt t="37606" x="9288463" y="1906588"/>
          <p14:tracePt t="37614" x="9288463" y="1885950"/>
          <p14:tracePt t="37622" x="9288463" y="1865313"/>
          <p14:tracePt t="37631" x="9288463" y="1855788"/>
          <p14:tracePt t="37638" x="9288463" y="1835150"/>
          <p14:tracePt t="37646" x="9288463" y="1816100"/>
          <p14:tracePt t="37654" x="9288463" y="1804988"/>
          <p14:tracePt t="37662" x="9288463" y="1795463"/>
          <p14:tracePt t="37670" x="9288463" y="1784350"/>
          <p14:tracePt t="37678" x="9288463" y="1765300"/>
          <p14:tracePt t="37694" x="9288463" y="1754188"/>
          <p14:tracePt t="37702" x="9288463" y="1744663"/>
          <p14:tracePt t="37726" x="9288463" y="1735138"/>
          <p14:tracePt t="37744" x="9288463" y="1724025"/>
          <p14:tracePt t="37768" x="9288463" y="1714500"/>
          <p14:tracePt t="37774" x="9288463" y="1704975"/>
          <p14:tracePt t="37800" x="9297988" y="1704975"/>
          <p14:tracePt t="37816" x="9307513" y="1693863"/>
          <p14:tracePt t="37824" x="9318625" y="1684338"/>
          <p14:tracePt t="37833" x="9328150" y="1684338"/>
          <p14:tracePt t="37840" x="9328150" y="1674813"/>
          <p14:tracePt t="37849" x="9348788" y="1663700"/>
          <p14:tracePt t="37856" x="9358313" y="1663700"/>
          <p14:tracePt t="37864" x="9367838" y="1654175"/>
          <p14:tracePt t="37872" x="9378950" y="1654175"/>
          <p14:tracePt t="37880" x="9398000" y="1644650"/>
          <p14:tracePt t="37888" x="9409113" y="1644650"/>
          <p14:tracePt t="37896" x="9439275" y="1644650"/>
          <p14:tracePt t="37904" x="9459913" y="1644650"/>
          <p14:tracePt t="37912" x="9469438" y="1644650"/>
          <p14:tracePt t="37920" x="9490075" y="1644650"/>
          <p14:tracePt t="37928" x="9520238" y="1644650"/>
          <p14:tracePt t="37936" x="9539288" y="1644650"/>
          <p14:tracePt t="37944" x="9559925" y="1644650"/>
          <p14:tracePt t="37952" x="9590088" y="1644650"/>
          <p14:tracePt t="37960" x="9610725" y="1644650"/>
          <p14:tracePt t="37968" x="9620250" y="1644650"/>
          <p14:tracePt t="37976" x="9640888" y="1644650"/>
          <p14:tracePt t="37984" x="9661525" y="1644650"/>
          <p14:tracePt t="37992" x="9691688" y="1644650"/>
          <p14:tracePt t="38000" x="9710738" y="1644650"/>
          <p14:tracePt t="38008" x="9731375" y="1644650"/>
          <p14:tracePt t="38016" x="9740900" y="1644650"/>
          <p14:tracePt t="38032" x="9752013" y="1644650"/>
          <p14:tracePt t="38140" x="9752013" y="1654175"/>
          <p14:tracePt t="38147" x="9752013" y="1663700"/>
          <p14:tracePt t="38156" x="9752013" y="1684338"/>
          <p14:tracePt t="38164" x="9752013" y="1714500"/>
          <p14:tracePt t="38171" x="9752013" y="1735138"/>
          <p14:tracePt t="38187" x="9740900" y="1765300"/>
          <p14:tracePt t="38195" x="9731375" y="1795463"/>
          <p14:tracePt t="38203" x="9721850" y="1825625"/>
          <p14:tracePt t="38210" x="9710738" y="1876425"/>
          <p14:tracePt t="38218" x="9701213" y="1906588"/>
          <p14:tracePt t="38226" x="9691688" y="1936750"/>
          <p14:tracePt t="38234" x="9691688" y="1976438"/>
          <p14:tracePt t="38242" x="9680575" y="1997075"/>
          <p14:tracePt t="38250" x="9680575" y="2027238"/>
          <p14:tracePt t="38258" x="9671050" y="2057400"/>
          <p14:tracePt t="38266" x="9671050" y="2078038"/>
          <p14:tracePt t="38274" x="9661525" y="2097088"/>
          <p14:tracePt t="38282" x="9661525" y="2127250"/>
          <p14:tracePt t="38290" x="9650413" y="2147888"/>
          <p14:tracePt t="38298" x="9650413" y="2178050"/>
          <p14:tracePt t="38306" x="9640888" y="2189163"/>
          <p14:tracePt t="38314" x="9640888" y="2198688"/>
          <p14:tracePt t="38322" x="9640888" y="2208213"/>
          <p14:tracePt t="38330" x="9640888" y="2219325"/>
          <p14:tracePt t="38338" x="9631363" y="2228850"/>
          <p14:tracePt t="38370" x="9631363" y="2238375"/>
          <p14:tracePt t="38452" x="9620250" y="2238375"/>
          <p14:tracePt t="38460" x="9610725" y="2238375"/>
          <p14:tracePt t="38468" x="9590088" y="2238375"/>
          <p14:tracePt t="38476" x="9580563" y="2238375"/>
          <p14:tracePt t="38484" x="9559925" y="2228850"/>
          <p14:tracePt t="38492" x="9539288" y="2228850"/>
          <p14:tracePt t="38500" x="9520238" y="2219325"/>
          <p14:tracePt t="38508" x="9499600" y="2219325"/>
          <p14:tracePt t="38516" x="9478963" y="2208213"/>
          <p14:tracePt t="38524" x="9469438" y="2198688"/>
          <p14:tracePt t="38532" x="9459913" y="2189163"/>
          <p14:tracePt t="38540" x="9448800" y="2189163"/>
          <p14:tracePt t="38548" x="9428163" y="2168525"/>
          <p14:tracePt t="38556" x="9418638" y="2168525"/>
          <p14:tracePt t="38564" x="9409113" y="2147888"/>
          <p14:tracePt t="38572" x="9378950" y="2127250"/>
          <p14:tracePt t="38580" x="9337675" y="2097088"/>
          <p14:tracePt t="38588" x="9318625" y="2078038"/>
          <p14:tracePt t="38597" x="9307513" y="2057400"/>
          <p14:tracePt t="38605" x="9256713" y="1997075"/>
          <p14:tracePt t="38614" x="9217025" y="1966913"/>
          <p14:tracePt t="38621" x="9196388" y="1946275"/>
          <p14:tracePt t="38631" x="9186863" y="1906588"/>
          <p14:tracePt t="38638" x="9177338" y="1895475"/>
          <p14:tracePt t="38648" x="9166225" y="1876425"/>
          <p14:tracePt t="38655" x="9166225" y="1865313"/>
          <p14:tracePt t="38660" x="9166225" y="1846263"/>
          <p14:tracePt t="38670" x="9156700" y="1825625"/>
          <p14:tracePt t="38676" x="9156700" y="1795463"/>
          <p14:tracePt t="38686" x="9156700" y="1774825"/>
          <p14:tracePt t="38692" x="9147175" y="1765300"/>
          <p14:tracePt t="38702" x="9147175" y="1735138"/>
          <p14:tracePt t="38710" x="9147175" y="1724025"/>
          <p14:tracePt t="38718" x="9147175" y="1704975"/>
          <p14:tracePt t="38726" x="9147175" y="1684338"/>
          <p14:tracePt t="38734" x="9147175" y="1663700"/>
          <p14:tracePt t="38742" x="9147175" y="1654175"/>
          <p14:tracePt t="38750" x="9147175" y="1633538"/>
          <p14:tracePt t="38758" x="9147175" y="1624013"/>
          <p14:tracePt t="38766" x="9147175" y="1603375"/>
          <p14:tracePt t="38774" x="9147175" y="1593850"/>
          <p14:tracePt t="38782" x="9147175" y="1582738"/>
          <p14:tracePt t="38790" x="9147175" y="1563688"/>
          <p14:tracePt t="38798" x="9147175" y="1552575"/>
          <p14:tracePt t="38814" x="9147175" y="1533525"/>
          <p14:tracePt t="38822" x="9136063" y="1522413"/>
          <p14:tracePt t="38830" x="9136063" y="1512888"/>
          <p14:tracePt t="38838" x="9136063" y="1503363"/>
          <p14:tracePt t="38846" x="9126538" y="1503363"/>
          <p14:tracePt t="38894" x="9117013" y="1503363"/>
          <p14:tracePt t="38902" x="9117013" y="1492250"/>
          <p14:tracePt t="38910" x="9117013" y="1482725"/>
          <p14:tracePt t="38918" x="9105900" y="1482725"/>
          <p14:tracePt t="38927" x="9096375" y="1473200"/>
          <p14:tracePt t="38934" x="9085263" y="1462088"/>
          <p14:tracePt t="38942" x="9075738" y="1462088"/>
          <p14:tracePt t="38958" x="9066213" y="1462088"/>
          <p14:tracePt t="38966" x="9055100" y="1452563"/>
          <p14:tracePt t="38974" x="9045575" y="1452563"/>
          <p14:tracePt t="38984" x="9036050" y="1441450"/>
          <p14:tracePt t="39008" x="9024938" y="1441450"/>
          <p14:tracePt t="39049" x="9015413" y="1441450"/>
          <p14:tracePt t="39074" x="9015413" y="1431925"/>
          <p14:tracePt t="39218" x="9015413" y="1422400"/>
          <p14:tracePt t="39248" x="9036050" y="1422400"/>
          <p14:tracePt t="39264" x="9055100" y="1411288"/>
          <p14:tracePt t="39272" x="9075738" y="1401763"/>
          <p14:tracePt t="39280" x="9096375" y="1401763"/>
          <p14:tracePt t="39290" x="9126538" y="1392238"/>
          <p14:tracePt t="39296" x="9166225" y="1381125"/>
          <p14:tracePt t="39306" x="9196388" y="1371600"/>
          <p14:tracePt t="39312" x="9256713" y="1371600"/>
          <p14:tracePt t="39322" x="9297988" y="1362075"/>
          <p14:tracePt t="39330" x="9337675" y="1362075"/>
          <p14:tracePt t="39338" x="9388475" y="1341438"/>
          <p14:tracePt t="39346" x="9418638" y="1341438"/>
          <p14:tracePt t="39354" x="9469438" y="1331913"/>
          <p14:tracePt t="39362" x="9499600" y="1320800"/>
          <p14:tracePt t="39370" x="9529763" y="1320800"/>
          <p14:tracePt t="39378" x="9580563" y="1311275"/>
          <p14:tracePt t="39386" x="9661525" y="1301750"/>
          <p14:tracePt t="39394" x="9691688" y="1301750"/>
          <p14:tracePt t="39402" x="9731375" y="1290638"/>
          <p14:tracePt t="39410" x="9761538" y="1290638"/>
          <p14:tracePt t="39418" x="9782175" y="1290638"/>
          <p14:tracePt t="39426" x="9791700" y="1290638"/>
          <p14:tracePt t="39434" x="9812338" y="1290638"/>
          <p14:tracePt t="39441" x="9821863" y="1290638"/>
          <p14:tracePt t="39450" x="9832975" y="1290638"/>
          <p14:tracePt t="39458" x="9842500" y="1290638"/>
          <p14:tracePt t="39474" x="9852025" y="1290638"/>
          <p14:tracePt t="39482" x="9872663" y="1290638"/>
          <p14:tracePt t="39491" x="9882188" y="1290638"/>
          <p14:tracePt t="39506" x="9893300" y="1290638"/>
          <p14:tracePt t="39522" x="9902825" y="1290638"/>
          <p14:tracePt t="39530" x="9912350" y="1290638"/>
          <p14:tracePt t="39538" x="9923463" y="1290638"/>
          <p14:tracePt t="39546" x="9932988" y="1311275"/>
          <p14:tracePt t="39554" x="9953625" y="1331913"/>
          <p14:tracePt t="39562" x="9972675" y="1350963"/>
          <p14:tracePt t="39570" x="9993313" y="1371600"/>
          <p14:tracePt t="39578" x="10004425" y="1401763"/>
          <p14:tracePt t="39588" x="10013950" y="1422400"/>
          <p14:tracePt t="39594" x="10013950" y="1431925"/>
          <p14:tracePt t="39604" x="10013950" y="1441450"/>
          <p14:tracePt t="39610" x="10023475" y="1441450"/>
          <p14:tracePt t="39620" x="10023475" y="1452563"/>
          <p14:tracePt t="39748" x="10013950" y="1452563"/>
          <p14:tracePt t="39755" x="9963150" y="1452563"/>
          <p14:tracePt t="39764" x="9923463" y="1452563"/>
          <p14:tracePt t="39772" x="9852025" y="1452563"/>
          <p14:tracePt t="39780" x="9761538" y="1452563"/>
          <p14:tracePt t="39788" x="9640888" y="1452563"/>
          <p14:tracePt t="39796" x="9529763" y="1452563"/>
          <p14:tracePt t="39804" x="9499600" y="1452563"/>
          <p14:tracePt t="39812" x="9418638" y="1452563"/>
          <p14:tracePt t="39820" x="9337675" y="1452563"/>
          <p14:tracePt t="39828" x="9277350" y="1452563"/>
          <p14:tracePt t="39836" x="9207500" y="1452563"/>
          <p14:tracePt t="39844" x="9156700" y="1452563"/>
          <p14:tracePt t="39852" x="9117013" y="1473200"/>
          <p14:tracePt t="39860" x="9085263" y="1473200"/>
          <p14:tracePt t="39868" x="9055100" y="1473200"/>
          <p14:tracePt t="39876" x="9024938" y="1473200"/>
          <p14:tracePt t="39886" x="8985250" y="1473200"/>
          <p14:tracePt t="39892" x="8964613" y="1473200"/>
          <p14:tracePt t="39902" x="8934450" y="1473200"/>
          <p14:tracePt t="39908" x="8913813" y="1482725"/>
          <p14:tracePt t="39918" x="8904288" y="1482725"/>
          <p14:tracePt t="39924" x="8904288" y="1492250"/>
          <p14:tracePt t="39966" x="8894763" y="1492250"/>
          <p14:tracePt t="40150" x="8894763" y="1512888"/>
          <p14:tracePt t="40158" x="8894763" y="1543050"/>
          <p14:tracePt t="40166" x="8904288" y="1603375"/>
          <p14:tracePt t="40174" x="8904288" y="1644650"/>
          <p14:tracePt t="40182" x="8904288" y="1684338"/>
          <p14:tracePt t="40190" x="8904288" y="1744663"/>
          <p14:tracePt t="40200" x="8904288" y="1784350"/>
          <p14:tracePt t="40206" x="8904288" y="1835150"/>
          <p14:tracePt t="40216" x="8904288" y="1885950"/>
          <p14:tracePt t="40222" x="8904288" y="1936750"/>
          <p14:tracePt t="40232" x="8904288" y="1997075"/>
          <p14:tracePt t="40240" x="8904288" y="2036763"/>
          <p14:tracePt t="40248" x="8904288" y="2108200"/>
          <p14:tracePt t="40256" x="8904288" y="2147888"/>
          <p14:tracePt t="40264" x="8904288" y="2198688"/>
          <p14:tracePt t="40272" x="8904288" y="2228850"/>
          <p14:tracePt t="40280" x="8904288" y="2238375"/>
          <p14:tracePt t="40288" x="8904288" y="2268538"/>
          <p14:tracePt t="40296" x="8904288" y="2289175"/>
          <p14:tracePt t="40304" x="8904288" y="2298700"/>
          <p14:tracePt t="40312" x="8913813" y="2309813"/>
          <p14:tracePt t="40336" x="8913813" y="2319338"/>
          <p14:tracePt t="40386" x="8924925" y="2319338"/>
          <p14:tracePt t="40403" x="8934450" y="2319338"/>
          <p14:tracePt t="40411" x="8945563" y="2319338"/>
          <p14:tracePt t="40418" x="8955088" y="2319338"/>
          <p14:tracePt t="40424" x="8964613" y="2319338"/>
          <p14:tracePt t="40432" x="8975725" y="2319338"/>
          <p14:tracePt t="40448" x="8985250" y="2319338"/>
          <p14:tracePt t="40464" x="8994775" y="2319338"/>
          <p14:tracePt t="40480" x="9005888" y="2319338"/>
          <p14:tracePt t="40512" x="9015413" y="2319338"/>
          <p14:tracePt t="40684" x="9024938" y="2319338"/>
          <p14:tracePt t="40863" x="9015413" y="2319338"/>
          <p14:tracePt t="40878" x="9005888" y="2319338"/>
          <p14:tracePt t="40886" x="8994775" y="2319338"/>
          <p14:tracePt t="40903" x="8994775" y="2330450"/>
          <p14:tracePt t="40933" x="8994775" y="2339975"/>
          <p14:tracePt t="41053" x="8994775" y="2370138"/>
          <p14:tracePt t="41061" x="8994775" y="2470150"/>
          <p14:tracePt t="41069" x="8994775" y="2632075"/>
          <p14:tracePt t="41077" x="8994775" y="2752725"/>
          <p14:tracePt t="41085" x="8994775" y="2905125"/>
          <p14:tracePt t="41093" x="9005888" y="3167063"/>
          <p14:tracePt t="41102" x="9005888" y="3308350"/>
          <p14:tracePt t="41109" x="9015413" y="3429000"/>
          <p14:tracePt t="41122" x="9015413" y="3630613"/>
          <p14:tracePt t="41126" x="9015413" y="3732213"/>
          <p14:tracePt t="41136" x="9015413" y="3913188"/>
          <p14:tracePt t="41141" x="9015413" y="4044950"/>
          <p14:tracePt t="41148" x="9015413" y="4175125"/>
          <p14:tracePt t="41158" x="9036050" y="4406900"/>
          <p14:tracePt t="41166" x="9045575" y="4559300"/>
          <p14:tracePt t="41174" x="9066213" y="4638675"/>
          <p14:tracePt t="41183" x="9075738" y="4760913"/>
          <p14:tracePt t="41190" x="9075738" y="4851400"/>
          <p14:tracePt t="41198" x="9085263" y="4932363"/>
          <p14:tracePt t="41206" x="9085263" y="4972050"/>
          <p14:tracePt t="41214" x="9085263" y="5011738"/>
          <p14:tracePt t="41222" x="9096375" y="5062538"/>
          <p14:tracePt t="41230" x="9096375" y="5103813"/>
          <p14:tracePt t="41238" x="9096375" y="5143500"/>
          <p14:tracePt t="41246" x="9096375" y="5173663"/>
          <p14:tracePt t="41254" x="9096375" y="5194300"/>
          <p14:tracePt t="41262" x="9096375" y="5224463"/>
          <p14:tracePt t="41270" x="9096375" y="5254625"/>
          <p14:tracePt t="41277" x="9096375" y="5284788"/>
          <p14:tracePt t="41286" x="9096375" y="5314950"/>
          <p14:tracePt t="41294" x="9096375" y="5335588"/>
          <p14:tracePt t="41302" x="9096375" y="5345113"/>
          <p14:tracePt t="41310" x="9096375" y="5365750"/>
          <p14:tracePt t="41318" x="9096375" y="5384800"/>
          <p14:tracePt t="41326" x="9096375" y="5405438"/>
          <p14:tracePt t="41333" x="9096375" y="5435600"/>
          <p14:tracePt t="41342" x="9096375" y="5465763"/>
          <p14:tracePt t="41350" x="9096375" y="5495925"/>
          <p14:tracePt t="41358" x="9096375" y="5526088"/>
          <p14:tracePt t="41365" x="9096375" y="5556250"/>
          <p14:tracePt t="41374" x="9096375" y="5588000"/>
          <p14:tracePt t="41382" x="9105900" y="5618163"/>
          <p14:tracePt t="41390" x="9117013" y="5648325"/>
          <p14:tracePt t="41398" x="9117013" y="5667375"/>
          <p14:tracePt t="41406" x="9126538" y="5667375"/>
          <p14:tracePt t="41576" x="9117013" y="5667375"/>
          <p14:tracePt t="41584" x="9096375" y="5667375"/>
          <p14:tracePt t="41592" x="9066213" y="5657850"/>
          <p14:tracePt t="41600" x="9024938" y="5648325"/>
          <p14:tracePt t="41608" x="8975725" y="5648325"/>
          <p14:tracePt t="41616" x="8924925" y="5627688"/>
          <p14:tracePt t="41623" x="8894763" y="5627688"/>
          <p14:tracePt t="41632" x="8853488" y="5618163"/>
          <p14:tracePt t="41640" x="8783638" y="5618163"/>
          <p14:tracePt t="41649" x="8753475" y="5618163"/>
          <p14:tracePt t="41656" x="8742363" y="5618163"/>
          <p14:tracePt t="41665" x="8732838" y="5618163"/>
          <p14:tracePt t="41672" x="8712200" y="5618163"/>
          <p14:tracePt t="41682" x="8702675" y="5618163"/>
          <p14:tracePt t="41699" x="8693150" y="5618163"/>
          <p14:tracePt t="41704" x="8672513" y="5637213"/>
          <p14:tracePt t="41713" x="8662988" y="5657850"/>
          <p14:tracePt t="41720" x="8642350" y="5678488"/>
          <p14:tracePt t="41729" x="8632825" y="5697538"/>
          <p14:tracePt t="41737" x="8621713" y="5718175"/>
          <p14:tracePt t="41745" x="8621713" y="5727700"/>
          <p14:tracePt t="41753" x="8612188" y="5748338"/>
          <p14:tracePt t="41764" x="8612188" y="5778500"/>
          <p14:tracePt t="41770" x="8602663" y="5799138"/>
          <p14:tracePt t="41778" x="8602663" y="5829300"/>
          <p14:tracePt t="41786" x="8602663" y="5859463"/>
          <p14:tracePt t="41794" x="8602663" y="5889625"/>
          <p14:tracePt t="41803" x="8602663" y="5910263"/>
          <p14:tracePt t="41810" x="8602663" y="5940425"/>
          <p14:tracePt t="41818" x="8612188" y="5961063"/>
          <p14:tracePt t="41826" x="8621713" y="5980113"/>
          <p14:tracePt t="41835" x="8632825" y="6000750"/>
          <p14:tracePt t="41842" x="8651875" y="6021388"/>
          <p14:tracePt t="41850" x="8672513" y="6040438"/>
          <p14:tracePt t="41858" x="8693150" y="6061075"/>
          <p14:tracePt t="41866" x="8712200" y="6070600"/>
          <p14:tracePt t="41874" x="8742363" y="6081713"/>
          <p14:tracePt t="41882" x="8763000" y="6102350"/>
          <p14:tracePt t="41890" x="8804275" y="6111875"/>
          <p14:tracePt t="41898" x="8834438" y="6111875"/>
          <p14:tracePt t="41906" x="8864600" y="6121400"/>
          <p14:tracePt t="41913" x="8913813" y="6121400"/>
          <p14:tracePt t="41922" x="8985250" y="6121400"/>
          <p14:tracePt t="41931" x="9024938" y="6121400"/>
          <p14:tracePt t="41938" x="9075738" y="6121400"/>
          <p14:tracePt t="41947" x="9126538" y="6121400"/>
          <p14:tracePt t="41954" x="9156700" y="6121400"/>
          <p14:tracePt t="41963" x="9207500" y="6121400"/>
          <p14:tracePt t="41970" x="9256713" y="6111875"/>
          <p14:tracePt t="41981" x="9288463" y="6102350"/>
          <p14:tracePt t="41986" x="9318625" y="6091238"/>
          <p14:tracePt t="41995" x="9337675" y="6081713"/>
          <p14:tracePt t="42003" x="9358313" y="6070600"/>
          <p14:tracePt t="42010" x="9367838" y="6061075"/>
          <p14:tracePt t="42019" x="9378950" y="6040438"/>
          <p14:tracePt t="42027" x="9388475" y="6030913"/>
          <p14:tracePt t="42035" x="9409113" y="6010275"/>
          <p14:tracePt t="42042" x="9418638" y="6010275"/>
          <p14:tracePt t="42051" x="9428163" y="5991225"/>
          <p14:tracePt t="42058" x="9439275" y="5970588"/>
          <p14:tracePt t="42069" x="9439275" y="5949950"/>
          <p14:tracePt t="42076" x="9448800" y="5940425"/>
          <p14:tracePt t="42092" x="9448800" y="5919788"/>
          <p14:tracePt t="42098" x="9448800" y="5889625"/>
          <p14:tracePt t="42108" x="9448800" y="5868988"/>
          <p14:tracePt t="42118" x="9448800" y="5849938"/>
          <p14:tracePt t="42124" x="9448800" y="5829300"/>
          <p14:tracePt t="42133" x="9428163" y="5799138"/>
          <p14:tracePt t="42140" x="9398000" y="5778500"/>
          <p14:tracePt t="42148" x="9378950" y="5748338"/>
          <p14:tracePt t="42156" x="9348788" y="5727700"/>
          <p14:tracePt t="42164" x="9318625" y="5708650"/>
          <p14:tracePt t="42172" x="9267825" y="5688013"/>
          <p14:tracePt t="42179" x="9237663" y="5657850"/>
          <p14:tracePt t="42189" x="9177338" y="5648325"/>
          <p14:tracePt t="42195" x="9136063" y="5627688"/>
          <p14:tracePt t="42204" x="9117013" y="5618163"/>
          <p14:tracePt t="42211" x="9085263" y="5607050"/>
          <p14:tracePt t="42219" x="9066213" y="5607050"/>
          <p14:tracePt t="42227" x="9055100" y="5597525"/>
          <p14:tracePt t="42236" x="9045575" y="5597525"/>
          <p14:tracePt t="42456" x="9036050" y="5597525"/>
          <p14:tracePt t="42465" x="9036050" y="5607050"/>
          <p14:tracePt t="42472" x="9024938" y="5607050"/>
          <p14:tracePt t="42480" x="9024938" y="5618163"/>
          <p14:tracePt t="42502" x="9015413" y="5618163"/>
          <p14:tracePt t="42550" x="9015413" y="5627688"/>
          <p14:tracePt t="42581" x="9015413" y="5637213"/>
          <p14:tracePt t="42912" x="9024938" y="5637213"/>
          <p14:tracePt t="42927" x="9036050" y="5637213"/>
          <p14:tracePt t="42943" x="9045575" y="5637213"/>
          <p14:tracePt t="42952" x="9075738" y="5607050"/>
          <p14:tracePt t="42959" x="9096375" y="5567363"/>
          <p14:tracePt t="42967" x="9147175" y="5516563"/>
          <p14:tracePt t="42976" x="9207500" y="5416550"/>
          <p14:tracePt t="42983" x="9277350" y="5305425"/>
          <p14:tracePt t="42993" x="9398000" y="5153025"/>
          <p14:tracePt t="42999" x="9490075" y="4992688"/>
          <p14:tracePt t="43010" x="9580563" y="4870450"/>
          <p14:tracePt t="43017" x="9731375" y="4598988"/>
          <p14:tracePt t="43026" x="9821863" y="4397375"/>
          <p14:tracePt t="43033" x="9882188" y="4235450"/>
          <p14:tracePt t="43041" x="10004425" y="3852863"/>
          <p14:tracePt t="43049" x="10074275" y="3651250"/>
          <p14:tracePt t="43057" x="10113963" y="3509963"/>
          <p14:tracePt t="43065" x="10185400" y="3236913"/>
          <p14:tracePt t="43073" x="10215563" y="3095625"/>
          <p14:tracePt t="43081" x="10245725" y="2984500"/>
          <p14:tracePt t="43090" x="10275888" y="2833688"/>
          <p14:tracePt t="43097" x="10306050" y="2752725"/>
          <p14:tracePt t="43106" x="10315575" y="2692400"/>
          <p14:tracePt t="43113" x="10336213" y="2592388"/>
          <p14:tracePt t="43121" x="10356850" y="2532063"/>
          <p14:tracePt t="43129" x="10356850" y="2501900"/>
          <p14:tracePt t="43137" x="10356850" y="2470150"/>
          <p14:tracePt t="43145" x="10356850" y="2420938"/>
          <p14:tracePt t="43153" x="10356850" y="2409825"/>
          <p14:tracePt t="43161" x="10356850" y="2390775"/>
          <p14:tracePt t="43169" x="10356850" y="2370138"/>
          <p14:tracePt t="43177" x="10356850" y="2360613"/>
          <p14:tracePt t="43185" x="10356850" y="2349500"/>
          <p14:tracePt t="43193" x="10356850" y="2330450"/>
          <p14:tracePt t="43201" x="10356850" y="2309813"/>
          <p14:tracePt t="43209" x="10347325" y="2289175"/>
          <p14:tracePt t="43217" x="10336213" y="2268538"/>
          <p14:tracePt t="43225" x="10336213" y="2249488"/>
          <p14:tracePt t="43233" x="10326688" y="2228850"/>
          <p14:tracePt t="43241" x="10315575" y="2208213"/>
          <p14:tracePt t="43257" x="10315575" y="2198688"/>
          <p14:tracePt t="43265" x="10315575" y="2189163"/>
          <p14:tracePt t="43273" x="10306050" y="2189163"/>
          <p14:tracePt t="43323" x="10296525" y="2178050"/>
          <p14:tracePt t="43332" x="10285413" y="2178050"/>
          <p14:tracePt t="43347" x="10275888" y="2178050"/>
          <p14:tracePt t="43355" x="10266363" y="2178050"/>
          <p14:tracePt t="43363" x="10255250" y="2178050"/>
          <p14:tracePt t="43371" x="10236200" y="2178050"/>
          <p14:tracePt t="43380" x="10215563" y="2178050"/>
          <p14:tracePt t="43388" x="10194925" y="2189163"/>
          <p14:tracePt t="43396" x="10164763" y="2198688"/>
          <p14:tracePt t="43404" x="10134600" y="2208213"/>
          <p14:tracePt t="43412" x="10094913" y="2228850"/>
          <p14:tracePt t="43419" x="10074275" y="2238375"/>
          <p14:tracePt t="43428" x="10044113" y="2238375"/>
          <p14:tracePt t="43435" x="10023475" y="2249488"/>
          <p14:tracePt t="43443" x="10013950" y="2259013"/>
          <p14:tracePt t="43451" x="9993313" y="2268538"/>
          <p14:tracePt t="43467" x="9983788" y="2279650"/>
          <p14:tracePt t="43483" x="9963150" y="2279650"/>
          <p14:tracePt t="43492" x="9953625" y="2279650"/>
          <p14:tracePt t="43500" x="9942513" y="2279650"/>
          <p14:tracePt t="43509" x="9923463" y="2289175"/>
          <p14:tracePt t="43515" x="9902825" y="2289175"/>
          <p14:tracePt t="43523" x="9872663" y="2298700"/>
          <p14:tracePt t="43531" x="9863138" y="2298700"/>
          <p14:tracePt t="43539" x="9842500" y="2298700"/>
          <p14:tracePt t="43547" x="9812338" y="2298700"/>
          <p14:tracePt t="43555" x="9740900" y="2319338"/>
          <p14:tracePt t="43563" x="9701213" y="2319338"/>
          <p14:tracePt t="43571" x="9640888" y="2330450"/>
          <p14:tracePt t="43579" x="9599613" y="2330450"/>
          <p14:tracePt t="43590" x="9539288" y="2339975"/>
          <p14:tracePt t="43595" x="9499600" y="2349500"/>
          <p14:tracePt t="43605" x="9439275" y="2349500"/>
          <p14:tracePt t="43611" x="9398000" y="2360613"/>
          <p14:tracePt t="43621" x="9337675" y="2360613"/>
          <p14:tracePt t="43630" x="9297988" y="2370138"/>
          <p14:tracePt t="43637" x="9267825" y="2379663"/>
          <p14:tracePt t="43645" x="9217025" y="2390775"/>
          <p14:tracePt t="43653" x="9177338" y="2400300"/>
          <p14:tracePt t="43661" x="9147175" y="2420938"/>
          <p14:tracePt t="43670" x="9117013" y="2439988"/>
          <p14:tracePt t="43677" x="9096375" y="2439988"/>
          <p14:tracePt t="43686" x="9055100" y="2460625"/>
          <p14:tracePt t="43693" x="9045575" y="2470150"/>
          <p14:tracePt t="43701" x="9024938" y="2470150"/>
          <p14:tracePt t="43709" x="9015413" y="2470150"/>
          <p14:tracePt t="43791" x="9015413" y="2460625"/>
          <p14:tracePt t="43799" x="9015413" y="2430463"/>
          <p14:tracePt t="43807" x="9024938" y="2400300"/>
          <p14:tracePt t="43815" x="9024938" y="2339975"/>
          <p14:tracePt t="43822" x="9036050" y="2279650"/>
          <p14:tracePt t="43830" x="9036050" y="2219325"/>
          <p14:tracePt t="43838" x="9045575" y="2159000"/>
          <p14:tracePt t="43846" x="9055100" y="2078038"/>
          <p14:tracePt t="43853" x="9055100" y="2036763"/>
          <p14:tracePt t="43862" x="9075738" y="1966913"/>
          <p14:tracePt t="43870" x="9085263" y="1925638"/>
          <p14:tracePt t="43878" x="9085263" y="1865313"/>
          <p14:tracePt t="43887" x="9085263" y="1804988"/>
          <p14:tracePt t="43896" x="9096375" y="1765300"/>
          <p14:tracePt t="43903" x="9096375" y="1704975"/>
          <p14:tracePt t="43912" x="9096375" y="1663700"/>
          <p14:tracePt t="43918" x="9096375" y="1603375"/>
          <p14:tracePt t="43928" x="9096375" y="1573213"/>
          <p14:tracePt t="43934" x="9096375" y="1533525"/>
          <p14:tracePt t="43944" x="9096375" y="1503363"/>
          <p14:tracePt t="43950" x="9096375" y="1492250"/>
          <p14:tracePt t="43960" x="9096375" y="1482725"/>
          <p14:tracePt t="43969" x="9096375" y="1462088"/>
          <p14:tracePt t="43976" x="9096375" y="1452563"/>
          <p14:tracePt t="43984" x="9096375" y="1441450"/>
          <p14:tracePt t="44016" x="9096375" y="1431925"/>
          <p14:tracePt t="44096" x="9105900" y="1431925"/>
          <p14:tracePt t="44112" x="9126538" y="1431925"/>
          <p14:tracePt t="44120" x="9196388" y="1441450"/>
          <p14:tracePt t="44128" x="9256713" y="1452563"/>
          <p14:tracePt t="44135" x="9378950" y="1462088"/>
          <p14:tracePt t="44144" x="9550400" y="1482725"/>
          <p14:tracePt t="44151" x="9661525" y="1512888"/>
          <p14:tracePt t="44159" x="9832975" y="1522413"/>
          <p14:tracePt t="44167" x="10023475" y="1552575"/>
          <p14:tracePt t="44175" x="10194925" y="1573213"/>
          <p14:tracePt t="44184" x="10377488" y="1573213"/>
          <p14:tracePt t="44192" x="10456863" y="1573213"/>
          <p14:tracePt t="44200" x="10567988" y="1573213"/>
          <p14:tracePt t="44207" x="10628313" y="1573213"/>
          <p14:tracePt t="44215" x="10669588" y="1573213"/>
          <p14:tracePt t="44223" x="10679113" y="1573213"/>
          <p14:tracePt t="44387" x="10669588" y="1573213"/>
          <p14:tracePt t="44395" x="10658475" y="1573213"/>
          <p14:tracePt t="44406" x="10648950" y="1573213"/>
          <p14:tracePt t="44413" x="10628313" y="1573213"/>
          <p14:tracePt t="44418" x="10598150" y="1582738"/>
          <p14:tracePt t="44426" x="10579100" y="1582738"/>
          <p14:tracePt t="44434" x="10548938" y="1593850"/>
          <p14:tracePt t="44442" x="10528300" y="1603375"/>
          <p14:tracePt t="44451" x="10507663" y="1612900"/>
          <p14:tracePt t="44458" x="10477500" y="1624013"/>
          <p14:tracePt t="44467" x="10456863" y="1624013"/>
          <p14:tracePt t="44474" x="10437813" y="1633538"/>
          <p14:tracePt t="44481" x="10426700" y="1644650"/>
          <p14:tracePt t="44489" x="10407650" y="1644650"/>
          <p14:tracePt t="44497" x="10387013" y="1644650"/>
          <p14:tracePt t="44507" x="10366375" y="1654175"/>
          <p14:tracePt t="44513" x="10347325" y="1654175"/>
          <p14:tracePt t="44523" x="10326688" y="1654175"/>
          <p14:tracePt t="44539" x="10315575" y="1654175"/>
          <p14:tracePt t="44545" x="10296525" y="1654175"/>
          <p14:tracePt t="44555" x="10285413" y="1654175"/>
          <p14:tracePt t="44561" x="10285413" y="1663700"/>
          <p14:tracePt t="44572" x="10266363" y="1663700"/>
          <p14:tracePt t="44579" x="10266363" y="1674813"/>
          <p14:tracePt t="44587" x="10255250" y="1684338"/>
          <p14:tracePt t="44595" x="10245725" y="1684338"/>
          <p14:tracePt t="44611" x="10245725" y="1693863"/>
          <p14:tracePt t="44643" x="10245725" y="1704975"/>
          <p14:tracePt t="44651" x="10236200" y="1724025"/>
          <p14:tracePt t="44659" x="10236200" y="1744663"/>
          <p14:tracePt t="44667" x="10225088" y="1774825"/>
          <p14:tracePt t="44675" x="10225088" y="1795463"/>
          <p14:tracePt t="44683" x="10225088" y="1825625"/>
          <p14:tracePt t="44691" x="10215563" y="1855788"/>
          <p14:tracePt t="44699" x="10215563" y="1885950"/>
          <p14:tracePt t="44707" x="10215563" y="1925638"/>
          <p14:tracePt t="44715" x="10215563" y="1955800"/>
          <p14:tracePt t="44723" x="10206038" y="1987550"/>
          <p14:tracePt t="44731" x="10206038" y="2027238"/>
          <p14:tracePt t="44739" x="10206038" y="2066925"/>
          <p14:tracePt t="44748" x="10185400" y="2127250"/>
          <p14:tracePt t="44755" x="10185400" y="2159000"/>
          <p14:tracePt t="44765" x="10185400" y="2189163"/>
          <p14:tracePt t="44771" x="10175875" y="2219325"/>
          <p14:tracePt t="44779" x="10175875" y="2249488"/>
          <p14:tracePt t="44787" x="10164763" y="2268538"/>
          <p14:tracePt t="44795" x="10164763" y="2279650"/>
          <p14:tracePt t="44803" x="10164763" y="2289175"/>
          <p14:tracePt t="44885" x="10155238" y="2289175"/>
          <p14:tracePt t="44893" x="10134600" y="2298700"/>
          <p14:tracePt t="44901" x="10113963" y="2298700"/>
          <p14:tracePt t="44909" x="10044113" y="2298700"/>
          <p14:tracePt t="44917" x="9983788" y="2298700"/>
          <p14:tracePt t="44925" x="9932988" y="2298700"/>
          <p14:tracePt t="44933" x="9872663" y="2298700"/>
          <p14:tracePt t="44941" x="9812338" y="2298700"/>
          <p14:tracePt t="44949" x="9791700" y="2298700"/>
          <p14:tracePt t="44957" x="9752013" y="2298700"/>
          <p14:tracePt t="44965" x="9710738" y="2298700"/>
          <p14:tracePt t="44973" x="9691688" y="2309813"/>
          <p14:tracePt t="44981" x="9680575" y="2309813"/>
          <p14:tracePt t="44989" x="9671050" y="2309813"/>
          <p14:tracePt t="45054" x="9661525" y="2309813"/>
          <p14:tracePt t="45063" x="9650413" y="2309813"/>
          <p14:tracePt t="45079" x="9640888" y="2309813"/>
          <p14:tracePt t="45103" x="9631363" y="2309813"/>
          <p14:tracePt t="45179" x="9620250" y="2309813"/>
          <p14:tracePt t="45185" x="9610725" y="2309813"/>
          <p14:tracePt t="45196" x="9590088" y="2309813"/>
          <p14:tracePt t="45209" x="9569450" y="2309813"/>
          <p14:tracePt t="45219" x="9559925" y="2309813"/>
          <p14:tracePt t="45224" x="9539288" y="2309813"/>
          <p14:tracePt t="45239" x="9520238" y="2309813"/>
          <p14:tracePt t="45247" x="9509125" y="2309813"/>
          <p14:tracePt t="45255" x="9490075" y="2309813"/>
          <p14:tracePt t="45303" x="9478963" y="2309813"/>
          <p14:tracePt t="45561" x="9490075" y="2309813"/>
          <p14:tracePt t="45569" x="9499600" y="2319338"/>
          <p14:tracePt t="45577" x="9529763" y="2330450"/>
          <p14:tracePt t="45585" x="9539288" y="2339975"/>
          <p14:tracePt t="45593" x="9550400" y="2349500"/>
          <p14:tracePt t="45601" x="9559925" y="2349500"/>
          <p14:tracePt t="45610" x="9569450" y="2360613"/>
          <p14:tracePt t="45617" x="9590088" y="2360613"/>
          <p14:tracePt t="45625" x="9599613" y="2360613"/>
          <p14:tracePt t="45641" x="9620250" y="2360613"/>
          <p14:tracePt t="45649" x="9640888" y="2360613"/>
          <p14:tracePt t="45657" x="9661525" y="2360613"/>
          <p14:tracePt t="45665" x="9691688" y="2339975"/>
          <p14:tracePt t="45673" x="9721850" y="2319338"/>
          <p14:tracePt t="45681" x="9740900" y="2289175"/>
          <p14:tracePt t="45689" x="9771063" y="2259013"/>
          <p14:tracePt t="45697" x="9812338" y="2208213"/>
          <p14:tracePt t="45705" x="9832975" y="2159000"/>
          <p14:tracePt t="45713" x="9852025" y="2138363"/>
          <p14:tracePt t="45721" x="9872663" y="2097088"/>
          <p14:tracePt t="45729" x="9902825" y="1997075"/>
          <p14:tracePt t="45737" x="9912350" y="1955800"/>
          <p14:tracePt t="45745" x="9912350" y="1895475"/>
          <p14:tracePt t="45755" x="9923463" y="1855788"/>
          <p14:tracePt t="45761" x="9923463" y="1804988"/>
          <p14:tracePt t="45771" x="9923463" y="1754188"/>
          <p14:tracePt t="45777" x="9923463" y="1735138"/>
          <p14:tracePt t="45787" x="9923463" y="1704975"/>
          <p14:tracePt t="45795" x="9912350" y="1663700"/>
          <p14:tracePt t="45803" x="9902825" y="1633538"/>
          <p14:tracePt t="45811" x="9893300" y="1624013"/>
          <p14:tracePt t="45819" x="9882188" y="1603375"/>
          <p14:tracePt t="45827" x="9863138" y="1582738"/>
          <p14:tracePt t="45835" x="9842500" y="1563688"/>
          <p14:tracePt t="45843" x="9812338" y="1552575"/>
          <p14:tracePt t="45851" x="9791700" y="1533525"/>
          <p14:tracePt t="45859" x="9731375" y="1533525"/>
          <p14:tracePt t="45867" x="9680575" y="1512888"/>
          <p14:tracePt t="45876" x="9590088" y="1512888"/>
          <p14:tracePt t="45883" x="9529763" y="1512888"/>
          <p14:tracePt t="45892" x="9499600" y="1512888"/>
          <p14:tracePt t="45899" x="9469438" y="1512888"/>
          <p14:tracePt t="45907" x="9448800" y="1512888"/>
          <p14:tracePt t="45915" x="9428163" y="1522413"/>
          <p14:tracePt t="45931" x="9428163" y="1533525"/>
          <p14:tracePt t="45939" x="9418638" y="1552575"/>
          <p14:tracePt t="45947" x="9418638" y="1582738"/>
          <p14:tracePt t="45955" x="9409113" y="1612900"/>
          <p14:tracePt t="45963" x="9409113" y="1654175"/>
          <p14:tracePt t="45971" x="9409113" y="1684338"/>
          <p14:tracePt t="45979" x="9409113" y="1724025"/>
          <p14:tracePt t="45987" x="9409113" y="1816100"/>
          <p14:tracePt t="45995" x="9409113" y="1876425"/>
          <p14:tracePt t="46003" x="9409113" y="1946275"/>
          <p14:tracePt t="46011" x="9409113" y="1987550"/>
          <p14:tracePt t="46019" x="9388475" y="2078038"/>
          <p14:tracePt t="46027" x="9388475" y="2189163"/>
          <p14:tracePt t="46035" x="9378950" y="2339975"/>
          <p14:tracePt t="46043" x="9328150" y="2562225"/>
          <p14:tracePt t="46051" x="9277350" y="2752725"/>
          <p14:tracePt t="46059" x="9166225" y="3005138"/>
          <p14:tracePt t="46069" x="9105900" y="3206750"/>
          <p14:tracePt t="46074" x="8934450" y="3609975"/>
          <p14:tracePt t="46085" x="8843963" y="3883025"/>
          <p14:tracePt t="46093" x="8763000" y="4044950"/>
          <p14:tracePt t="46101" x="8702675" y="4175125"/>
          <p14:tracePt t="46109" x="8621713" y="4356100"/>
          <p14:tracePt t="46117" x="8591550" y="4437063"/>
          <p14:tracePt t="46125" x="8551863" y="4559300"/>
          <p14:tracePt t="46133" x="8521700" y="4638675"/>
          <p14:tracePt t="46140" x="8491538" y="4719638"/>
          <p14:tracePt t="46149" x="8480425" y="4760913"/>
          <p14:tracePt t="46157" x="8470900" y="4791075"/>
          <p14:tracePt t="46165" x="8470900" y="4800600"/>
          <p14:tracePt t="46174" x="8470900" y="4810125"/>
          <p14:tracePt t="46318" x="8470900" y="4800600"/>
          <p14:tracePt t="46341" x="8470900" y="4791075"/>
          <p14:tracePt t="46357" x="8470900" y="4779963"/>
          <p14:tracePt t="46367" x="8461375" y="4760913"/>
          <p14:tracePt t="46373" x="8461375" y="4740275"/>
          <p14:tracePt t="46383" x="8461375" y="4719638"/>
          <p14:tracePt t="46389" x="8440738" y="4699000"/>
          <p14:tracePt t="46399" x="8431213" y="4668838"/>
          <p14:tracePt t="46406" x="8401050" y="4629150"/>
          <p14:tracePt t="46415" x="8380413" y="4608513"/>
          <p14:tracePt t="46422" x="8369300" y="4589463"/>
          <p14:tracePt t="46488" x="8369300" y="4598988"/>
          <p14:tracePt t="46496" x="8369300" y="4619625"/>
          <p14:tracePt t="46504" x="8369300" y="4649788"/>
          <p14:tracePt t="46512" x="8369300" y="4659313"/>
          <p14:tracePt t="46520" x="8369300" y="4679950"/>
          <p14:tracePt t="46528" x="8369300" y="4699000"/>
          <p14:tracePt t="46536" x="8380413" y="4719638"/>
          <p14:tracePt t="46544" x="8389938" y="4740275"/>
          <p14:tracePt t="46551" x="8410575" y="4749800"/>
          <p14:tracePt t="46559" x="8420100" y="4760913"/>
          <p14:tracePt t="46567" x="8440738" y="4770438"/>
          <p14:tracePt t="46575" x="8461375" y="4770438"/>
          <p14:tracePt t="46583" x="8470900" y="4770438"/>
          <p14:tracePt t="46591" x="8480425" y="4770438"/>
          <p14:tracePt t="46599" x="8501063" y="4770438"/>
          <p14:tracePt t="46607" x="8521700" y="4770438"/>
          <p14:tracePt t="46615" x="8540750" y="4770438"/>
          <p14:tracePt t="46623" x="8572500" y="4770438"/>
          <p14:tracePt t="46631" x="8602663" y="4740275"/>
          <p14:tracePt t="46638" x="8621713" y="4719638"/>
          <p14:tracePt t="46647" x="8642350" y="4699000"/>
          <p14:tracePt t="46655" x="8651875" y="4668838"/>
          <p14:tracePt t="46663" x="8662988" y="4638675"/>
          <p14:tracePt t="46671" x="8662988" y="4619625"/>
          <p14:tracePt t="46679" x="8662988" y="4589463"/>
          <p14:tracePt t="46688" x="8662988" y="4578350"/>
          <p14:tracePt t="46697" x="8662988" y="4559300"/>
          <p14:tracePt t="46705" x="8662988" y="4548188"/>
          <p14:tracePt t="46713" x="8662988" y="4538663"/>
          <p14:tracePt t="46770" x="8651875" y="4538663"/>
          <p14:tracePt t="46810" x="8651875" y="4518025"/>
          <p14:tracePt t="46818" x="8682038" y="4487863"/>
          <p14:tracePt t="46826" x="8723313" y="4457700"/>
          <p14:tracePt t="46834" x="8804275" y="4367213"/>
          <p14:tracePt t="46842" x="8843963" y="4337050"/>
          <p14:tracePt t="46849" x="8945563" y="4225925"/>
          <p14:tracePt t="46857" x="9075738" y="4084638"/>
          <p14:tracePt t="46865" x="9177338" y="3963988"/>
          <p14:tracePt t="46873" x="9307513" y="3822700"/>
          <p14:tracePt t="46881" x="9418638" y="3681413"/>
          <p14:tracePt t="46889" x="9550400" y="3489325"/>
          <p14:tracePt t="46897" x="9752013" y="3187700"/>
          <p14:tracePt t="46905" x="9821863" y="3046413"/>
          <p14:tracePt t="46913" x="9972675" y="2813050"/>
          <p14:tracePt t="46921" x="10053638" y="2652713"/>
          <p14:tracePt t="46929" x="10113963" y="2511425"/>
          <p14:tracePt t="46937" x="10155238" y="2451100"/>
          <p14:tracePt t="46945" x="10215563" y="2349500"/>
          <p14:tracePt t="46953" x="10245725" y="2279650"/>
          <p14:tracePt t="46961" x="10275888" y="2238375"/>
          <p14:tracePt t="46970" x="10285413" y="2168525"/>
          <p14:tracePt t="46979" x="10326688" y="2127250"/>
          <p14:tracePt t="46985" x="10336213" y="2078038"/>
          <p14:tracePt t="46995" x="10347325" y="2047875"/>
          <p14:tracePt t="47000" x="10366375" y="2006600"/>
          <p14:tracePt t="47011" x="10366375" y="1987550"/>
          <p14:tracePt t="47019" x="10377488" y="1966913"/>
          <p14:tracePt t="47027" x="10377488" y="1946275"/>
          <p14:tracePt t="47035" x="10377488" y="1936750"/>
          <p14:tracePt t="47059" x="10377488" y="1925638"/>
          <p14:tracePt t="47075" x="10377488" y="1916113"/>
          <p14:tracePt t="47099" x="10377488" y="1906588"/>
          <p14:tracePt t="47118" x="10377488" y="1895475"/>
          <p14:tracePt t="47123" x="10366375" y="1895475"/>
          <p14:tracePt t="47131" x="10356850" y="1876425"/>
          <p14:tracePt t="47147" x="10347325" y="1865313"/>
          <p14:tracePt t="47155" x="10347325" y="1855788"/>
          <p14:tracePt t="47171" x="10336213" y="1855788"/>
          <p14:tracePt t="47227" x="10336213" y="1835150"/>
          <p14:tracePt t="47234" x="10336213" y="1816100"/>
          <p14:tracePt t="47243" x="10336213" y="1795463"/>
          <p14:tracePt t="47251" x="10336213" y="1774825"/>
          <p14:tracePt t="47259" x="10336213" y="1744663"/>
          <p14:tracePt t="47266" x="10347325" y="1735138"/>
          <p14:tracePt t="47275" x="10366375" y="1693863"/>
          <p14:tracePt t="47283" x="10377488" y="1674813"/>
          <p14:tracePt t="47293" x="10396538" y="1654175"/>
          <p14:tracePt t="47299" x="10417175" y="1633538"/>
          <p14:tracePt t="47309" x="10437813" y="1633538"/>
          <p14:tracePt t="47315" x="10456863" y="1612900"/>
          <p14:tracePt t="47325" x="10487025" y="1593850"/>
          <p14:tracePt t="47330" x="10498138" y="1593850"/>
          <p14:tracePt t="47341" x="10518775" y="1593850"/>
          <p14:tracePt t="47349" x="10548938" y="1593850"/>
          <p14:tracePt t="47357" x="10558463" y="1593850"/>
          <p14:tracePt t="47365" x="10588625" y="1593850"/>
          <p14:tracePt t="47373" x="10609263" y="1593850"/>
          <p14:tracePt t="47381" x="10639425" y="1593850"/>
          <p14:tracePt t="47389" x="10669588" y="1593850"/>
          <p14:tracePt t="47397" x="10709275" y="1603375"/>
          <p14:tracePt t="47405" x="10729913" y="1603375"/>
          <p14:tracePt t="47413" x="10760075" y="1612900"/>
          <p14:tracePt t="47421" x="10780713" y="1624013"/>
          <p14:tracePt t="47428" x="10790238" y="1624013"/>
          <p14:tracePt t="47437" x="10799763" y="1624013"/>
          <p14:tracePt t="47469" x="10799763" y="1633538"/>
          <p14:tracePt t="47485" x="10799763" y="1663700"/>
          <p14:tracePt t="47493" x="10810875" y="1704975"/>
          <p14:tracePt t="47501" x="10841038" y="1784350"/>
          <p14:tracePt t="47509" x="10841038" y="1865313"/>
          <p14:tracePt t="47517" x="10860088" y="1946275"/>
          <p14:tracePt t="47525" x="10860088" y="1987550"/>
          <p14:tracePt t="47534" x="10871200" y="2047875"/>
          <p14:tracePt t="47541" x="10871200" y="2087563"/>
          <p14:tracePt t="47549" x="10871200" y="2117725"/>
          <p14:tracePt t="47557" x="10871200" y="2159000"/>
          <p14:tracePt t="47565" x="10871200" y="2178050"/>
          <p14:tracePt t="47573" x="10871200" y="2189163"/>
          <p14:tracePt t="47589" x="10871200" y="2198688"/>
          <p14:tracePt t="47607" x="10860088" y="2208213"/>
          <p14:tracePt t="47621" x="10850563" y="2208213"/>
          <p14:tracePt t="47671" x="10841038" y="2208213"/>
          <p14:tracePt t="47688" x="10810875" y="2198688"/>
          <p14:tracePt t="47696" x="10780713" y="2198688"/>
          <p14:tracePt t="47704" x="10760075" y="2198688"/>
          <p14:tracePt t="47712" x="10729913" y="2208213"/>
          <p14:tracePt t="47719" x="10679113" y="2238375"/>
          <p14:tracePt t="47726" x="10639425" y="2279650"/>
          <p14:tracePt t="47735" x="10598150" y="2330450"/>
          <p14:tracePt t="47743" x="10507663" y="2470150"/>
          <p14:tracePt t="47751" x="10426700" y="2571750"/>
          <p14:tracePt t="47759" x="10296525" y="2763838"/>
          <p14:tracePt t="47766" x="10175875" y="2954338"/>
          <p14:tracePt t="47775" x="10053638" y="3146425"/>
          <p14:tracePt t="47783" x="9953625" y="3297238"/>
          <p14:tracePt t="47791" x="9893300" y="3419475"/>
          <p14:tracePt t="47799" x="9821863" y="3579813"/>
          <p14:tracePt t="47807" x="9740900" y="3732213"/>
          <p14:tracePt t="47816" x="9680575" y="3832225"/>
          <p14:tracePt t="47825" x="9661525" y="3883025"/>
          <p14:tracePt t="47830" x="9631363" y="3943350"/>
          <p14:tracePt t="47839" x="9610725" y="4013200"/>
          <p14:tracePt t="47847" x="9590088" y="4075113"/>
          <p14:tracePt t="47855" x="9580563" y="4135438"/>
          <p14:tracePt t="47862" x="9580563" y="4165600"/>
          <p14:tracePt t="47871" x="9569450" y="4205288"/>
          <p14:tracePt t="47879" x="9559925" y="4235450"/>
          <p14:tracePt t="47887" x="9559925" y="4265613"/>
          <p14:tracePt t="47894" x="9550400" y="4295775"/>
          <p14:tracePt t="47903" x="9539288" y="4325938"/>
          <p14:tracePt t="47913" x="9539288" y="4346575"/>
          <p14:tracePt t="47919" x="9539288" y="4376738"/>
          <p14:tracePt t="47928" x="9529763" y="4406900"/>
          <p14:tracePt t="47935" x="9529763" y="4427538"/>
          <p14:tracePt t="47945" x="9529763" y="4457700"/>
          <p14:tracePt t="47950" x="9520238" y="4478338"/>
          <p14:tracePt t="47961" x="9520238" y="4508500"/>
          <p14:tracePt t="47969" x="9520238" y="4538663"/>
          <p14:tracePt t="47977" x="9520238" y="4568825"/>
          <p14:tracePt t="47985" x="9509125" y="4598988"/>
          <p14:tracePt t="47993" x="9509125" y="4629150"/>
          <p14:tracePt t="48001" x="9499600" y="4649788"/>
          <p14:tracePt t="48008" x="9499600" y="4668838"/>
          <p14:tracePt t="48017" x="9499600" y="4679950"/>
          <p14:tracePt t="48025" x="9490075" y="4699000"/>
          <p14:tracePt t="48032" x="9490075" y="4710113"/>
          <p14:tracePt t="48041" x="9478963" y="4730750"/>
          <p14:tracePt t="48048" x="9478963" y="4740275"/>
          <p14:tracePt t="48057" x="9478963" y="4749800"/>
          <p14:tracePt t="48064" x="9469438" y="4760913"/>
          <p14:tracePt t="48073" x="9469438" y="4770438"/>
          <p14:tracePt t="48089" x="9459913" y="4779963"/>
          <p14:tracePt t="48105" x="9459913" y="4791075"/>
          <p14:tracePt t="48117" x="9448800" y="4791075"/>
          <p14:tracePt t="48129" x="9439275" y="4791075"/>
          <p14:tracePt t="48144" x="9428163" y="4791075"/>
          <p14:tracePt t="48168" x="9418638" y="4791075"/>
          <p14:tracePt t="48177" x="9409113" y="4791075"/>
          <p14:tracePt t="48193" x="9398000" y="4791075"/>
          <p14:tracePt t="48201" x="9388475" y="4791075"/>
          <p14:tracePt t="48217" x="9378950" y="4791075"/>
          <p14:tracePt t="48225" x="9367838" y="4791075"/>
          <p14:tracePt t="48232" x="9358313" y="4791075"/>
          <p14:tracePt t="48243" x="9348788" y="4791075"/>
          <p14:tracePt t="48258" x="9337675" y="4791075"/>
          <p14:tracePt t="48273" x="9328150" y="4791075"/>
          <p14:tracePt t="48291" x="9318625" y="4791075"/>
          <p14:tracePt t="48299" x="9318625" y="4770438"/>
          <p14:tracePt t="48307" x="9318625" y="4740275"/>
          <p14:tracePt t="48315" x="9307513" y="4699000"/>
          <p14:tracePt t="48322" x="9297988" y="4638675"/>
          <p14:tracePt t="48330" x="9297988" y="4508500"/>
          <p14:tracePt t="48339" x="9297988" y="4376738"/>
          <p14:tracePt t="48346" x="9297988" y="4295775"/>
          <p14:tracePt t="48355" x="9297988" y="4114800"/>
          <p14:tracePt t="48363" x="9297988" y="4033838"/>
          <p14:tracePt t="48370" x="9297988" y="3933825"/>
          <p14:tracePt t="48379" x="9328150" y="3832225"/>
          <p14:tracePt t="48387" x="9337675" y="3762375"/>
          <p14:tracePt t="48395" x="9367838" y="3681413"/>
          <p14:tracePt t="48403" x="9378950" y="3630613"/>
          <p14:tracePt t="48411" x="9409113" y="3549650"/>
          <p14:tracePt t="48418" x="9428163" y="3509963"/>
          <p14:tracePt t="48426" x="9459913" y="3459163"/>
          <p14:tracePt t="48435" x="9469438" y="3429000"/>
          <p14:tracePt t="48442" x="9490075" y="3378200"/>
          <p14:tracePt t="48450" x="9509125" y="3348038"/>
          <p14:tracePt t="48459" x="9520238" y="3308350"/>
          <p14:tracePt t="48467" x="9539288" y="3278188"/>
          <p14:tracePt t="48474" x="9550400" y="3257550"/>
          <p14:tracePt t="48483" x="9559925" y="3248025"/>
          <p14:tracePt t="48491" x="9569450" y="3236913"/>
          <p14:tracePt t="48499" x="9569450" y="3227388"/>
          <p14:tracePt t="48506" x="9580563" y="3227388"/>
          <p14:tracePt t="48516" x="9599613" y="3227388"/>
          <p14:tracePt t="48531" x="9610725" y="3217863"/>
          <p14:tracePt t="48539" x="9620250" y="3217863"/>
          <p14:tracePt t="48549" x="9631363" y="3206750"/>
          <p14:tracePt t="48557" x="9661525" y="3197225"/>
          <p14:tracePt t="48565" x="9680575" y="3176588"/>
          <p14:tracePt t="48572" x="9701213" y="3167063"/>
          <p14:tracePt t="48581" x="9731375" y="3146425"/>
          <p14:tracePt t="48588" x="9752013" y="3125788"/>
          <p14:tracePt t="48597" x="9771063" y="3106738"/>
          <p14:tracePt t="48604" x="9791700" y="3086100"/>
          <p14:tracePt t="48612" x="9801225" y="3065463"/>
          <p14:tracePt t="48621" x="9812338" y="3046413"/>
          <p14:tracePt t="48628" x="9821863" y="3025775"/>
          <p14:tracePt t="48637" x="9821863" y="3005138"/>
          <p14:tracePt t="48653" x="9821863" y="2995613"/>
          <p14:tracePt t="48685" x="9821863" y="2984500"/>
          <p14:tracePt t="48701" x="9821863" y="2974975"/>
          <p14:tracePt t="48709" x="9812338" y="2954338"/>
          <p14:tracePt t="48717" x="9791700" y="2954338"/>
          <p14:tracePt t="48725" x="9761538" y="2935288"/>
          <p14:tracePt t="48732" x="9710738" y="2924175"/>
          <p14:tracePt t="48740" x="9671050" y="2914650"/>
          <p14:tracePt t="48749" x="9640888" y="2905125"/>
          <p14:tracePt t="48756" x="9599613" y="2894013"/>
          <p14:tracePt t="48765" x="9569450" y="2884488"/>
          <p14:tracePt t="48772" x="9539288" y="2874963"/>
          <p14:tracePt t="48780" x="9509125" y="2863850"/>
          <p14:tracePt t="48788" x="9490075" y="2863850"/>
          <p14:tracePt t="48797" x="9469438" y="2863850"/>
          <p14:tracePt t="48804" x="9459913" y="2863850"/>
          <p14:tracePt t="48813" x="9439275" y="2863850"/>
          <p14:tracePt t="48820" x="9428163" y="2863850"/>
          <p14:tracePt t="48829" x="9409113" y="2863850"/>
          <p14:tracePt t="48836" x="9398000" y="2863850"/>
          <p14:tracePt t="48844" x="9378950" y="2863850"/>
          <p14:tracePt t="48853" x="9367838" y="2863850"/>
          <p14:tracePt t="48862" x="9348788" y="2874963"/>
          <p14:tracePt t="48870" x="9307513" y="2894013"/>
          <p14:tracePt t="48878" x="9288463" y="2924175"/>
          <p14:tracePt t="48887" x="9256713" y="2954338"/>
          <p14:tracePt t="48894" x="9247188" y="2974975"/>
          <p14:tracePt t="48903" x="9226550" y="3005138"/>
          <p14:tracePt t="48910" x="9217025" y="3046413"/>
          <p14:tracePt t="48918" x="9207500" y="3076575"/>
          <p14:tracePt t="48927" x="9207500" y="3106738"/>
          <p14:tracePt t="48935" x="9207500" y="3136900"/>
          <p14:tracePt t="48943" x="9207500" y="3167063"/>
          <p14:tracePt t="48950" x="9207500" y="3197225"/>
          <p14:tracePt t="48958" x="9217025" y="3217863"/>
          <p14:tracePt t="48966" x="9237663" y="3248025"/>
          <p14:tracePt t="48974" x="9256713" y="3267075"/>
          <p14:tracePt t="48983" x="9288463" y="3287713"/>
          <p14:tracePt t="48990" x="9318625" y="3308350"/>
          <p14:tracePt t="48998" x="9367838" y="3317875"/>
          <p14:tracePt t="49007" x="9409113" y="3317875"/>
          <p14:tracePt t="49014" x="9469438" y="3327400"/>
          <p14:tracePt t="49023" x="9520238" y="3327400"/>
          <p14:tracePt t="49031" x="9569450" y="3327400"/>
          <p14:tracePt t="49038" x="9610725" y="3317875"/>
          <p14:tracePt t="49046" x="9691688" y="3278188"/>
          <p14:tracePt t="49054" x="9710738" y="3267075"/>
          <p14:tracePt t="49062" x="9740900" y="3248025"/>
          <p14:tracePt t="49071" x="9761538" y="3227388"/>
          <p14:tracePt t="49079" x="9771063" y="3206750"/>
          <p14:tracePt t="49087" x="9771063" y="3197225"/>
          <p14:tracePt t="49094" x="9771063" y="3176588"/>
          <p14:tracePt t="49152" x="9761538" y="3187700"/>
          <p14:tracePt t="49158" x="9731375" y="3227388"/>
          <p14:tracePt t="49169" x="9661525" y="3287713"/>
          <p14:tracePt t="49175" x="9569450" y="3429000"/>
          <p14:tracePt t="49184" x="9459913" y="3560763"/>
          <p14:tracePt t="49192" x="9367838" y="3681413"/>
          <p14:tracePt t="49200" x="9166225" y="3903663"/>
          <p14:tracePt t="49208" x="9036050" y="4044950"/>
          <p14:tracePt t="49216" x="8904288" y="4205288"/>
          <p14:tracePt t="49225" x="8853488" y="4306888"/>
          <p14:tracePt t="49232" x="8732838" y="4487863"/>
          <p14:tracePt t="49242" x="8582025" y="4719638"/>
          <p14:tracePt t="49248" x="8521700" y="4860925"/>
          <p14:tracePt t="49256" x="8461375" y="4981575"/>
          <p14:tracePt t="49264" x="8431213" y="5041900"/>
          <p14:tracePt t="49272" x="8401050" y="5143500"/>
          <p14:tracePt t="49280" x="8401050" y="5203825"/>
          <p14:tracePt t="49288" x="8389938" y="5245100"/>
          <p14:tracePt t="49296" x="8389938" y="5275263"/>
          <p14:tracePt t="49304" x="8389938" y="5294313"/>
          <p14:tracePt t="49312" x="8389938" y="5305425"/>
          <p14:tracePt t="49320" x="8389938" y="5324475"/>
          <p14:tracePt t="49594" x="8401050" y="5324475"/>
          <p14:tracePt t="49603" x="8420100" y="5324475"/>
          <p14:tracePt t="49610" x="8431213" y="5324475"/>
          <p14:tracePt t="49618" x="8461375" y="5324475"/>
          <p14:tracePt t="49626" x="8491538" y="5324475"/>
          <p14:tracePt t="49634" x="8551863" y="5294313"/>
          <p14:tracePt t="49642" x="8672513" y="5254625"/>
          <p14:tracePt t="49650" x="8793163" y="5203825"/>
          <p14:tracePt t="49659" x="8894763" y="5164138"/>
          <p14:tracePt t="49666" x="8975725" y="5133975"/>
          <p14:tracePt t="49674" x="9055100" y="5092700"/>
          <p14:tracePt t="49682" x="9226550" y="5011738"/>
          <p14:tracePt t="49690" x="9328150" y="4972050"/>
          <p14:tracePt t="49698" x="9418638" y="4911725"/>
          <p14:tracePt t="49706" x="9539288" y="4840288"/>
          <p14:tracePt t="49714" x="9620250" y="4779963"/>
          <p14:tracePt t="49723" x="9710738" y="4730750"/>
          <p14:tracePt t="49730" x="9761538" y="4679950"/>
          <p14:tracePt t="49739" x="9863138" y="4589463"/>
          <p14:tracePt t="49746" x="9972675" y="4457700"/>
          <p14:tracePt t="49756" x="10074275" y="4376738"/>
          <p14:tracePt t="49762" x="10144125" y="4316413"/>
          <p14:tracePt t="49773" x="10326688" y="4205288"/>
          <p14:tracePt t="49778" x="10377488" y="4165600"/>
          <p14:tracePt t="49789" x="10477500" y="4105275"/>
          <p14:tracePt t="49795" x="10567988" y="4064000"/>
          <p14:tracePt t="49805" x="10648950" y="4003675"/>
          <p14:tracePt t="49812" x="10699750" y="3983038"/>
          <p14:tracePt t="49820" x="10729913" y="3963988"/>
          <p14:tracePt t="49828" x="10760075" y="3943350"/>
          <p14:tracePt t="49836" x="10780713" y="3922713"/>
          <p14:tracePt t="49844" x="10810875" y="3903663"/>
          <p14:tracePt t="49852" x="10820400" y="3892550"/>
          <p14:tracePt t="49860" x="10841038" y="3862388"/>
          <p14:tracePt t="49868" x="10860088" y="3852863"/>
          <p14:tracePt t="49876" x="10880725" y="3822700"/>
          <p14:tracePt t="49884" x="10901363" y="3802063"/>
          <p14:tracePt t="49893" x="10922000" y="3781425"/>
          <p14:tracePt t="49900" x="10941050" y="3762375"/>
          <p14:tracePt t="49908" x="10952163" y="3732213"/>
          <p14:tracePt t="49916" x="10961688" y="3711575"/>
          <p14:tracePt t="49924" x="10961688" y="3681413"/>
          <p14:tracePt t="49932" x="10971213" y="3651250"/>
          <p14:tracePt t="49940" x="10971213" y="3621088"/>
          <p14:tracePt t="49948" x="10971213" y="3590925"/>
          <p14:tracePt t="49956" x="10982325" y="3560763"/>
          <p14:tracePt t="49964" x="10982325" y="3519488"/>
          <p14:tracePt t="49972" x="10982325" y="3459163"/>
          <p14:tracePt t="49980" x="10991850" y="3419475"/>
          <p14:tracePt t="49988" x="10991850" y="3378200"/>
          <p14:tracePt t="49996" x="11001375" y="3327400"/>
          <p14:tracePt t="50005" x="11001375" y="3287713"/>
          <p14:tracePt t="50012" x="11012488" y="3248025"/>
          <p14:tracePt t="50021" x="11012488" y="3217863"/>
          <p14:tracePt t="50029" x="11012488" y="3176588"/>
          <p14:tracePt t="50036" x="11012488" y="3146425"/>
          <p14:tracePt t="50044" x="11012488" y="3116263"/>
          <p14:tracePt t="50053" x="11012488" y="3086100"/>
          <p14:tracePt t="50060" x="10991850" y="3055938"/>
          <p14:tracePt t="50071" x="10982325" y="3035300"/>
          <p14:tracePt t="50077" x="10961688" y="3016250"/>
          <p14:tracePt t="50087" x="10952163" y="2995613"/>
          <p14:tracePt t="50092" x="10931525" y="2984500"/>
          <p14:tracePt t="50102" x="10901363" y="2974975"/>
          <p14:tracePt t="50123" x="10860088" y="2965450"/>
          <p14:tracePt t="50126" x="10841038" y="2965450"/>
          <p14:tracePt t="50134" x="10810875" y="2965450"/>
          <p14:tracePt t="50142" x="10799763" y="2965450"/>
          <p14:tracePt t="50150" x="10750550" y="2965450"/>
          <p14:tracePt t="50158" x="10709275" y="2965450"/>
          <p14:tracePt t="50166" x="10679113" y="2974975"/>
          <p14:tracePt t="50174" x="10639425" y="2984500"/>
          <p14:tracePt t="50182" x="10609263" y="2984500"/>
          <p14:tracePt t="50190" x="10567988" y="2995613"/>
          <p14:tracePt t="50198" x="10518775" y="3016250"/>
          <p14:tracePt t="50206" x="10487025" y="3025775"/>
          <p14:tracePt t="50214" x="10437813" y="3055938"/>
          <p14:tracePt t="50223" x="10417175" y="3076575"/>
          <p14:tracePt t="50230" x="10387013" y="3095625"/>
          <p14:tracePt t="50238" x="10377488" y="3116263"/>
          <p14:tracePt t="50246" x="10366375" y="3116263"/>
          <p14:tracePt t="50254" x="10366375" y="3136900"/>
          <p14:tracePt t="50270" x="10366375" y="3146425"/>
          <p14:tracePt t="50279" x="10366375" y="3155950"/>
          <p14:tracePt t="50302" x="10366375" y="3167063"/>
          <p14:tracePt t="50334" x="10366375" y="3176588"/>
          <p14:tracePt t="50342" x="10387013" y="3176588"/>
          <p14:tracePt t="50351" x="10407650" y="3187700"/>
          <p14:tracePt t="50358" x="10437813" y="3197225"/>
          <p14:tracePt t="50366" x="10467975" y="3197225"/>
          <p14:tracePt t="50374" x="10507663" y="3197225"/>
          <p14:tracePt t="50382" x="10537825" y="3206750"/>
          <p14:tracePt t="50390" x="10567988" y="3206750"/>
          <p14:tracePt t="50398" x="10609263" y="3206750"/>
          <p14:tracePt t="50408" x="10658475" y="3206750"/>
          <p14:tracePt t="50416" x="10688638" y="3197225"/>
          <p14:tracePt t="50424" x="10720388" y="3197225"/>
          <p14:tracePt t="50432" x="10739438" y="3176588"/>
          <p14:tracePt t="50441" x="10760075" y="3167063"/>
          <p14:tracePt t="50448" x="10760075" y="3155950"/>
          <p14:tracePt t="50480" x="10760075" y="3146425"/>
          <p14:tracePt t="50513" x="10750550" y="3136900"/>
          <p14:tracePt t="50520" x="10720388" y="3136900"/>
          <p14:tracePt t="50528" x="10639425" y="3146425"/>
          <p14:tracePt t="50536" x="10537825" y="3206750"/>
          <p14:tracePt t="50544" x="10417175" y="3267075"/>
          <p14:tracePt t="50552" x="10236200" y="3389313"/>
          <p14:tracePt t="50560" x="10113963" y="3459163"/>
          <p14:tracePt t="50569" x="9791700" y="3690938"/>
          <p14:tracePt t="50576" x="9671050" y="3781425"/>
          <p14:tracePt t="50585" x="9448800" y="3943350"/>
          <p14:tracePt t="50592" x="9348788" y="4044950"/>
          <p14:tracePt t="50601" x="9256713" y="4135438"/>
          <p14:tracePt t="50608" x="9166225" y="4235450"/>
          <p14:tracePt t="50616" x="9096375" y="4325938"/>
          <p14:tracePt t="50624" x="9066213" y="4376738"/>
          <p14:tracePt t="50632" x="9036050" y="4437063"/>
          <p14:tracePt t="50640" x="9024938" y="4467225"/>
          <p14:tracePt t="50648" x="8994775" y="4518025"/>
          <p14:tracePt t="50656" x="8975725" y="4559300"/>
          <p14:tracePt t="50664" x="8964613" y="4589463"/>
          <p14:tracePt t="50672" x="8955088" y="4619625"/>
          <p14:tracePt t="50680" x="8945563" y="4668838"/>
          <p14:tracePt t="50688" x="8934450" y="4689475"/>
          <p14:tracePt t="50696" x="8934450" y="4699000"/>
          <p14:tracePt t="50706" x="8934450" y="4730750"/>
          <p14:tracePt t="50712" x="8934450" y="4740275"/>
          <p14:tracePt t="50722" x="8924925" y="4760913"/>
          <p14:tracePt t="50730" x="8924925" y="4779963"/>
          <p14:tracePt t="50738" x="8924925" y="4800600"/>
          <p14:tracePt t="50746" x="8924925" y="4810125"/>
          <p14:tracePt t="50754" x="8924925" y="4830763"/>
          <p14:tracePt t="50762" x="8924925" y="4851400"/>
          <p14:tracePt t="50770" x="8924925" y="4870450"/>
          <p14:tracePt t="50778" x="8924925" y="4881563"/>
          <p14:tracePt t="50786" x="8924925" y="4891088"/>
          <p14:tracePt t="50794" x="8934450" y="4911725"/>
          <p14:tracePt t="50803" x="8934450" y="4921250"/>
          <p14:tracePt t="50810" x="8945563" y="4941888"/>
          <p14:tracePt t="50818" x="8945563" y="4951413"/>
          <p14:tracePt t="50826" x="8955088" y="4962525"/>
          <p14:tracePt t="50834" x="8964613" y="4992688"/>
          <p14:tracePt t="50842" x="8975725" y="5011738"/>
          <p14:tracePt t="50850" x="9005888" y="5053013"/>
          <p14:tracePt t="50858" x="9015413" y="5062538"/>
          <p14:tracePt t="50867" x="9036050" y="5103813"/>
          <p14:tracePt t="50874" x="9045575" y="5122863"/>
          <p14:tracePt t="50884" x="9066213" y="5143500"/>
          <p14:tracePt t="50890" x="9075738" y="5173663"/>
          <p14:tracePt t="50898" x="9096375" y="5194300"/>
          <p14:tracePt t="50906" x="9105900" y="5203825"/>
          <p14:tracePt t="50914" x="9126538" y="5245100"/>
          <p14:tracePt t="50922" x="9136063" y="5264150"/>
          <p14:tracePt t="50930" x="9147175" y="5275263"/>
          <p14:tracePt t="50938" x="9156700" y="5284788"/>
          <p14:tracePt t="50946" x="9156700" y="5294313"/>
          <p14:tracePt t="50962" x="9156700" y="5305425"/>
          <p14:tracePt t="51111" x="9156700" y="5294313"/>
          <p14:tracePt t="51149" x="9156700" y="5284788"/>
          <p14:tracePt t="51277" x="9166225" y="5275263"/>
          <p14:tracePt t="55583" x="9177338" y="5275263"/>
          <p14:tracePt t="55600" x="9186863" y="5275263"/>
          <p14:tracePt t="55616" x="9196388" y="5275263"/>
          <p14:tracePt t="55631" x="9207500" y="5275263"/>
          <p14:tracePt t="55642" x="9226550" y="5275263"/>
          <p14:tracePt t="55648" x="9247188" y="5275263"/>
          <p14:tracePt t="55657" x="9267825" y="5275263"/>
          <p14:tracePt t="55666" x="9277350" y="5275263"/>
          <p14:tracePt t="55674" x="9307513" y="5275263"/>
          <p14:tracePt t="55681" x="9358313" y="5284788"/>
          <p14:tracePt t="55689" x="9398000" y="5294313"/>
          <p14:tracePt t="55697" x="9459913" y="5305425"/>
          <p14:tracePt t="55706" x="9539288" y="5335588"/>
          <p14:tracePt t="55714" x="9640888" y="5365750"/>
          <p14:tracePt t="55721" x="9721850" y="5384800"/>
          <p14:tracePt t="55729" x="9852025" y="5416550"/>
          <p14:tracePt t="55737" x="9953625" y="5446713"/>
          <p14:tracePt t="55745" x="10004425" y="5456238"/>
          <p14:tracePt t="55754" x="10113963" y="5486400"/>
          <p14:tracePt t="55761" x="10236200" y="5516563"/>
          <p14:tracePt t="55769" x="10447338" y="5567363"/>
          <p14:tracePt t="55778" x="10567988" y="5597525"/>
          <p14:tracePt t="55785" x="10699750" y="5627688"/>
          <p14:tracePt t="55793" x="10750550" y="5637213"/>
          <p14:tracePt t="55801" x="10799763" y="5637213"/>
          <p14:tracePt t="55809" x="10841038" y="5648325"/>
          <p14:tracePt t="55817" x="10860088" y="5648325"/>
          <p14:tracePt t="55825" x="10880725" y="5648325"/>
          <p14:tracePt t="55833" x="10901363" y="5648325"/>
          <p14:tracePt t="55842" x="10922000" y="5648325"/>
          <p14:tracePt t="55849" x="10941050" y="5648325"/>
          <p14:tracePt t="55859" x="10952163" y="5648325"/>
          <p14:tracePt t="55866" x="10971213" y="5648325"/>
          <p14:tracePt t="55873" x="11001375" y="5648325"/>
          <p14:tracePt t="55881" x="11031538" y="5648325"/>
          <p14:tracePt t="55889" x="11042650" y="5648325"/>
          <p14:tracePt t="55898" x="11063288" y="5637213"/>
          <p14:tracePt t="55908" x="11072813" y="5637213"/>
          <p14:tracePt t="55914" x="11072813" y="5627688"/>
          <p14:tracePt t="55964" x="11082338" y="5618163"/>
          <p14:tracePt t="55979" x="11093450" y="5607050"/>
          <p14:tracePt t="55996" x="11093450" y="5597525"/>
          <p14:tracePt t="56003" x="11102975" y="5597525"/>
          <p14:tracePt t="56011" x="11102975" y="5588000"/>
          <p14:tracePt t="56019" x="11112500" y="5588000"/>
          <p14:tracePt t="56044" x="11123613" y="5576888"/>
          <p14:tracePt t="56157" x="11123613" y="5567363"/>
          <p14:tracePt t="56437" x="11133138" y="5567363"/>
          <p14:tracePt t="56445" x="11163300" y="5567363"/>
          <p14:tracePt t="56453" x="11193463" y="5567363"/>
          <p14:tracePt t="56461" x="11234738" y="5567363"/>
          <p14:tracePt t="56469" x="11295063" y="5576888"/>
          <p14:tracePt t="56477" x="11406188" y="5597525"/>
          <p14:tracePt t="56485" x="11506200" y="5607050"/>
          <p14:tracePt t="56493" x="11566525" y="5607050"/>
          <p14:tracePt t="56501" x="11657013" y="5627688"/>
          <p14:tracePt t="56510" x="11737975" y="5637213"/>
          <p14:tracePt t="56517" x="11779250" y="5648325"/>
          <p14:tracePt t="56525" x="11809413" y="5648325"/>
          <p14:tracePt t="56533" x="11828463" y="5648325"/>
          <p14:tracePt t="56600" x="11839575" y="5648325"/>
          <p14:tracePt t="56665" x="11839575" y="5637213"/>
          <p14:tracePt t="56672" x="11849100" y="5637213"/>
          <p14:tracePt t="56720" x="11849100" y="5627688"/>
          <p14:tracePt t="56736" x="11849100" y="5618163"/>
          <p14:tracePt t="56760" x="11849100" y="5607050"/>
          <p14:tracePt t="56776" x="11849100" y="5597525"/>
          <p14:tracePt t="56793" x="11839575" y="5597525"/>
          <p14:tracePt t="56801" x="11828463" y="5597525"/>
          <p14:tracePt t="56815" x="11818938" y="5597525"/>
          <p14:tracePt t="56823" x="11798300" y="5597525"/>
          <p14:tracePt t="56832" x="11779250" y="5597525"/>
          <p14:tracePt t="56839" x="11768138" y="5597525"/>
          <p14:tracePt t="56849" x="11747500" y="5597525"/>
          <p14:tracePt t="56855" x="11728450" y="5597525"/>
          <p14:tracePt t="56865" x="11717338" y="5597525"/>
          <p14:tracePt t="56871" x="11717338" y="5607050"/>
          <p14:tracePt t="56881" x="11707813" y="5607050"/>
          <p14:tracePt t="56905" x="11707813" y="5618163"/>
          <p14:tracePt t="58016" x="11707813" y="5607050"/>
          <p14:tracePt t="58032" x="11707813" y="5588000"/>
          <p14:tracePt t="58039" x="11707813" y="5556250"/>
          <p14:tracePt t="58047" x="11707813" y="5526088"/>
          <p14:tracePt t="58055" x="11698288" y="5486400"/>
          <p14:tracePt t="58064" x="11687175" y="5435600"/>
          <p14:tracePt t="58071" x="11647488" y="5335588"/>
          <p14:tracePt t="58079" x="11545888" y="5164138"/>
          <p14:tracePt t="58089" x="11445875" y="4972050"/>
          <p14:tracePt t="58095" x="11364913" y="4800600"/>
          <p14:tracePt t="58106" x="11325225" y="4719638"/>
          <p14:tracePt t="58116" x="11202988" y="4487863"/>
          <p14:tracePt t="58124" x="11093450" y="4265613"/>
          <p14:tracePt t="58133" x="10880725" y="3892550"/>
          <p14:tracePt t="58138" x="10760075" y="3702050"/>
          <p14:tracePt t="58146" x="10628313" y="3479800"/>
          <p14:tracePt t="58154" x="10537825" y="3317875"/>
          <p14:tracePt t="58161" x="10437813" y="3155950"/>
          <p14:tracePt t="58169" x="10396538" y="3076575"/>
          <p14:tracePt t="58177" x="10336213" y="2995613"/>
          <p14:tracePt t="58185" x="10296525" y="2924175"/>
          <p14:tracePt t="58193" x="10255250" y="2844800"/>
          <p14:tracePt t="58201" x="10194925" y="2722563"/>
          <p14:tracePt t="58209" x="10155238" y="2641600"/>
          <p14:tracePt t="58217" x="10134600" y="2592388"/>
          <p14:tracePt t="58225" x="10094913" y="2541588"/>
          <p14:tracePt t="58233" x="10074275" y="2501900"/>
          <p14:tracePt t="58241" x="10053638" y="2451100"/>
          <p14:tracePt t="58249" x="10044113" y="2409825"/>
          <p14:tracePt t="58257" x="10013950" y="2379663"/>
          <p14:tracePt t="58265" x="10004425" y="2349500"/>
          <p14:tracePt t="58273" x="9993313" y="2309813"/>
          <p14:tracePt t="58281" x="9983788" y="2279650"/>
          <p14:tracePt t="58289" x="9972675" y="2259013"/>
          <p14:tracePt t="58297" x="9963150" y="2228850"/>
          <p14:tracePt t="58305" x="9953625" y="2198688"/>
          <p14:tracePt t="58312" x="9942513" y="2178050"/>
          <p14:tracePt t="58321" x="9942513" y="2168525"/>
          <p14:tracePt t="58329" x="9942513" y="2159000"/>
          <p14:tracePt t="58337" x="9942513" y="2138363"/>
          <p14:tracePt t="58346" x="9932988" y="2117725"/>
          <p14:tracePt t="58353" x="9932988" y="2108200"/>
          <p14:tracePt t="58362" x="9923463" y="2078038"/>
          <p14:tracePt t="58369" x="9923463" y="2047875"/>
          <p14:tracePt t="58377" x="9912350" y="2027238"/>
          <p14:tracePt t="58387" x="9912350" y="2006600"/>
          <p14:tracePt t="58393" x="9912350" y="1987550"/>
          <p14:tracePt t="58403" x="9912350" y="1966913"/>
          <p14:tracePt t="58409" x="9912350" y="1955800"/>
          <p14:tracePt t="58419" x="9912350" y="1936750"/>
          <p14:tracePt t="58427" x="9912350" y="1916113"/>
          <p14:tracePt t="58435" x="9912350" y="1895475"/>
          <p14:tracePt t="58443" x="9912350" y="1876425"/>
          <p14:tracePt t="58451" x="9902825" y="1865313"/>
          <p14:tracePt t="58459" x="9902825" y="1846263"/>
          <p14:tracePt t="58467" x="9902825" y="1835150"/>
          <p14:tracePt t="58475" x="9902825" y="1825625"/>
          <p14:tracePt t="58483" x="9902825" y="1816100"/>
          <p14:tracePt t="58507" x="9902825" y="1804988"/>
          <p14:tracePt t="58515" x="9902825" y="1795463"/>
          <p14:tracePt t="58531" x="9902825" y="1784350"/>
          <p14:tracePt t="58547" x="9902825" y="1774825"/>
          <p14:tracePt t="58571" x="9902825" y="1765300"/>
          <p14:tracePt t="58595" x="9902825" y="1754188"/>
          <p14:tracePt t="58619" x="9902825" y="1744663"/>
          <p14:tracePt t="58635" x="9902825" y="1735138"/>
          <p14:tracePt t="58643" x="9902825" y="1724025"/>
          <p14:tracePt t="58651" x="9882188" y="1714500"/>
          <p14:tracePt t="58659" x="9863138" y="1693863"/>
          <p14:tracePt t="58667" x="9812338" y="1663700"/>
          <p14:tracePt t="58675" x="9771063" y="1644650"/>
          <p14:tracePt t="58685" x="9721850" y="1624013"/>
          <p14:tracePt t="58691" x="9691688" y="1603375"/>
          <p14:tracePt t="58701" x="9650413" y="1593850"/>
          <p14:tracePt t="58707" x="9599613" y="1563688"/>
          <p14:tracePt t="58717" x="9539288" y="1552575"/>
          <p14:tracePt t="58723" x="9459913" y="1522413"/>
          <p14:tracePt t="58733" x="9418638" y="1512888"/>
          <p14:tracePt t="58739" x="9388475" y="1512888"/>
          <p14:tracePt t="58749" x="9378950" y="1512888"/>
          <p14:tracePt t="58757" x="9358313" y="1503363"/>
          <p14:tracePt t="58765" x="9348788" y="1503363"/>
          <p14:tracePt t="58773" x="9337675" y="1503363"/>
          <p14:tracePt t="58806" x="9328150" y="1503363"/>
          <p14:tracePt t="58821" x="9318625" y="1492250"/>
          <p14:tracePt t="58829" x="9307513" y="1492250"/>
          <p14:tracePt t="58853" x="9297988" y="1492250"/>
          <p14:tracePt t="58861" x="9288463" y="1492250"/>
          <p14:tracePt t="58877" x="9277350" y="1492250"/>
          <p14:tracePt t="58893" x="9267825" y="1492250"/>
          <p14:tracePt t="58908" x="9256713" y="1492250"/>
          <p14:tracePt t="58917" x="9247188" y="1492250"/>
          <p14:tracePt t="58926" x="9237663" y="1492250"/>
          <p14:tracePt t="58933" x="9237663" y="1503363"/>
          <p14:tracePt t="58941" x="9226550" y="1512888"/>
          <p14:tracePt t="58949" x="9217025" y="1533525"/>
          <p14:tracePt t="58957" x="9217025" y="1563688"/>
          <p14:tracePt t="58965" x="9217025" y="1582738"/>
          <p14:tracePt t="58973" x="9217025" y="1612900"/>
          <p14:tracePt t="58981" x="9196388" y="1644650"/>
          <p14:tracePt t="58989" x="9196388" y="1684338"/>
          <p14:tracePt t="58997" x="9196388" y="1724025"/>
          <p14:tracePt t="59005" x="9196388" y="1754188"/>
          <p14:tracePt t="59015" x="9196388" y="1795463"/>
          <p14:tracePt t="59021" x="9186863" y="1855788"/>
          <p14:tracePt t="59031" x="9186863" y="1876425"/>
          <p14:tracePt t="59039" x="9186863" y="1906588"/>
          <p14:tracePt t="59047" x="9186863" y="1946275"/>
          <p14:tracePt t="59055" x="9186863" y="1987550"/>
          <p14:tracePt t="59063" x="9186863" y="2017713"/>
          <p14:tracePt t="59071" x="9186863" y="2047875"/>
          <p14:tracePt t="59079" x="9186863" y="2066925"/>
          <p14:tracePt t="59087" x="9196388" y="2087563"/>
          <p14:tracePt t="59095" x="9196388" y="2097088"/>
          <p14:tracePt t="59103" x="9207500" y="2108200"/>
          <p14:tracePt t="59124" x="9207500" y="2117725"/>
          <p14:tracePt t="59159" x="9217025" y="2117725"/>
          <p14:tracePt t="59167" x="9226550" y="2117725"/>
          <p14:tracePt t="59175" x="9237663" y="2117725"/>
          <p14:tracePt t="59183" x="9256713" y="2117725"/>
          <p14:tracePt t="59191" x="9288463" y="2117725"/>
          <p14:tracePt t="59199" x="9307513" y="2117725"/>
          <p14:tracePt t="59208" x="9348788" y="2117725"/>
          <p14:tracePt t="59215" x="9378950" y="2127250"/>
          <p14:tracePt t="59223" x="9439275" y="2127250"/>
          <p14:tracePt t="59231" x="9469438" y="2127250"/>
          <p14:tracePt t="59239" x="9509125" y="2127250"/>
          <p14:tracePt t="59247" x="9550400" y="2127250"/>
          <p14:tracePt t="59255" x="9590088" y="2127250"/>
          <p14:tracePt t="59263" x="9610725" y="2127250"/>
          <p14:tracePt t="59271" x="9631363" y="2127250"/>
          <p14:tracePt t="59279" x="9661525" y="2127250"/>
          <p14:tracePt t="59287" x="9671050" y="2127250"/>
          <p14:tracePt t="59295" x="9680575" y="2127250"/>
          <p14:tracePt t="59313" x="9691688" y="2127250"/>
          <p14:tracePt t="59329" x="9691688" y="2138363"/>
          <p14:tracePt t="59337" x="9701213" y="2138363"/>
          <p14:tracePt t="59361" x="9710738" y="2138363"/>
          <p14:tracePt t="59386" x="9721850" y="2138363"/>
          <p14:tracePt t="59450" x="9721850" y="2127250"/>
          <p14:tracePt t="59458" x="9731375" y="2108200"/>
          <p14:tracePt t="59466" x="9731375" y="2087563"/>
          <p14:tracePt t="59476" x="9740900" y="2066925"/>
          <p14:tracePt t="59481" x="9752013" y="2027238"/>
          <p14:tracePt t="59491" x="9752013" y="1997075"/>
          <p14:tracePt t="59497" x="9752013" y="1955800"/>
          <p14:tracePt t="59505" x="9752013" y="1925638"/>
          <p14:tracePt t="59513" x="9752013" y="1895475"/>
          <p14:tracePt t="59521" x="9752013" y="1855788"/>
          <p14:tracePt t="59529" x="9752013" y="1825625"/>
          <p14:tracePt t="59537" x="9752013" y="1804988"/>
          <p14:tracePt t="59545" x="9752013" y="1774825"/>
          <p14:tracePt t="59553" x="9752013" y="1765300"/>
          <p14:tracePt t="59561" x="9752013" y="1754188"/>
          <p14:tracePt t="59723" x="9752013" y="1744663"/>
          <p14:tracePt t="59983" x="9752013" y="1754188"/>
          <p14:tracePt t="60023" x="9752013" y="1765300"/>
          <p14:tracePt t="60521" x="9740900" y="1765300"/>
          <p14:tracePt t="60527" x="9731375" y="1765300"/>
          <p14:tracePt t="60535" x="9710738" y="1765300"/>
          <p14:tracePt t="60543" x="9680575" y="1765300"/>
          <p14:tracePt t="60551" x="9650413" y="1754188"/>
          <p14:tracePt t="60561" x="9620250" y="1754188"/>
          <p14:tracePt t="60568" x="9580563" y="1754188"/>
          <p14:tracePt t="60577" x="9550400" y="1744663"/>
          <p14:tracePt t="60584" x="9520238" y="1744663"/>
          <p14:tracePt t="60593" x="9490075" y="1744663"/>
          <p14:tracePt t="60601" x="9459913" y="1744663"/>
          <p14:tracePt t="60609" x="9439275" y="1744663"/>
          <p14:tracePt t="60618" x="9418638" y="1744663"/>
          <p14:tracePt t="60625" x="9409113" y="1744663"/>
          <p14:tracePt t="60641" x="9398000" y="1744663"/>
          <p14:tracePt t="60649" x="9398000" y="1754188"/>
          <p14:tracePt t="60657" x="9398000" y="1765300"/>
          <p14:tracePt t="60665" x="9388475" y="1765300"/>
          <p14:tracePt t="60673" x="9378950" y="1795463"/>
          <p14:tracePt t="60681" x="9378950" y="1816100"/>
          <p14:tracePt t="60689" x="9367838" y="1855788"/>
          <p14:tracePt t="60697" x="9358313" y="1885950"/>
          <p14:tracePt t="60705" x="9358313" y="1925638"/>
          <p14:tracePt t="60713" x="9358313" y="1976438"/>
          <p14:tracePt t="60721" x="9358313" y="2017713"/>
          <p14:tracePt t="60729" x="9358313" y="2057400"/>
          <p14:tracePt t="60737" x="9358313" y="2087563"/>
          <p14:tracePt t="60745" x="9358313" y="2127250"/>
          <p14:tracePt t="60753" x="9358313" y="2159000"/>
          <p14:tracePt t="60761" x="9378950" y="2189163"/>
          <p14:tracePt t="60769" x="9388475" y="2208213"/>
          <p14:tracePt t="60776" x="9398000" y="2228850"/>
          <p14:tracePt t="60784" x="9409113" y="2228850"/>
          <p14:tracePt t="60793" x="9418638" y="2238375"/>
          <p14:tracePt t="60800" x="9428163" y="2249488"/>
          <p14:tracePt t="60816" x="9448800" y="2249488"/>
          <p14:tracePt t="60825" x="9459913" y="2259013"/>
          <p14:tracePt t="60833" x="9478963" y="2259013"/>
          <p14:tracePt t="60841" x="9490075" y="2259013"/>
          <p14:tracePt t="60850" x="9509125" y="2259013"/>
          <p14:tracePt t="60857" x="9529763" y="2259013"/>
          <p14:tracePt t="60867" x="9559925" y="2259013"/>
          <p14:tracePt t="60873" x="9580563" y="2259013"/>
          <p14:tracePt t="60883" x="9599613" y="2259013"/>
          <p14:tracePt t="60889" x="9620250" y="2249488"/>
          <p14:tracePt t="60899" x="9620250" y="2238375"/>
          <p14:tracePt t="60907" x="9640888" y="2238375"/>
          <p14:tracePt t="60915" x="9640888" y="2219325"/>
          <p14:tracePt t="60923" x="9661525" y="2208213"/>
          <p14:tracePt t="60931" x="9671050" y="2189163"/>
          <p14:tracePt t="60939" x="9680575" y="2159000"/>
          <p14:tracePt t="60947" x="9691688" y="2127250"/>
          <p14:tracePt t="60955" x="9701213" y="2108200"/>
          <p14:tracePt t="60963" x="9701213" y="2078038"/>
          <p14:tracePt t="60970" x="9701213" y="2057400"/>
          <p14:tracePt t="60978" x="9710738" y="2036763"/>
          <p14:tracePt t="60995" x="9710738" y="2027238"/>
          <p14:tracePt t="61003" x="9710738" y="2017713"/>
          <p14:tracePt t="61010" x="9710738" y="2006600"/>
          <p14:tracePt t="61035" x="9710738" y="1997075"/>
          <p14:tracePt t="61180" x="9721850" y="2006600"/>
          <p14:tracePt t="61190" x="9731375" y="2036763"/>
          <p14:tracePt t="61200" x="9761538" y="2066925"/>
          <p14:tracePt t="61206" x="9771063" y="2097088"/>
          <p14:tracePt t="61214" x="9791700" y="2147888"/>
          <p14:tracePt t="61220" x="9812338" y="2189163"/>
          <p14:tracePt t="61228" x="9852025" y="2268538"/>
          <p14:tracePt t="61236" x="9902825" y="2370138"/>
          <p14:tracePt t="61245" x="9923463" y="2451100"/>
          <p14:tracePt t="61253" x="9953625" y="2551113"/>
          <p14:tracePt t="61260" x="9963150" y="2652713"/>
          <p14:tracePt t="61269" x="9983788" y="2752725"/>
          <p14:tracePt t="61276" x="9993313" y="2935288"/>
          <p14:tracePt t="61285" x="10013950" y="3106738"/>
          <p14:tracePt t="61292" x="10044113" y="3297238"/>
          <p14:tracePt t="61300" x="10074275" y="3378200"/>
          <p14:tracePt t="61308" x="10113963" y="3570288"/>
          <p14:tracePt t="61316" x="10164763" y="3670300"/>
          <p14:tracePt t="61325" x="10185400" y="3732213"/>
          <p14:tracePt t="61332" x="10225088" y="3811588"/>
          <p14:tracePt t="61340" x="10285413" y="3933825"/>
          <p14:tracePt t="61348" x="10326688" y="3983038"/>
          <p14:tracePt t="61357" x="10347325" y="4003675"/>
          <p14:tracePt t="61364" x="10396538" y="4054475"/>
          <p14:tracePt t="61373" x="10426700" y="4084638"/>
          <p14:tracePt t="61380" x="10447338" y="4114800"/>
          <p14:tracePt t="61389" x="10477500" y="4144963"/>
          <p14:tracePt t="61397" x="10507663" y="4175125"/>
          <p14:tracePt t="61404" x="10548938" y="4195763"/>
          <p14:tracePt t="61414" x="10567988" y="4216400"/>
          <p14:tracePt t="61421" x="10588625" y="4246563"/>
          <p14:tracePt t="61429" x="10618788" y="4265613"/>
          <p14:tracePt t="61437" x="10639425" y="4276725"/>
          <p14:tracePt t="61444" x="10669588" y="4295775"/>
          <p14:tracePt t="61453" x="10688638" y="4316413"/>
          <p14:tracePt t="61460" x="10720388" y="4337050"/>
          <p14:tracePt t="61469" x="10750550" y="4346575"/>
          <p14:tracePt t="61476" x="10769600" y="4376738"/>
          <p14:tracePt t="61485" x="10829925" y="4427538"/>
          <p14:tracePt t="61494" x="10850563" y="4448175"/>
          <p14:tracePt t="61503" x="10901363" y="4487863"/>
          <p14:tracePt t="61510" x="10931525" y="4518025"/>
          <p14:tracePt t="61518" x="10961688" y="4548188"/>
          <p14:tracePt t="61526" x="11001375" y="4578350"/>
          <p14:tracePt t="61535" x="11031538" y="4619625"/>
          <p14:tracePt t="61542" x="11052175" y="4659313"/>
          <p14:tracePt t="61551" x="11072813" y="4668838"/>
          <p14:tracePt t="61559" x="11082338" y="4689475"/>
          <p14:tracePt t="61566" x="11082338" y="4699000"/>
          <p14:tracePt t="61574" x="11093450" y="4710113"/>
          <p14:tracePt t="61766" x="11093450" y="4699000"/>
          <p14:tracePt t="61851" x="11093450" y="4689475"/>
          <p14:tracePt t="61875" x="11093450" y="4679950"/>
          <p14:tracePt t="61889" x="11093450" y="4668838"/>
          <p14:tracePt t="61897" x="11093450" y="4638675"/>
          <p14:tracePt t="61905" x="11093450" y="4608513"/>
          <p14:tracePt t="61912" x="11093450" y="4559300"/>
          <p14:tracePt t="61920" x="11093450" y="4518025"/>
          <p14:tracePt t="61928" x="11093450" y="4387850"/>
          <p14:tracePt t="61936" x="11072813" y="4276725"/>
          <p14:tracePt t="61944" x="11072813" y="4195763"/>
          <p14:tracePt t="61953" x="11072813" y="3994150"/>
          <p14:tracePt t="61961" x="11063288" y="3822700"/>
          <p14:tracePt t="61969" x="11063288" y="3711575"/>
          <p14:tracePt t="61977" x="11042650" y="3609975"/>
          <p14:tracePt t="61985" x="11031538" y="3549650"/>
          <p14:tracePt t="61992" x="11031538" y="3459163"/>
          <p14:tracePt t="62001" x="11031538" y="3338513"/>
          <p14:tracePt t="62008" x="11031538" y="3287713"/>
          <p14:tracePt t="62017" x="11031538" y="3227388"/>
          <p14:tracePt t="62024" x="11031538" y="3176588"/>
          <p14:tracePt t="62033" x="11042650" y="3116263"/>
          <p14:tracePt t="62040" x="11063288" y="3025775"/>
          <p14:tracePt t="62049" x="11072813" y="2974975"/>
          <p14:tracePt t="62056" x="11082338" y="2944813"/>
          <p14:tracePt t="62065" x="11082338" y="2914650"/>
          <p14:tracePt t="62072" x="11093450" y="2884488"/>
          <p14:tracePt t="62080" x="11102975" y="2863850"/>
          <p14:tracePt t="62097" x="11112500" y="2854325"/>
          <p14:tracePt t="62106" x="11112500" y="2844800"/>
          <p14:tracePt t="62112" x="11112500" y="2833688"/>
          <p14:tracePt t="62129" x="11123613" y="2813050"/>
          <p14:tracePt t="62138" x="11123613" y="2794000"/>
          <p14:tracePt t="62147" x="11133138" y="2763838"/>
          <p14:tracePt t="62155" x="11142663" y="2733675"/>
          <p14:tracePt t="62162" x="11172825" y="2703513"/>
          <p14:tracePt t="62170" x="11183938" y="2673350"/>
          <p14:tracePt t="62179" x="11183938" y="2641600"/>
          <p14:tracePt t="62186" x="11193463" y="2611438"/>
          <p14:tracePt t="62194" x="11202988" y="2592388"/>
          <p14:tracePt t="62203" x="11202988" y="2571750"/>
          <p14:tracePt t="62210" x="11202988" y="2551113"/>
          <p14:tracePt t="62219" x="11202988" y="2532063"/>
          <p14:tracePt t="62226" x="11202988" y="2501900"/>
          <p14:tracePt t="62234" x="11202988" y="2481263"/>
          <p14:tracePt t="62243" x="11202988" y="2470150"/>
          <p14:tracePt t="62250" x="11202988" y="2451100"/>
          <p14:tracePt t="62259" x="11202988" y="2420938"/>
          <p14:tracePt t="62267" x="11202988" y="2390775"/>
          <p14:tracePt t="62274" x="11193463" y="2370138"/>
          <p14:tracePt t="62282" x="11193463" y="2349500"/>
          <p14:tracePt t="62290" x="11193463" y="2330450"/>
          <p14:tracePt t="62298" x="11193463" y="2319338"/>
          <p14:tracePt t="62306" x="11193463" y="2309813"/>
          <p14:tracePt t="62322" x="11193463" y="2289175"/>
          <p14:tracePt t="62331" x="11183938" y="2289175"/>
          <p14:tracePt t="62338" x="11183938" y="2279650"/>
          <p14:tracePt t="62346" x="11183938" y="2268538"/>
          <p14:tracePt t="62378" x="11183938" y="2259013"/>
          <p14:tracePt t="62397" x="11183938" y="2249488"/>
          <p14:tracePt t="62403" x="11183938" y="2238375"/>
          <p14:tracePt t="62412" x="11193463" y="2228850"/>
          <p14:tracePt t="62418" x="11202988" y="2219325"/>
          <p14:tracePt t="62428" x="11214100" y="2208213"/>
          <p14:tracePt t="62436" x="11223625" y="2189163"/>
          <p14:tracePt t="62444" x="11244263" y="2178050"/>
          <p14:tracePt t="62452" x="11253788" y="2159000"/>
          <p14:tracePt t="62460" x="11264900" y="2138363"/>
          <p14:tracePt t="62468" x="11274425" y="2117725"/>
          <p14:tracePt t="62476" x="11283950" y="2097088"/>
          <p14:tracePt t="62484" x="11283950" y="2087563"/>
          <p14:tracePt t="62492" x="11283950" y="2066925"/>
          <p14:tracePt t="62500" x="11283950" y="2047875"/>
          <p14:tracePt t="62508" x="11295063" y="2027238"/>
          <p14:tracePt t="62516" x="11295063" y="2017713"/>
          <p14:tracePt t="62525" x="11295063" y="1997075"/>
          <p14:tracePt t="62532" x="11295063" y="1976438"/>
          <p14:tracePt t="62541" x="11295063" y="1955800"/>
          <p14:tracePt t="62548" x="11295063" y="1936750"/>
          <p14:tracePt t="62556" x="11295063" y="1916113"/>
          <p14:tracePt t="62564" x="11274425" y="1885950"/>
          <p14:tracePt t="62572" x="11253788" y="1855788"/>
          <p14:tracePt t="62580" x="11244263" y="1835150"/>
          <p14:tracePt t="62588" x="11223625" y="1804988"/>
          <p14:tracePt t="62596" x="11214100" y="1784350"/>
          <p14:tracePt t="62604" x="11193463" y="1765300"/>
          <p14:tracePt t="62612" x="11172825" y="1744663"/>
          <p14:tracePt t="62620" x="11153775" y="1724025"/>
          <p14:tracePt t="62628" x="11123613" y="1704975"/>
          <p14:tracePt t="62636" x="11102975" y="1693863"/>
          <p14:tracePt t="62644" x="11093450" y="1674813"/>
          <p14:tracePt t="62652" x="11072813" y="1663700"/>
          <p14:tracePt t="62660" x="11072813" y="1654175"/>
          <p14:tracePt t="62668" x="11063288" y="1654175"/>
          <p14:tracePt t="62676" x="11052175" y="1654175"/>
          <p14:tracePt t="62684" x="11031538" y="1633538"/>
          <p14:tracePt t="62700" x="11022013" y="1633538"/>
          <p14:tracePt t="62718" x="11022013" y="1624013"/>
          <p14:tracePt t="62748" x="11012488" y="1612900"/>
          <p14:tracePt t="62758" x="11001375" y="1612900"/>
          <p14:tracePt t="62767" x="11001375" y="1603375"/>
          <p14:tracePt t="62774" x="10982325" y="1603375"/>
          <p14:tracePt t="62782" x="10971213" y="1593850"/>
          <p14:tracePt t="62790" x="10961688" y="1582738"/>
          <p14:tracePt t="62799" x="10952163" y="1582738"/>
          <p14:tracePt t="62806" x="10931525" y="1573213"/>
          <p14:tracePt t="62815" x="10910888" y="1563688"/>
          <p14:tracePt t="62823" x="10891838" y="1552575"/>
          <p14:tracePt t="62830" x="10880725" y="1552575"/>
          <p14:tracePt t="62838" x="10841038" y="1543050"/>
          <p14:tracePt t="62846" x="10841038" y="1533525"/>
          <p14:tracePt t="62854" x="10820400" y="1533525"/>
          <p14:tracePt t="62862" x="10799763" y="1522413"/>
          <p14:tracePt t="62870" x="10790238" y="1512888"/>
          <p14:tracePt t="62878" x="10780713" y="1512888"/>
          <p14:tracePt t="62886" x="10769600" y="1512888"/>
          <p14:tracePt t="62894" x="10750550" y="1512888"/>
          <p14:tracePt t="62902" x="10729913" y="1512888"/>
          <p14:tracePt t="62910" x="10709275" y="1512888"/>
          <p14:tracePt t="62918" x="10699750" y="1512888"/>
          <p14:tracePt t="62926" x="10688638" y="1512888"/>
          <p14:tracePt t="62934" x="10669588" y="1512888"/>
          <p14:tracePt t="62942" x="10648950" y="1512888"/>
          <p14:tracePt t="62959" x="10628313" y="1512888"/>
          <p14:tracePt t="62966" x="10609263" y="1512888"/>
          <p14:tracePt t="62974" x="10588625" y="1512888"/>
          <p14:tracePt t="62982" x="10567988" y="1512888"/>
          <p14:tracePt t="62990" x="10558463" y="1512888"/>
          <p14:tracePt t="62998" x="10537825" y="1512888"/>
          <p14:tracePt t="63008" x="10507663" y="1512888"/>
          <p14:tracePt t="63014" x="10477500" y="1512888"/>
          <p14:tracePt t="63024" x="10447338" y="1533525"/>
          <p14:tracePt t="63030" x="10426700" y="1533525"/>
          <p14:tracePt t="63040" x="10396538" y="1552575"/>
          <p14:tracePt t="63046" x="10377488" y="1552575"/>
          <p14:tracePt t="63056" x="10356850" y="1563688"/>
          <p14:tracePt t="63062" x="10336213" y="1563688"/>
          <p14:tracePt t="63072" x="10326688" y="1573213"/>
          <p14:tracePt t="63080" x="10315575" y="1573213"/>
          <p14:tracePt t="63088" x="10315575" y="1582738"/>
          <p14:tracePt t="63096" x="10315575" y="1593850"/>
          <p14:tracePt t="63121" x="10306050" y="1603375"/>
          <p14:tracePt t="63136" x="10306050" y="1612900"/>
          <p14:tracePt t="63144" x="10296525" y="1624013"/>
          <p14:tracePt t="63152" x="10296525" y="1633538"/>
          <p14:tracePt t="63168" x="10296525" y="1654175"/>
          <p14:tracePt t="63192" x="10296525" y="1663700"/>
          <p14:tracePt t="63200" x="10296525" y="1684338"/>
          <p14:tracePt t="63208" x="10296525" y="1693863"/>
          <p14:tracePt t="63216" x="10306050" y="1704975"/>
          <p14:tracePt t="63224" x="10315575" y="1724025"/>
          <p14:tracePt t="63232" x="10336213" y="1765300"/>
          <p14:tracePt t="63240" x="10366375" y="1795463"/>
          <p14:tracePt t="63248" x="10387013" y="1825625"/>
          <p14:tracePt t="63257" x="10417175" y="1855788"/>
          <p14:tracePt t="63264" x="10456863" y="1885950"/>
          <p14:tracePt t="63272" x="10507663" y="1936750"/>
          <p14:tracePt t="63280" x="10558463" y="1987550"/>
          <p14:tracePt t="63288" x="10588625" y="2017713"/>
          <p14:tracePt t="63296" x="10618788" y="2047875"/>
          <p14:tracePt t="63304" x="10648950" y="2066925"/>
          <p14:tracePt t="63312" x="10679113" y="2097088"/>
          <p14:tracePt t="63321" x="10720388" y="2117725"/>
          <p14:tracePt t="63330" x="10750550" y="2138363"/>
          <p14:tracePt t="63338" x="10769600" y="2159000"/>
          <p14:tracePt t="63346" x="10790238" y="2168525"/>
          <p14:tracePt t="63352" x="10810875" y="2178050"/>
          <p14:tracePt t="63362" x="10829925" y="2189163"/>
          <p14:tracePt t="63368" x="10841038" y="2198688"/>
          <p14:tracePt t="63378" x="10850563" y="2198688"/>
          <p14:tracePt t="63387" x="10871200" y="2208213"/>
          <p14:tracePt t="63394" x="10880725" y="2208213"/>
          <p14:tracePt t="63403" x="10891838" y="2208213"/>
          <p14:tracePt t="63458" x="10901363" y="2208213"/>
          <p14:tracePt t="63509" x="10901363" y="2198688"/>
          <p14:tracePt t="63969" x="10901363" y="2208213"/>
          <p14:tracePt t="63976" x="10901363" y="2219325"/>
          <p14:tracePt t="63989" x="10931525" y="2238375"/>
          <p14:tracePt t="63994" x="10952163" y="2259013"/>
          <p14:tracePt t="64001" x="10971213" y="2279650"/>
          <p14:tracePt t="64007" x="11001375" y="2319338"/>
          <p14:tracePt t="64015" x="11031538" y="2360613"/>
          <p14:tracePt t="64023" x="11072813" y="2400300"/>
          <p14:tracePt t="64030" x="11102975" y="2470150"/>
          <p14:tracePt t="64039" x="11142663" y="2541588"/>
          <p14:tracePt t="64046" x="11202988" y="2641600"/>
          <p14:tracePt t="64055" x="11244263" y="2722563"/>
          <p14:tracePt t="64062" x="11283950" y="2803525"/>
          <p14:tracePt t="64071" x="11314113" y="2884488"/>
          <p14:tracePt t="64079" x="11325225" y="2914650"/>
          <p14:tracePt t="64087" x="11334750" y="2965450"/>
          <p14:tracePt t="64094" x="11334750" y="3005138"/>
          <p14:tracePt t="64103" x="11344275" y="3065463"/>
          <p14:tracePt t="64110" x="11355388" y="3106738"/>
          <p14:tracePt t="64120" x="11374438" y="3167063"/>
          <p14:tracePt t="64126" x="11395075" y="3217863"/>
          <p14:tracePt t="64134" x="11406188" y="3257550"/>
          <p14:tracePt t="64142" x="11415713" y="3287713"/>
          <p14:tracePt t="64150" x="11415713" y="3308350"/>
          <p14:tracePt t="64158" x="11425238" y="3338513"/>
          <p14:tracePt t="64166" x="11436350" y="3359150"/>
          <p14:tracePt t="64174" x="11436350" y="3389313"/>
          <p14:tracePt t="64183" x="11445875" y="3419475"/>
          <p14:tracePt t="64190" x="11445875" y="3449638"/>
          <p14:tracePt t="64199" x="11455400" y="3479800"/>
          <p14:tracePt t="64206" x="11466513" y="3509963"/>
          <p14:tracePt t="64214" x="11466513" y="3540125"/>
          <p14:tracePt t="64222" x="11476038" y="3570288"/>
          <p14:tracePt t="64232" x="11485563" y="3600450"/>
          <p14:tracePt t="64238" x="11485563" y="3630613"/>
          <p14:tracePt t="64249" x="11496675" y="3660775"/>
          <p14:tracePt t="64254" x="11496675" y="3690938"/>
          <p14:tracePt t="64264" x="11506200" y="3721100"/>
          <p14:tracePt t="64270" x="11506200" y="3751263"/>
          <p14:tracePt t="64280" x="11515725" y="3771900"/>
          <p14:tracePt t="64288" x="11515725" y="3802063"/>
          <p14:tracePt t="64296" x="11526838" y="3832225"/>
          <p14:tracePt t="64304" x="11536363" y="3883025"/>
          <p14:tracePt t="64312" x="11536363" y="3913188"/>
          <p14:tracePt t="64320" x="11545888" y="3952875"/>
          <p14:tracePt t="64328" x="11566525" y="4013200"/>
          <p14:tracePt t="64336" x="11577638" y="4044950"/>
          <p14:tracePt t="64344" x="11577638" y="4075113"/>
          <p14:tracePt t="64352" x="11587163" y="4114800"/>
          <p14:tracePt t="64360" x="11587163" y="4144963"/>
          <p14:tracePt t="64368" x="11596688" y="4195763"/>
          <p14:tracePt t="64376" x="11596688" y="4225925"/>
          <p14:tracePt t="64384" x="11607800" y="4265613"/>
          <p14:tracePt t="64392" x="11617325" y="4306888"/>
          <p14:tracePt t="64400" x="11617325" y="4346575"/>
          <p14:tracePt t="64408" x="11626850" y="4397375"/>
          <p14:tracePt t="64416" x="11647488" y="4437063"/>
          <p14:tracePt t="64424" x="11657013" y="4487863"/>
          <p14:tracePt t="64431" x="11668125" y="4518025"/>
          <p14:tracePt t="64440" x="11677650" y="4538663"/>
          <p14:tracePt t="64448" x="11687175" y="4548188"/>
          <p14:tracePt t="64456" x="11698288" y="4559300"/>
          <p14:tracePt t="64465" x="11698288" y="4568825"/>
          <p14:tracePt t="64472" x="11707813" y="4578350"/>
          <p14:tracePt t="64480" x="11707813" y="4589463"/>
          <p14:tracePt t="64496" x="11717338" y="4589463"/>
          <p14:tracePt t="64505" x="11717338" y="4598988"/>
          <p14:tracePt t="64512" x="11717338" y="4608513"/>
          <p14:tracePt t="64536" x="11717338" y="4619625"/>
          <p14:tracePt t="64552" x="11728450" y="4619625"/>
          <p14:tracePt t="64560" x="11728450" y="4629150"/>
          <p14:tracePt t="64594" x="11728450" y="4638675"/>
          <p14:tracePt t="64602" x="11728450" y="4649788"/>
          <p14:tracePt t="64619" x="11728450" y="4659313"/>
          <p14:tracePt t="64643" x="11728450" y="4668838"/>
          <p14:tracePt t="64762" x="11728450" y="4649788"/>
          <p14:tracePt t="64770" x="11728450" y="4619625"/>
          <p14:tracePt t="64778" x="11717338" y="4589463"/>
          <p14:tracePt t="64786" x="11707813" y="4559300"/>
          <p14:tracePt t="64794" x="11698288" y="4527550"/>
          <p14:tracePt t="64802" x="11687175" y="4508500"/>
          <p14:tracePt t="64810" x="11687175" y="4497388"/>
          <p14:tracePt t="64818" x="11687175" y="4487863"/>
          <p14:tracePt t="65069" x="11687175" y="4497388"/>
          <p14:tracePt t="65077" x="11687175" y="4508500"/>
          <p14:tracePt t="65085" x="11687175" y="4518025"/>
          <p14:tracePt t="65102" x="11698288" y="4538663"/>
          <p14:tracePt t="65109" x="11698288" y="4548188"/>
          <p14:tracePt t="65116" x="11707813" y="4568825"/>
          <p14:tracePt t="65124" x="11717338" y="4568825"/>
          <p14:tracePt t="65132" x="11717338" y="4589463"/>
          <p14:tracePt t="65140" x="11717338" y="4598988"/>
          <p14:tracePt t="65148" x="11717338" y="4608513"/>
          <p14:tracePt t="65156" x="11717338" y="4619625"/>
          <p14:tracePt t="65172" x="11728450" y="4629150"/>
          <p14:tracePt t="65188" x="11728450" y="4638675"/>
          <p14:tracePt t="65214" x="11728450" y="4649788"/>
          <p14:tracePt t="65254" x="11728450" y="4659313"/>
          <p14:tracePt t="65270" x="11737975" y="4659313"/>
          <p14:tracePt t="65546" x="11747500" y="4659313"/>
          <p14:tracePt t="65844" x="11728450" y="4659313"/>
          <p14:tracePt t="65852" x="11698288" y="4638675"/>
          <p14:tracePt t="65859" x="11596688" y="4568825"/>
          <p14:tracePt t="65867" x="11506200" y="4508500"/>
          <p14:tracePt t="65877" x="11406188" y="4457700"/>
          <p14:tracePt t="65883" x="11334750" y="4397375"/>
          <p14:tracePt t="65893" x="11253788" y="4325938"/>
          <p14:tracePt t="65898" x="11112500" y="4216400"/>
          <p14:tracePt t="65906" x="11022013" y="4144963"/>
          <p14:tracePt t="65914" x="10952163" y="4075113"/>
          <p14:tracePt t="65922" x="10829925" y="3963988"/>
          <p14:tracePt t="65930" x="10739438" y="3883025"/>
          <p14:tracePt t="65938" x="10679113" y="3822700"/>
          <p14:tracePt t="65946" x="10588625" y="3741738"/>
          <p14:tracePt t="65954" x="10518775" y="3670300"/>
          <p14:tracePt t="65962" x="10467975" y="3600450"/>
          <p14:tracePt t="65970" x="10396538" y="3530600"/>
          <p14:tracePt t="65978" x="10377488" y="3498850"/>
          <p14:tracePt t="65986" x="10326688" y="3449638"/>
          <p14:tracePt t="65994" x="10266363" y="3368675"/>
          <p14:tracePt t="66002" x="10236200" y="3317875"/>
          <p14:tracePt t="66012" x="10194925" y="3267075"/>
          <p14:tracePt t="66018" x="10155238" y="3217863"/>
          <p14:tracePt t="66026" x="10104438" y="3136900"/>
          <p14:tracePt t="66034" x="10064750" y="3086100"/>
          <p14:tracePt t="66042" x="10034588" y="3025775"/>
          <p14:tracePt t="66050" x="10013950" y="2984500"/>
          <p14:tracePt t="66058" x="9993313" y="2944813"/>
          <p14:tracePt t="66066" x="9983788" y="2914650"/>
          <p14:tracePt t="66073" x="9963150" y="2884488"/>
          <p14:tracePt t="66082" x="9953625" y="2863850"/>
          <p14:tracePt t="66090" x="9932988" y="2833688"/>
          <p14:tracePt t="66100" x="9912350" y="2803525"/>
          <p14:tracePt t="66106" x="9902825" y="2773363"/>
          <p14:tracePt t="66126" x="9842500" y="2692400"/>
          <p14:tracePt t="66132" x="9821863" y="2673350"/>
          <p14:tracePt t="66138" x="9801225" y="2652713"/>
          <p14:tracePt t="66148" x="9782175" y="2632075"/>
          <p14:tracePt t="66156" x="9782175" y="2622550"/>
          <p14:tracePt t="66268" x="9782175" y="2611438"/>
          <p14:tracePt t="66340" x="9771063" y="2601913"/>
          <p14:tracePt t="66349" x="9752013" y="2592388"/>
          <p14:tracePt t="66356" x="9731375" y="2581275"/>
          <p14:tracePt t="66368" x="9710738" y="2571750"/>
          <p14:tracePt t="66373" x="9680575" y="2571750"/>
          <p14:tracePt t="66381" x="9650413" y="2562225"/>
          <p14:tracePt t="66388" x="9610725" y="2551113"/>
          <p14:tracePt t="66396" x="9590088" y="2551113"/>
          <p14:tracePt t="66405" x="9569450" y="2541588"/>
          <p14:tracePt t="66414" x="9559925" y="2541588"/>
          <p14:tracePt t="66420" x="9539288" y="2541588"/>
          <p14:tracePt t="66430" x="9529763" y="2541588"/>
          <p14:tracePt t="66438" x="9509125" y="2541588"/>
          <p14:tracePt t="66446" x="9490075" y="2541588"/>
          <p14:tracePt t="66455" x="9469438" y="2541588"/>
          <p14:tracePt t="66462" x="9428163" y="2562225"/>
          <p14:tracePt t="66470" x="9378950" y="2581275"/>
          <p14:tracePt t="66478" x="9337675" y="2592388"/>
          <p14:tracePt t="66486" x="9307513" y="2611438"/>
          <p14:tracePt t="66494" x="9256713" y="2632075"/>
          <p14:tracePt t="66502" x="9237663" y="2652713"/>
          <p14:tracePt t="66510" x="9217025" y="2662238"/>
          <p14:tracePt t="66518" x="9196388" y="2682875"/>
          <p14:tracePt t="66526" x="9166225" y="2733675"/>
          <p14:tracePt t="66534" x="9156700" y="2733675"/>
          <p14:tracePt t="66542" x="9136063" y="2763838"/>
          <p14:tracePt t="66549" x="9117013" y="2782888"/>
          <p14:tracePt t="66558" x="9105900" y="2803525"/>
          <p14:tracePt t="66565" x="9105900" y="2824163"/>
          <p14:tracePt t="66574" x="9096375" y="2844800"/>
          <p14:tracePt t="66582" x="9096375" y="2874963"/>
          <p14:tracePt t="66589" x="9085263" y="2905125"/>
          <p14:tracePt t="66598" x="9085263" y="2935288"/>
          <p14:tracePt t="66606" x="9085263" y="2965450"/>
          <p14:tracePt t="66614" x="9085263" y="3005138"/>
          <p14:tracePt t="66621" x="9085263" y="3046413"/>
          <p14:tracePt t="66630" x="9117013" y="3116263"/>
          <p14:tracePt t="66637" x="9126538" y="3146425"/>
          <p14:tracePt t="66646" x="9147175" y="3187700"/>
          <p14:tracePt t="66654" x="9177338" y="3236913"/>
          <p14:tracePt t="66662" x="9196388" y="3278188"/>
          <p14:tracePt t="66670" x="9217025" y="3308350"/>
          <p14:tracePt t="66678" x="9247188" y="3359150"/>
          <p14:tracePt t="66687" x="9288463" y="3389313"/>
          <p14:tracePt t="66694" x="9318625" y="3429000"/>
          <p14:tracePt t="66702" x="9337675" y="3459163"/>
          <p14:tracePt t="66710" x="9367838" y="3479800"/>
          <p14:tracePt t="66718" x="9388475" y="3498850"/>
          <p14:tracePt t="66728" x="9409113" y="3509963"/>
          <p14:tracePt t="66734" x="9418638" y="3519488"/>
          <p14:tracePt t="66744" x="9439275" y="3519488"/>
          <p14:tracePt t="66760" x="9459913" y="3519488"/>
          <p14:tracePt t="66768" x="9469438" y="3519488"/>
          <p14:tracePt t="66776" x="9490075" y="3519488"/>
          <p14:tracePt t="66784" x="9499600" y="3519488"/>
          <p14:tracePt t="66792" x="9529763" y="3519488"/>
          <p14:tracePt t="66800" x="9559925" y="3519488"/>
          <p14:tracePt t="66808" x="9580563" y="3519488"/>
          <p14:tracePt t="66816" x="9610725" y="3509963"/>
          <p14:tracePt t="66824" x="9631363" y="3489325"/>
          <p14:tracePt t="66831" x="9650413" y="3479800"/>
          <p14:tracePt t="66840" x="9671050" y="3459163"/>
          <p14:tracePt t="66848" x="9691688" y="3429000"/>
          <p14:tracePt t="66856" x="9710738" y="3398838"/>
          <p14:tracePt t="66864" x="9710738" y="3378200"/>
          <p14:tracePt t="66872" x="9740900" y="3317875"/>
          <p14:tracePt t="66880" x="9752013" y="3287713"/>
          <p14:tracePt t="66888" x="9761538" y="3217863"/>
          <p14:tracePt t="66896" x="9761538" y="3187700"/>
          <p14:tracePt t="66903" x="9761538" y="3146425"/>
          <p14:tracePt t="66912" x="9761538" y="3116263"/>
          <p14:tracePt t="66919" x="9761538" y="3095625"/>
          <p14:tracePt t="66928" x="9752013" y="3076575"/>
          <p14:tracePt t="66936" x="9740900" y="3065463"/>
          <p14:tracePt t="66944" x="9740900" y="3055938"/>
          <p14:tracePt t="66952" x="9731375" y="3055938"/>
          <p14:tracePt t="66976" x="9731375" y="3046413"/>
          <p14:tracePt t="66992" x="9721850" y="3046413"/>
          <p14:tracePt t="67042" x="9710738" y="3046413"/>
          <p14:tracePt t="67122" x="9701213" y="3046413"/>
          <p14:tracePt t="67162" x="9691688" y="3046413"/>
          <p14:tracePt t="67194" x="9680575" y="3046413"/>
          <p14:tracePt t="67203" x="9671050" y="3055938"/>
          <p14:tracePt t="67218" x="9661525" y="3055938"/>
          <p14:tracePt t="67227" x="9650413" y="3065463"/>
          <p14:tracePt t="67236" x="9650413" y="3076575"/>
          <p14:tracePt t="67253" x="9640888" y="3076575"/>
          <p14:tracePt t="67258" x="9640888" y="3086100"/>
          <p14:tracePt t="67266" x="9631363" y="3086100"/>
          <p14:tracePt t="67282" x="9620250" y="3086100"/>
          <p14:tracePt t="67306" x="9610725" y="3086100"/>
          <p14:tracePt t="67371" x="9610725" y="3095625"/>
          <p14:tracePt t="67877" x="9620250" y="3095625"/>
          <p14:tracePt t="67885" x="9631363" y="3095625"/>
          <p14:tracePt t="67894" x="9640888" y="3076575"/>
          <p14:tracePt t="67902" x="9661525" y="3065463"/>
          <p14:tracePt t="67910" x="9671050" y="3046413"/>
          <p14:tracePt t="67918" x="9671050" y="3035300"/>
          <p14:tracePt t="67925" x="9691688" y="3016250"/>
          <p14:tracePt t="67934" x="9701213" y="3016250"/>
          <p14:tracePt t="67941" x="9721850" y="2995613"/>
          <p14:tracePt t="67950" x="9731375" y="2974975"/>
          <p14:tracePt t="67957" x="9740900" y="2965450"/>
          <p14:tracePt t="67965" x="9761538" y="2935288"/>
          <p14:tracePt t="67975" x="9782175" y="2905125"/>
          <p14:tracePt t="67983" x="9821863" y="2874963"/>
          <p14:tracePt t="67991" x="9842500" y="2854325"/>
          <p14:tracePt t="67999" x="9863138" y="2824163"/>
          <p14:tracePt t="68007" x="9872663" y="2813050"/>
          <p14:tracePt t="68016" x="9882188" y="2794000"/>
          <p14:tracePt t="68023" x="9902825" y="2782888"/>
          <p14:tracePt t="68039" x="9912350" y="2782888"/>
          <p14:tracePt t="68056" x="9923463" y="2782888"/>
          <p14:tracePt t="68104" x="9932988" y="2782888"/>
          <p14:tracePt t="68112" x="9932988" y="2773363"/>
          <p14:tracePt t="68678" x="9942513" y="2773363"/>
          <p14:tracePt t="68686" x="9963150" y="2782888"/>
          <p14:tracePt t="68694" x="9993313" y="2813050"/>
          <p14:tracePt t="68703" x="10023475" y="2854325"/>
          <p14:tracePt t="68710" x="10083800" y="2914650"/>
          <p14:tracePt t="68716" x="10175875" y="3025775"/>
          <p14:tracePt t="68724" x="10245725" y="3125788"/>
          <p14:tracePt t="68731" x="10315575" y="3227388"/>
          <p14:tracePt t="68740" x="10366375" y="3317875"/>
          <p14:tracePt t="68747" x="10426700" y="3438525"/>
          <p14:tracePt t="68755" x="10447338" y="3519488"/>
          <p14:tracePt t="68763" x="10498138" y="3630613"/>
          <p14:tracePt t="68771" x="10518775" y="3732213"/>
          <p14:tracePt t="68780" x="10548938" y="3832225"/>
          <p14:tracePt t="68788" x="10579100" y="3892550"/>
          <p14:tracePt t="68796" x="10588625" y="3963988"/>
          <p14:tracePt t="68804" x="10598150" y="4024313"/>
          <p14:tracePt t="68812" x="10648950" y="4124325"/>
          <p14:tracePt t="68820" x="10669588" y="4184650"/>
          <p14:tracePt t="68828" x="10679113" y="4225925"/>
          <p14:tracePt t="68836" x="10720388" y="4325938"/>
          <p14:tracePt t="68844" x="10750550" y="4376738"/>
          <p14:tracePt t="68852" x="10769600" y="4457700"/>
          <p14:tracePt t="68862" x="10799763" y="4559300"/>
          <p14:tracePt t="68868" x="10829925" y="4619625"/>
          <p14:tracePt t="68878" x="10871200" y="4689475"/>
          <p14:tracePt t="68884" x="10880725" y="4730750"/>
          <p14:tracePt t="68893" x="10891838" y="4770438"/>
          <p14:tracePt t="68900" x="10931525" y="4870450"/>
          <p14:tracePt t="68910" x="10941050" y="4921250"/>
          <p14:tracePt t="68916" x="10952163" y="4981575"/>
          <p14:tracePt t="68926" x="10971213" y="5022850"/>
          <p14:tracePt t="68934" x="10982325" y="5062538"/>
          <p14:tracePt t="68943" x="10991850" y="5113338"/>
          <p14:tracePt t="68950" x="11001375" y="5173663"/>
          <p14:tracePt t="68958" x="11012488" y="5213350"/>
          <p14:tracePt t="68966" x="11042650" y="5275263"/>
          <p14:tracePt t="68974" x="11042650" y="5324475"/>
          <p14:tracePt t="68982" x="11063288" y="5365750"/>
          <p14:tracePt t="68990" x="11072813" y="5405438"/>
          <p14:tracePt t="68998" x="11082338" y="5435600"/>
          <p14:tracePt t="69005" x="11093450" y="5476875"/>
          <p14:tracePt t="69014" x="11102975" y="5507038"/>
          <p14:tracePt t="69022" x="11102975" y="5516563"/>
          <p14:tracePt t="69030" x="11112500" y="5537200"/>
          <p14:tracePt t="69038" x="11112500" y="5546725"/>
          <p14:tracePt t="69062" x="11112500" y="5556250"/>
          <p14:tracePt t="69110" x="11123613" y="5556250"/>
          <p14:tracePt t="69168" x="11123613" y="5546725"/>
          <p14:tracePt t="69190" x="11123613" y="5537200"/>
          <p14:tracePt t="69208" x="11123613" y="5526088"/>
          <p14:tracePt t="69224" x="11123613" y="5516563"/>
          <p14:tracePt t="69239" x="11123613" y="5507038"/>
          <p14:tracePt t="69353" x="11123613" y="5495925"/>
          <p14:tracePt t="69514" x="11123613" y="5486400"/>
          <p14:tracePt t="69520" x="11133138" y="5465763"/>
          <p14:tracePt t="69530" x="11133138" y="5446713"/>
          <p14:tracePt t="69536" x="11142663" y="5426075"/>
          <p14:tracePt t="69546" x="11142663" y="5395913"/>
          <p14:tracePt t="69554" x="11153775" y="5354638"/>
          <p14:tracePt t="69562" x="11153775" y="5264150"/>
          <p14:tracePt t="69570" x="11153775" y="5183188"/>
          <p14:tracePt t="69579" x="11153775" y="5092700"/>
          <p14:tracePt t="69586" x="11153775" y="4992688"/>
          <p14:tracePt t="69594" x="11153775" y="4932363"/>
          <p14:tracePt t="69602" x="11153775" y="4891088"/>
          <p14:tracePt t="69610" x="11142663" y="4851400"/>
          <p14:tracePt t="69618" x="11142663" y="4821238"/>
          <p14:tracePt t="69626" x="11133138" y="4760913"/>
          <p14:tracePt t="69634" x="11123613" y="4659313"/>
          <p14:tracePt t="69642" x="11102975" y="4598988"/>
          <p14:tracePt t="69650" x="11093450" y="4487863"/>
          <p14:tracePt t="69658" x="11093450" y="4387850"/>
          <p14:tracePt t="69666" x="11082338" y="4346575"/>
          <p14:tracePt t="69673" x="11063288" y="4256088"/>
          <p14:tracePt t="69681" x="11052175" y="4135438"/>
          <p14:tracePt t="69689" x="11042650" y="4075113"/>
          <p14:tracePt t="69697" x="11042650" y="4044950"/>
          <p14:tracePt t="69705" x="11042650" y="4003675"/>
          <p14:tracePt t="69713" x="11042650" y="3973513"/>
          <p14:tracePt t="69721" x="11042650" y="3943350"/>
          <p14:tracePt t="69729" x="11042650" y="3913188"/>
          <p14:tracePt t="69738" x="11042650" y="3892550"/>
          <p14:tracePt t="69745" x="11042650" y="3883025"/>
          <p14:tracePt t="69753" x="11042650" y="3873500"/>
          <p14:tracePt t="69761" x="11042650" y="3862388"/>
          <p14:tracePt t="69769" x="11042650" y="3841750"/>
          <p14:tracePt t="69777" x="11042650" y="3822700"/>
          <p14:tracePt t="69785" x="11042650" y="3792538"/>
          <p14:tracePt t="69795" x="11042650" y="3741738"/>
          <p14:tracePt t="69801" x="11052175" y="3702050"/>
          <p14:tracePt t="69811" x="11063288" y="3660775"/>
          <p14:tracePt t="69817" x="11072813" y="3630613"/>
          <p14:tracePt t="69827" x="11082338" y="3600450"/>
          <p14:tracePt t="69835" x="11093450" y="3560763"/>
          <p14:tracePt t="69843" x="11102975" y="3530600"/>
          <p14:tracePt t="69851" x="11112500" y="3509963"/>
          <p14:tracePt t="69859" x="11133138" y="3479800"/>
          <p14:tracePt t="69867" x="11142663" y="3459163"/>
          <p14:tracePt t="69875" x="11153775" y="3438525"/>
          <p14:tracePt t="69883" x="11163300" y="3419475"/>
          <p14:tracePt t="69891" x="11172825" y="3398838"/>
          <p14:tracePt t="69899" x="11183938" y="3378200"/>
          <p14:tracePt t="69907" x="11193463" y="3348038"/>
          <p14:tracePt t="69915" x="11193463" y="3327400"/>
          <p14:tracePt t="69923" x="11202988" y="3297238"/>
          <p14:tracePt t="69931" x="11202988" y="3267075"/>
          <p14:tracePt t="69939" x="11214100" y="3248025"/>
          <p14:tracePt t="69947" x="11214100" y="3217863"/>
          <p14:tracePt t="69955" x="11214100" y="3197225"/>
          <p14:tracePt t="69963" x="11214100" y="3167063"/>
          <p14:tracePt t="69971" x="11214100" y="3155950"/>
          <p14:tracePt t="69979" x="11214100" y="3136900"/>
          <p14:tracePt t="69987" x="11214100" y="3106738"/>
          <p14:tracePt t="69995" x="11214100" y="3076575"/>
          <p14:tracePt t="70004" x="11214100" y="3046413"/>
          <p14:tracePt t="70011" x="11202988" y="3016250"/>
          <p14:tracePt t="70020" x="11193463" y="2984500"/>
          <p14:tracePt t="70027" x="11183938" y="2965450"/>
          <p14:tracePt t="70035" x="11172825" y="2935288"/>
          <p14:tracePt t="70043" x="11153775" y="2905125"/>
          <p14:tracePt t="70051" x="11142663" y="2863850"/>
          <p14:tracePt t="70059" x="11133138" y="2854325"/>
          <p14:tracePt t="70067" x="11112500" y="2833688"/>
          <p14:tracePt t="70075" x="11102975" y="2813050"/>
          <p14:tracePt t="70083" x="11093450" y="2794000"/>
          <p14:tracePt t="70091" x="11072813" y="2773363"/>
          <p14:tracePt t="70099" x="11063288" y="2763838"/>
          <p14:tracePt t="70107" x="11052175" y="2752725"/>
          <p14:tracePt t="70122" x="11052175" y="2743200"/>
          <p14:tracePt t="70125" x="11042650" y="2743200"/>
          <p14:tracePt t="70131" x="11031538" y="2733675"/>
          <p14:tracePt t="70141" x="11012488" y="2722563"/>
          <p14:tracePt t="70149" x="11001375" y="2713038"/>
          <p14:tracePt t="70157" x="10991850" y="2703513"/>
          <p14:tracePt t="70165" x="10971213" y="2692400"/>
          <p14:tracePt t="70173" x="10952163" y="2682875"/>
          <p14:tracePt t="70181" x="10941050" y="2673350"/>
          <p14:tracePt t="70189" x="10922000" y="2673350"/>
          <p14:tracePt t="70197" x="10901363" y="2662238"/>
          <p14:tracePt t="70213" x="10880725" y="2652713"/>
          <p14:tracePt t="70222" x="10860088" y="2641600"/>
          <p14:tracePt t="70230" x="10841038" y="2632075"/>
          <p14:tracePt t="70238" x="10820400" y="2632075"/>
          <p14:tracePt t="70246" x="10799763" y="2632075"/>
          <p14:tracePt t="70254" x="10799763" y="2622550"/>
          <p14:tracePt t="70262" x="10769600" y="2622550"/>
          <p14:tracePt t="70271" x="10750550" y="2611438"/>
          <p14:tracePt t="70278" x="10739438" y="2611438"/>
          <p14:tracePt t="70287" x="10729913" y="2601913"/>
          <p14:tracePt t="70294" x="10709275" y="2592388"/>
          <p14:tracePt t="70303" x="10699750" y="2592388"/>
          <p14:tracePt t="70310" x="10688638" y="2592388"/>
          <p14:tracePt t="70326" x="10679113" y="2592388"/>
          <p14:tracePt t="70334" x="10669588" y="2592388"/>
          <p14:tracePt t="70358" x="10658475" y="2592388"/>
          <p14:tracePt t="70365" x="10648950" y="2592388"/>
          <p14:tracePt t="70373" x="10639425" y="2592388"/>
          <p14:tracePt t="70381" x="10618788" y="2592388"/>
          <p14:tracePt t="70397" x="10609263" y="2601913"/>
          <p14:tracePt t="70405" x="10598150" y="2601913"/>
          <p14:tracePt t="70413" x="10588625" y="2611438"/>
          <p14:tracePt t="70421" x="10579100" y="2622550"/>
          <p14:tracePt t="70431" x="10558463" y="2641600"/>
          <p14:tracePt t="70437" x="10548938" y="2641600"/>
          <p14:tracePt t="70447" x="10528300" y="2662238"/>
          <p14:tracePt t="70455" x="10507663" y="2682875"/>
          <p14:tracePt t="70463" x="10487025" y="2703513"/>
          <p14:tracePt t="70471" x="10467975" y="2722563"/>
          <p14:tracePt t="70479" x="10447338" y="2743200"/>
          <p14:tracePt t="70487" x="10426700" y="2763838"/>
          <p14:tracePt t="70495" x="10417175" y="2782888"/>
          <p14:tracePt t="70503" x="10407650" y="2803525"/>
          <p14:tracePt t="70511" x="10396538" y="2824163"/>
          <p14:tracePt t="70519" x="10387013" y="2844800"/>
          <p14:tracePt t="70527" x="10377488" y="2863850"/>
          <p14:tracePt t="70535" x="10366375" y="2894013"/>
          <p14:tracePt t="70543" x="10366375" y="2914650"/>
          <p14:tracePt t="70551" x="10356850" y="2944813"/>
          <p14:tracePt t="70559" x="10356850" y="2974975"/>
          <p14:tracePt t="70567" x="10356850" y="3005138"/>
          <p14:tracePt t="70575" x="10356850" y="3035300"/>
          <p14:tracePt t="70584" x="10356850" y="3046413"/>
          <p14:tracePt t="70591" x="10356850" y="3076575"/>
          <p14:tracePt t="70599" x="10366375" y="3095625"/>
          <p14:tracePt t="70607" x="10377488" y="3125788"/>
          <p14:tracePt t="70615" x="10396538" y="3167063"/>
          <p14:tracePt t="70623" x="10417175" y="3187700"/>
          <p14:tracePt t="70631" x="10447338" y="3227388"/>
          <p14:tracePt t="70639" x="10477500" y="3257550"/>
          <p14:tracePt t="70647" x="10528300" y="3297238"/>
          <p14:tracePt t="70655" x="10558463" y="3317875"/>
          <p14:tracePt t="70663" x="10598150" y="3359150"/>
          <p14:tracePt t="70671" x="10669588" y="3389313"/>
          <p14:tracePt t="70679" x="10709275" y="3408363"/>
          <p14:tracePt t="70687" x="10760075" y="3429000"/>
          <p14:tracePt t="70695" x="10790238" y="3438525"/>
          <p14:tracePt t="70703" x="10820400" y="3438525"/>
          <p14:tracePt t="70711" x="10850563" y="3449638"/>
          <p14:tracePt t="70719" x="10871200" y="3449638"/>
          <p14:tracePt t="70727" x="10891838" y="3449638"/>
          <p14:tracePt t="70735" x="10922000" y="3449638"/>
          <p14:tracePt t="70745" x="10952163" y="3449638"/>
          <p14:tracePt t="70751" x="10961688" y="3449638"/>
          <p14:tracePt t="70761" x="10991850" y="3449638"/>
          <p14:tracePt t="70769" x="11012488" y="3449638"/>
          <p14:tracePt t="70777" x="11031538" y="3438525"/>
          <p14:tracePt t="70785" x="11042650" y="3429000"/>
          <p14:tracePt t="70793" x="11052175" y="3429000"/>
          <p14:tracePt t="70809" x="11052175" y="3419475"/>
          <p14:tracePt t="70897" x="11052175" y="3408363"/>
          <p14:tracePt t="70921" x="11052175" y="3398838"/>
          <p14:tracePt t="70937" x="11052175" y="3389313"/>
          <p14:tracePt t="70945" x="11052175" y="3378200"/>
          <p14:tracePt t="70961" x="11052175" y="3368675"/>
          <p14:tracePt t="70969" x="11042650" y="3348038"/>
          <p14:tracePt t="70977" x="11042650" y="3338513"/>
          <p14:tracePt t="70985" x="11031538" y="3338513"/>
          <p14:tracePt t="71001" x="11031538" y="3327400"/>
          <p14:tracePt t="72027" x="11031538" y="3317875"/>
          <p14:tracePt t="72483" x="11022013" y="3317875"/>
          <p14:tracePt t="72895" x="11022013" y="3338513"/>
          <p14:tracePt t="72903" x="11022013" y="3359150"/>
          <p14:tracePt t="72915" x="11022013" y="3389313"/>
          <p14:tracePt t="72919" x="11042650" y="3429000"/>
          <p14:tracePt t="72925" x="11052175" y="3498850"/>
          <p14:tracePt t="72936" x="11133138" y="3621088"/>
          <p14:tracePt t="72944" x="11163300" y="3660775"/>
          <p14:tracePt t="72952" x="11244263" y="3802063"/>
          <p14:tracePt t="72959" x="11283950" y="3883025"/>
          <p14:tracePt t="72967" x="11314113" y="3973513"/>
          <p14:tracePt t="72975" x="11355388" y="4033838"/>
          <p14:tracePt t="72984" x="11374438" y="4094163"/>
          <p14:tracePt t="72992" x="11415713" y="4165600"/>
          <p14:tracePt t="73000" x="11436350" y="4216400"/>
          <p14:tracePt t="73007" x="11466513" y="4276725"/>
          <p14:tracePt t="73015" x="11496675" y="4337050"/>
          <p14:tracePt t="73023" x="11515725" y="4406900"/>
          <p14:tracePt t="73031" x="11536363" y="4437063"/>
          <p14:tracePt t="73039" x="11545888" y="4467225"/>
          <p14:tracePt t="73047" x="11566525" y="4487863"/>
          <p14:tracePt t="73056" x="11587163" y="4518025"/>
          <p14:tracePt t="73063" x="11596688" y="4538663"/>
          <p14:tracePt t="73071" x="11607800" y="4568825"/>
          <p14:tracePt t="73078" x="11626850" y="4589463"/>
          <p14:tracePt t="73088" x="11647488" y="4619625"/>
          <p14:tracePt t="73095" x="11657013" y="4649788"/>
          <p14:tracePt t="73103" x="11668125" y="4668838"/>
          <p14:tracePt t="73111" x="11677650" y="4689475"/>
          <p14:tracePt t="73119" x="11687175" y="4699000"/>
          <p14:tracePt t="73126" x="11687175" y="4710113"/>
          <p14:tracePt t="73134" x="11698288" y="4719638"/>
          <p14:tracePt t="73143" x="11707813" y="4730750"/>
          <p14:tracePt t="73150" x="11707813" y="4740275"/>
          <p14:tracePt t="73158" x="11717338" y="4760913"/>
          <p14:tracePt t="73175" x="11717338" y="4770438"/>
          <p14:tracePt t="73183" x="11728450" y="4791075"/>
          <p14:tracePt t="73191" x="11737975" y="4810125"/>
          <p14:tracePt t="73201" x="11747500" y="4840288"/>
          <p14:tracePt t="73207" x="11758613" y="4860925"/>
          <p14:tracePt t="73217" x="11758613" y="4881563"/>
          <p14:tracePt t="73223" x="11768138" y="4891088"/>
          <p14:tracePt t="73233" x="11779250" y="4932363"/>
          <p14:tracePt t="73239" x="11788775" y="4972050"/>
          <p14:tracePt t="73249" x="11798300" y="5002213"/>
          <p14:tracePt t="73257" x="11809413" y="5041900"/>
          <p14:tracePt t="73265" x="11818938" y="5073650"/>
          <p14:tracePt t="73273" x="11828463" y="5133975"/>
          <p14:tracePt t="73281" x="11828463" y="5164138"/>
          <p14:tracePt t="73289" x="11849100" y="5194300"/>
          <p14:tracePt t="73297" x="11849100" y="5203825"/>
          <p14:tracePt t="73305" x="11849100" y="5213350"/>
          <p14:tracePt t="73313" x="11849100" y="5224463"/>
          <p14:tracePt t="73588" x="11849100" y="5213350"/>
          <p14:tracePt t="73613" x="11849100" y="5203825"/>
          <p14:tracePt t="73644" x="11849100" y="5194300"/>
          <p14:tracePt t="73855" x="11849100" y="5203825"/>
          <p14:tracePt t="74595" x="11828463" y="5203825"/>
          <p14:tracePt t="74603" x="11768138" y="5203825"/>
          <p14:tracePt t="74613" x="11637963" y="5203825"/>
          <p14:tracePt t="74618" x="11526838" y="5203825"/>
          <p14:tracePt t="74627" x="11325225" y="5203825"/>
          <p14:tracePt t="74634" x="11172825" y="5194300"/>
          <p14:tracePt t="74642" x="10941050" y="5194300"/>
          <p14:tracePt t="74648" x="10739438" y="5183188"/>
          <p14:tracePt t="74657" x="10567988" y="5164138"/>
          <p14:tracePt t="74666" x="10185400" y="5122863"/>
          <p14:tracePt t="74673" x="10004425" y="5092700"/>
          <p14:tracePt t="74682" x="9620250" y="5032375"/>
          <p14:tracePt t="74689" x="9217025" y="4992688"/>
          <p14:tracePt t="74698" x="8763000" y="4891088"/>
          <p14:tracePt t="74705" x="8239125" y="4770438"/>
          <p14:tracePt t="74715" x="7715250" y="4668838"/>
          <p14:tracePt t="74721" x="7029450" y="4508500"/>
          <p14:tracePt t="74731" x="6503988" y="4376738"/>
          <p14:tracePt t="74737" x="5829300" y="4246563"/>
          <p14:tracePt t="74745" x="5254625" y="4114800"/>
          <p14:tracePt t="74755" x="4840288" y="3994150"/>
          <p14:tracePt t="74761" x="4416425" y="3883025"/>
          <p14:tracePt t="74771" x="4103688" y="3802063"/>
          <p14:tracePt t="74779" x="3913188" y="3732213"/>
          <p14:tracePt t="74787" x="3509963" y="3570288"/>
          <p14:tracePt t="74794" x="3357563" y="3519488"/>
          <p14:tracePt t="74802" x="3014663" y="3359150"/>
          <p14:tracePt t="74810" x="2894013" y="3297238"/>
          <p14:tracePt t="74818" x="2632075" y="3167063"/>
          <p14:tracePt t="74826" x="2439988" y="3046413"/>
          <p14:tracePt t="74834" x="2319338" y="2974975"/>
          <p14:tracePt t="74842" x="2047875" y="2782888"/>
          <p14:tracePt t="74850" x="1885950" y="2682875"/>
          <p14:tracePt t="74858" x="1673225" y="2541588"/>
          <p14:tracePt t="74867" x="1533525" y="2430463"/>
          <p14:tracePt t="74874" x="1392238" y="2309813"/>
          <p14:tracePt t="74882" x="1320800" y="2249488"/>
          <p14:tracePt t="74890" x="1200150" y="2127250"/>
          <p14:tracePt t="74899" x="1128713" y="2036763"/>
          <p14:tracePt t="74906" x="1058863" y="1955800"/>
          <p14:tracePt t="74915" x="998538" y="1865313"/>
          <p14:tracePt t="74922" x="957263" y="1784350"/>
          <p14:tracePt t="74931" x="927100" y="1704975"/>
          <p14:tracePt t="74939" x="887413" y="1603375"/>
          <p14:tracePt t="74946" x="877888" y="1543050"/>
          <p14:tracePt t="74954" x="836613" y="1441450"/>
          <p14:tracePt t="74962" x="817563" y="1341438"/>
          <p14:tracePt t="74970" x="776288" y="1190625"/>
          <p14:tracePt t="74979" x="755650" y="1089025"/>
          <p14:tracePt t="74986" x="725488" y="977900"/>
          <p14:tracePt t="74995" x="715963" y="877888"/>
          <p14:tracePt t="75003" x="685800" y="725488"/>
          <p14:tracePt t="75011" x="655638" y="604838"/>
          <p14:tracePt t="75018" x="625475" y="454025"/>
          <p14:tracePt t="75026" x="595313" y="322263"/>
          <p14:tracePt t="75034" x="565150" y="241300"/>
          <p14:tracePt t="75042" x="523875" y="698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5.1.3</a:t>
            </a:r>
            <a:r>
              <a:rPr lang="ko-KR" altLang="en-US"/>
              <a:t> </a:t>
            </a:r>
            <a:r>
              <a:rPr lang="en-US" altLang="ko-KR"/>
              <a:t>CNN </a:t>
            </a:r>
            <a:r>
              <a:rPr lang="ko-KR" altLang="en-US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2" y="1166018"/>
            <a:ext cx="10543742" cy="251115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 err="1">
                <a:latin typeface="맑은 고딕"/>
              </a:rPr>
              <a:t>컨볼루션</a:t>
            </a:r>
            <a:r>
              <a:rPr lang="ko-KR" altLang="en-US" dirty="0">
                <a:latin typeface="맑은 고딕"/>
              </a:rPr>
              <a:t> 계층과 </a:t>
            </a:r>
            <a:r>
              <a:rPr lang="ko-KR" altLang="en-US" dirty="0" err="1">
                <a:latin typeface="맑은 고딕"/>
              </a:rPr>
              <a:t>풀링</a:t>
            </a:r>
            <a:r>
              <a:rPr lang="ko-KR" altLang="en-US" dirty="0">
                <a:latin typeface="맑은 고딕"/>
              </a:rPr>
              <a:t> 계층을 여러 겹 쌓아 각 단계에서 만들어진 특징 </a:t>
            </a:r>
            <a:r>
              <a:rPr lang="ko-KR" altLang="en-US" dirty="0" err="1">
                <a:latin typeface="맑은 고딕"/>
              </a:rPr>
              <a:t>맵을</a:t>
            </a:r>
            <a:r>
              <a:rPr lang="ko-KR" altLang="en-US" dirty="0">
                <a:latin typeface="맑은 고딕"/>
              </a:rPr>
              <a:t> 관찰하면 CNN 모델이 이미지를 계층적으로 인식하는 것을 볼 수 있습니다.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특징이 선 같은 </a:t>
            </a:r>
            <a:r>
              <a:rPr lang="ko-KR" altLang="en-US" dirty="0" err="1">
                <a:latin typeface="맑은 고딕"/>
              </a:rPr>
              <a:t>저수준에서</a:t>
            </a:r>
            <a:r>
              <a:rPr lang="ko-KR" altLang="en-US" dirty="0">
                <a:latin typeface="맑은 고딕"/>
              </a:rPr>
              <a:t> 눈, 코, 입을 거쳐 얼굴같은 고수준 특징이 추출되는 것이죠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en-US" altLang="ko-KR" dirty="0" err="1">
                <a:latin typeface="맑은 고딕"/>
              </a:rPr>
              <a:t>CNN은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사물</a:t>
            </a:r>
            <a:r>
              <a:rPr lang="en-US" altLang="ko-KR" dirty="0">
                <a:latin typeface="맑은 고딕"/>
              </a:rPr>
              <a:t>이 </a:t>
            </a:r>
            <a:r>
              <a:rPr lang="en-US" altLang="ko-KR" dirty="0" err="1">
                <a:latin typeface="맑은 고딕"/>
              </a:rPr>
              <a:t>조금만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치우쳐져도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인식하</a:t>
            </a:r>
            <a:r>
              <a:rPr lang="en-US" altLang="ko-KR" dirty="0">
                <a:latin typeface="맑은 고딕"/>
              </a:rPr>
              <a:t>지 </a:t>
            </a:r>
            <a:r>
              <a:rPr lang="en-US" altLang="ko-KR" dirty="0" err="1">
                <a:latin typeface="맑은 고딕"/>
              </a:rPr>
              <a:t>못하던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인</a:t>
            </a:r>
            <a:r>
              <a:rPr lang="en-US" altLang="ko-KR" dirty="0">
                <a:latin typeface="맑은 고딕"/>
              </a:rPr>
              <a:t>공 </a:t>
            </a:r>
            <a:r>
              <a:rPr lang="ko-KR" altLang="en-US" dirty="0">
                <a:latin typeface="맑은 고딕"/>
              </a:rPr>
              <a:t>신</a:t>
            </a:r>
            <a:r>
              <a:rPr lang="en-US" altLang="ko-KR" dirty="0" err="1">
                <a:latin typeface="맑은 고딕"/>
              </a:rPr>
              <a:t>경망의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문제</a:t>
            </a:r>
            <a:r>
              <a:rPr lang="en-US" altLang="ko-KR" dirty="0">
                <a:latin typeface="맑은 고딕"/>
              </a:rPr>
              <a:t>를 </a:t>
            </a:r>
            <a:r>
              <a:rPr lang="en-US" altLang="ko-KR" dirty="0" err="1">
                <a:latin typeface="맑은 고딕"/>
              </a:rPr>
              <a:t>이미지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전체에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필</a:t>
            </a:r>
            <a:r>
              <a:rPr lang="en-US" altLang="ko-KR" dirty="0" err="1">
                <a:latin typeface="맑은 고딕"/>
              </a:rPr>
              <a:t>터를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적용해</a:t>
            </a:r>
            <a:r>
              <a:rPr lang="en-US" altLang="ko-KR" dirty="0">
                <a:latin typeface="맑은 고딕"/>
              </a:rPr>
              <a:t> 특</a:t>
            </a:r>
            <a:r>
              <a:rPr lang="ko-KR" altLang="en-US" dirty="0">
                <a:latin typeface="맑은 고딕"/>
              </a:rPr>
              <a:t>징</a:t>
            </a:r>
            <a:r>
              <a:rPr lang="en-US" altLang="ko-KR" dirty="0">
                <a:latin typeface="맑은 고딕"/>
              </a:rPr>
              <a:t>을 </a:t>
            </a:r>
            <a:r>
              <a:rPr lang="en-US" altLang="ko-KR" dirty="0" err="1">
                <a:latin typeface="맑은 고딕"/>
              </a:rPr>
              <a:t>추출하는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방식으로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해결해줍니다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게다</a:t>
            </a:r>
            <a:r>
              <a:rPr lang="en-US" altLang="ko-KR" dirty="0">
                <a:latin typeface="맑은 고딕"/>
              </a:rPr>
              <a:t>가 </a:t>
            </a:r>
            <a:r>
              <a:rPr lang="en-US" altLang="ko-KR" dirty="0" err="1">
                <a:latin typeface="맑은 고딕"/>
              </a:rPr>
              <a:t>이미지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크기만큼의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가중치를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가져야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하는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일반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인</a:t>
            </a:r>
            <a:r>
              <a:rPr lang="en-US" altLang="ko-KR" dirty="0">
                <a:latin typeface="맑은 고딕"/>
              </a:rPr>
              <a:t>공 </a:t>
            </a:r>
            <a:r>
              <a:rPr lang="ko-KR" altLang="en-US" dirty="0">
                <a:latin typeface="맑은 고딕"/>
              </a:rPr>
              <a:t>신</a:t>
            </a:r>
            <a:r>
              <a:rPr lang="en-US" altLang="ko-KR" dirty="0" err="1">
                <a:latin typeface="맑은 고딕"/>
              </a:rPr>
              <a:t>경망과는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다르게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맑은 고딕"/>
              </a:rPr>
              <a:t>필터</a:t>
            </a:r>
            <a:r>
              <a:rPr lang="en-US" altLang="ko-KR" dirty="0">
                <a:solidFill>
                  <a:srgbClr val="00B050"/>
                </a:solidFill>
                <a:latin typeface="맑은 고딕"/>
              </a:rPr>
              <a:t>(</a:t>
            </a:r>
            <a:r>
              <a:rPr lang="ko-KR" altLang="en-US" dirty="0">
                <a:solidFill>
                  <a:srgbClr val="00B050"/>
                </a:solidFill>
                <a:latin typeface="맑은 고딕"/>
              </a:rPr>
              <a:t>커</a:t>
            </a:r>
            <a:r>
              <a:rPr lang="en-US" altLang="ko-KR" dirty="0">
                <a:solidFill>
                  <a:srgbClr val="00B050"/>
                </a:solidFill>
                <a:latin typeface="맑은 고딕"/>
              </a:rPr>
              <a:t>널)</a:t>
            </a:r>
            <a:r>
              <a:rPr lang="en-US" altLang="ko-KR" dirty="0">
                <a:latin typeface="맑은 고딕"/>
              </a:rPr>
              <a:t>을 </a:t>
            </a:r>
            <a:r>
              <a:rPr lang="en-US" altLang="ko-KR" dirty="0" err="1">
                <a:latin typeface="맑은 고딕"/>
              </a:rPr>
              <a:t>학습</a:t>
            </a:r>
            <a:r>
              <a:rPr lang="ko-KR" altLang="en-US" dirty="0">
                <a:latin typeface="맑은 고딕"/>
              </a:rPr>
              <a:t>시키</a:t>
            </a:r>
            <a:r>
              <a:rPr lang="en-US" altLang="ko-KR" dirty="0">
                <a:latin typeface="맑은 고딕"/>
              </a:rPr>
              <a:t>면 </a:t>
            </a:r>
            <a:r>
              <a:rPr lang="ko-KR" altLang="en-US" dirty="0">
                <a:latin typeface="맑은 고딕"/>
              </a:rPr>
              <a:t>되므로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훨</a:t>
            </a:r>
            <a:r>
              <a:rPr lang="en-US" altLang="ko-KR" dirty="0">
                <a:latin typeface="맑은 고딕"/>
              </a:rPr>
              <a:t>씬 </a:t>
            </a:r>
            <a:r>
              <a:rPr lang="ko-KR" altLang="en-US" dirty="0">
                <a:solidFill>
                  <a:srgbClr val="00B050"/>
                </a:solidFill>
                <a:latin typeface="맑은 고딕"/>
              </a:rPr>
              <a:t>적</a:t>
            </a:r>
            <a:r>
              <a:rPr lang="en-US" altLang="ko-KR" dirty="0">
                <a:solidFill>
                  <a:srgbClr val="00B050"/>
                </a:solidFill>
                <a:latin typeface="맑은 고딕"/>
              </a:rPr>
              <a:t>은 </a:t>
            </a:r>
            <a:r>
              <a:rPr lang="en-US" altLang="ko-KR" dirty="0" err="1">
                <a:solidFill>
                  <a:srgbClr val="00B050"/>
                </a:solidFill>
                <a:latin typeface="맑은 고딕"/>
              </a:rPr>
              <a:t>계산량</a:t>
            </a:r>
            <a:r>
              <a:rPr lang="en-US" altLang="ko-KR" dirty="0" err="1">
                <a:latin typeface="맑은 고딕"/>
              </a:rPr>
              <a:t>으로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효율적인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학습이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가</a:t>
            </a:r>
            <a:r>
              <a:rPr lang="en-US" altLang="ko-KR" dirty="0" err="1">
                <a:latin typeface="맑은 고딕"/>
              </a:rPr>
              <a:t>능합</a:t>
            </a:r>
            <a:r>
              <a:rPr lang="ko-KR" altLang="en-US" dirty="0" err="1">
                <a:latin typeface="맑은 고딕"/>
              </a:rPr>
              <a:t>니다</a:t>
            </a:r>
            <a:r>
              <a:rPr lang="en-US" altLang="ko-KR" dirty="0">
                <a:latin typeface="맑은 고딕"/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8656" y="3677174"/>
            <a:ext cx="10114687" cy="3180825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E625FFE-1391-434B-892F-4E77754C7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47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9" x="8853488" y="3116263"/>
          <p14:tracePt t="916" x="8813800" y="3116263"/>
          <p14:tracePt t="926" x="8723313" y="3116263"/>
          <p14:tracePt t="934" x="8591550" y="3125788"/>
          <p14:tracePt t="940" x="8380413" y="3125788"/>
          <p14:tracePt t="948" x="8248650" y="3125788"/>
          <p14:tracePt t="956" x="7996238" y="3125788"/>
          <p14:tracePt t="965" x="7785100" y="3125788"/>
          <p14:tracePt t="972" x="7583488" y="3125788"/>
          <p14:tracePt t="981" x="7210425" y="3106738"/>
          <p14:tracePt t="988" x="6807200" y="3055938"/>
          <p14:tracePt t="997" x="6403975" y="3016250"/>
          <p14:tracePt t="1004" x="5959475" y="2944813"/>
          <p14:tracePt t="1012" x="5516563" y="2874963"/>
          <p14:tracePt t="1020" x="5102225" y="2782888"/>
          <p14:tracePt t="1028" x="4648200" y="2682875"/>
          <p14:tracePt t="1036" x="4244975" y="2622550"/>
          <p14:tracePt t="1044" x="4054475" y="2571750"/>
          <p14:tracePt t="1052" x="3811588" y="2520950"/>
          <p14:tracePt t="1060" x="3579813" y="2460625"/>
          <p14:tracePt t="1068" x="3408363" y="2420938"/>
          <p14:tracePt t="1076" x="3257550" y="2390775"/>
          <p14:tracePt t="1084" x="3146425" y="2360613"/>
          <p14:tracePt t="1092" x="3095625" y="2349500"/>
          <p14:tracePt t="1100" x="3014663" y="2319338"/>
          <p14:tracePt t="1108" x="2984500" y="2319338"/>
          <p14:tracePt t="1116" x="2965450" y="2309813"/>
          <p14:tracePt t="1124" x="2944813" y="2298700"/>
          <p14:tracePt t="1132" x="2924175" y="2289175"/>
          <p14:tracePt t="1148" x="2903538" y="2279650"/>
          <p14:tracePt t="1156" x="2894013" y="2279650"/>
          <p14:tracePt t="1166" x="2873375" y="2268538"/>
          <p14:tracePt t="1174" x="2863850" y="2268538"/>
          <p14:tracePt t="1182" x="2843213" y="2259013"/>
          <p14:tracePt t="1190" x="2813050" y="2259013"/>
          <p14:tracePt t="1198" x="2782888" y="2249488"/>
          <p14:tracePt t="1206" x="2752725" y="2238375"/>
          <p14:tracePt t="1214" x="2701925" y="2228850"/>
          <p14:tracePt t="1222" x="2662238" y="2228850"/>
          <p14:tracePt t="1230" x="2622550" y="2219325"/>
          <p14:tracePt t="1238" x="2551113" y="2198688"/>
          <p14:tracePt t="1247" x="2490788" y="2189163"/>
          <p14:tracePt t="1254" x="2430463" y="2168525"/>
          <p14:tracePt t="1263" x="2390775" y="2159000"/>
          <p14:tracePt t="1269" x="2328863" y="2147888"/>
          <p14:tracePt t="1278" x="2298700" y="2138363"/>
          <p14:tracePt t="1285" x="2268538" y="2127250"/>
          <p14:tracePt t="1293" x="2249488" y="2117725"/>
          <p14:tracePt t="1301" x="2228850" y="2108200"/>
          <p14:tracePt t="1309" x="2208213" y="2097088"/>
          <p14:tracePt t="1317" x="2198688" y="2097088"/>
          <p14:tracePt t="1325" x="2178050" y="2078038"/>
          <p14:tracePt t="1341" x="2168525" y="2078038"/>
          <p14:tracePt t="1349" x="2157413" y="2066925"/>
          <p14:tracePt t="1357" x="2157413" y="2057400"/>
          <p14:tracePt t="1373" x="2157413" y="2047875"/>
          <p14:tracePt t="1381" x="2157413" y="2036763"/>
          <p14:tracePt t="1397" x="2157413" y="2027238"/>
          <p14:tracePt t="1405" x="2157413" y="2006600"/>
          <p14:tracePt t="1413" x="2157413" y="1997075"/>
          <p14:tracePt t="1432" x="2168525" y="1987550"/>
          <p14:tracePt t="1447" x="2178050" y="1976438"/>
          <p14:tracePt t="1453" x="2198688" y="1955800"/>
          <p14:tracePt t="1463" x="2228850" y="1946275"/>
          <p14:tracePt t="1469" x="2298700" y="1916113"/>
          <p14:tracePt t="1479" x="2370138" y="1895475"/>
          <p14:tracePt t="1487" x="2430463" y="1865313"/>
          <p14:tracePt t="1495" x="2511425" y="1846263"/>
          <p14:tracePt t="1503" x="2592388" y="1816100"/>
          <p14:tracePt t="1511" x="2662238" y="1774825"/>
          <p14:tracePt t="1519" x="2701925" y="1765300"/>
          <p14:tracePt t="1527" x="2732088" y="1744663"/>
          <p14:tracePt t="1535" x="2782888" y="1724025"/>
          <p14:tracePt t="1543" x="2803525" y="1714500"/>
          <p14:tracePt t="1551" x="2803525" y="1704975"/>
          <p14:tracePt t="1560" x="2813050" y="1693863"/>
          <p14:tracePt t="1567" x="2813050" y="1684338"/>
          <p14:tracePt t="1575" x="2824163" y="1684338"/>
          <p14:tracePt t="1583" x="2833688" y="1684338"/>
          <p14:tracePt t="1591" x="2833688" y="1674813"/>
          <p14:tracePt t="1599" x="2843213" y="1674813"/>
          <p14:tracePt t="1607" x="2843213" y="1663700"/>
          <p14:tracePt t="1623" x="2843213" y="1654175"/>
          <p14:tracePt t="1671" x="2843213" y="1644650"/>
          <p14:tracePt t="1721" x="2854325" y="1644650"/>
          <p14:tracePt t="1737" x="2854325" y="1633538"/>
          <p14:tracePt t="1751" x="2854325" y="1624013"/>
          <p14:tracePt t="1767" x="2854325" y="1603375"/>
          <p14:tracePt t="1777" x="2854325" y="1593850"/>
          <p14:tracePt t="1783" x="2863850" y="1593850"/>
          <p14:tracePt t="1793" x="2863850" y="1573213"/>
          <p14:tracePt t="1801" x="2863850" y="1552575"/>
          <p14:tracePt t="1809" x="2863850" y="1533525"/>
          <p14:tracePt t="1825" x="2863850" y="1522413"/>
          <p14:tracePt t="1833" x="2863850" y="1512888"/>
          <p14:tracePt t="1842" x="2863850" y="1503363"/>
          <p14:tracePt t="1849" x="2863850" y="1492250"/>
          <p14:tracePt t="2219" x="2873375" y="1492250"/>
          <p14:tracePt t="2259" x="2884488" y="1492250"/>
          <p14:tracePt t="2291" x="2894013" y="1492250"/>
          <p14:tracePt t="2307" x="2903538" y="1492250"/>
          <p14:tracePt t="2315" x="2914650" y="1492250"/>
          <p14:tracePt t="2323" x="2924175" y="1492250"/>
          <p14:tracePt t="2341" x="2935288" y="1492250"/>
          <p14:tracePt t="2347" x="2944813" y="1492250"/>
          <p14:tracePt t="2357" x="2954338" y="1492250"/>
          <p14:tracePt t="2363" x="2965450" y="1492250"/>
          <p14:tracePt t="2379" x="2974975" y="1492250"/>
          <p14:tracePt t="2389" x="2984500" y="1492250"/>
          <p14:tracePt t="2397" x="2995613" y="1492250"/>
          <p14:tracePt t="2413" x="3005138" y="1492250"/>
          <p14:tracePt t="2634" x="3005138" y="1503363"/>
          <p14:tracePt t="2832" x="3005138" y="1512888"/>
          <p14:tracePt t="2840" x="3025775" y="1522413"/>
          <p14:tracePt t="2848" x="3086100" y="1543050"/>
          <p14:tracePt t="2855" x="3146425" y="1573213"/>
          <p14:tracePt t="2864" x="3197225" y="1593850"/>
          <p14:tracePt t="2873" x="3257550" y="1603375"/>
          <p14:tracePt t="2880" x="3317875" y="1633538"/>
          <p14:tracePt t="2889" x="3338513" y="1633538"/>
          <p14:tracePt t="2895" x="3378200" y="1644650"/>
          <p14:tracePt t="2903" x="3479800" y="1644650"/>
          <p14:tracePt t="2911" x="3540125" y="1654175"/>
          <p14:tracePt t="2920" x="3579813" y="1654175"/>
          <p14:tracePt t="2927" x="3640138" y="1654175"/>
          <p14:tracePt t="2935" x="3711575" y="1654175"/>
          <p14:tracePt t="2943" x="3760788" y="1654175"/>
          <p14:tracePt t="2951" x="3790950" y="1654175"/>
          <p14:tracePt t="2959" x="3822700" y="1654175"/>
          <p14:tracePt t="3548" x="3841750" y="1654175"/>
          <p14:tracePt t="3556" x="3871913" y="1654175"/>
          <p14:tracePt t="3564" x="3913188" y="1654175"/>
          <p14:tracePt t="3574" x="3952875" y="1654175"/>
          <p14:tracePt t="3579" x="4013200" y="1644650"/>
          <p14:tracePt t="3589" x="4094163" y="1624013"/>
          <p14:tracePt t="3594" x="4175125" y="1612900"/>
          <p14:tracePt t="3605" x="4205288" y="1612900"/>
          <p14:tracePt t="3611" x="4265613" y="1612900"/>
          <p14:tracePt t="3621" x="4346575" y="1582738"/>
          <p14:tracePt t="3629" x="4397375" y="1582738"/>
          <p14:tracePt t="3637" x="4427538" y="1582738"/>
          <p14:tracePt t="3645" x="4476750" y="1573213"/>
          <p14:tracePt t="3653" x="4487863" y="1573213"/>
          <p14:tracePt t="3661" x="4508500" y="1573213"/>
          <p14:tracePt t="3669" x="4518025" y="1573213"/>
          <p14:tracePt t="3677" x="4527550" y="1563688"/>
          <p14:tracePt t="3685" x="4538663" y="1563688"/>
          <p14:tracePt t="3701" x="4548188" y="1563688"/>
          <p14:tracePt t="3709" x="4557713" y="1563688"/>
          <p14:tracePt t="3717" x="4568825" y="1563688"/>
          <p14:tracePt t="3725" x="4578350" y="1563688"/>
          <p14:tracePt t="3749" x="4587875" y="1563688"/>
          <p14:tracePt t="3757" x="4598988" y="1563688"/>
          <p14:tracePt t="3765" x="4618038" y="1563688"/>
          <p14:tracePt t="3773" x="4648200" y="1563688"/>
          <p14:tracePt t="3782" x="4689475" y="1543050"/>
          <p14:tracePt t="3789" x="4719638" y="1543050"/>
          <p14:tracePt t="3797" x="4749800" y="1543050"/>
          <p14:tracePt t="3805" x="4789488" y="1543050"/>
          <p14:tracePt t="3813" x="4830763" y="1543050"/>
          <p14:tracePt t="3821" x="4891088" y="1543050"/>
          <p14:tracePt t="3829" x="4972050" y="1543050"/>
          <p14:tracePt t="3837" x="5041900" y="1543050"/>
          <p14:tracePt t="3845" x="5122863" y="1543050"/>
          <p14:tracePt t="3853" x="5192713" y="1543050"/>
          <p14:tracePt t="3861" x="5273675" y="1543050"/>
          <p14:tracePt t="3869" x="5345113" y="1543050"/>
          <p14:tracePt t="3879" x="5395913" y="1543050"/>
          <p14:tracePt t="3885" x="5426075" y="1543050"/>
          <p14:tracePt t="3895" x="5435600" y="1543050"/>
          <p14:tracePt t="3901" x="5456238" y="1543050"/>
          <p14:tracePt t="3911" x="5465763" y="1543050"/>
          <p14:tracePt t="3917" x="5475288" y="1543050"/>
          <p14:tracePt t="3927" x="5486400" y="1543050"/>
          <p14:tracePt t="4919" x="5486400" y="1533525"/>
          <p14:tracePt t="4972" x="5495925" y="1533525"/>
          <p14:tracePt t="4983" x="5505450" y="1533525"/>
          <p14:tracePt t="4990" x="5516563" y="1533525"/>
          <p14:tracePt t="4997" x="5526088" y="1533525"/>
          <p14:tracePt t="5013" x="5535613" y="1533525"/>
          <p14:tracePt t="5021" x="5546725" y="1533525"/>
          <p14:tracePt t="5029" x="5556250" y="1533525"/>
          <p14:tracePt t="5037" x="5567363" y="1533525"/>
          <p14:tracePt t="5053" x="5576888" y="1533525"/>
          <p14:tracePt t="5061" x="5586413" y="1533525"/>
          <p14:tracePt t="5069" x="5597525" y="1533525"/>
          <p14:tracePt t="5085" x="5607050" y="1533525"/>
          <p14:tracePt t="5109" x="5616575" y="1533525"/>
          <p14:tracePt t="5127" x="5627688" y="1533525"/>
          <p14:tracePt t="5143" x="5637213" y="1533525"/>
          <p14:tracePt t="5159" x="5646738" y="1533525"/>
          <p14:tracePt t="5190" x="5657850" y="1533525"/>
          <p14:tracePt t="5207" x="5667375" y="1533525"/>
          <p14:tracePt t="5215" x="5676900" y="1533525"/>
          <p14:tracePt t="5223" x="5688013" y="1533525"/>
          <p14:tracePt t="5239" x="5697538" y="1533525"/>
          <p14:tracePt t="5247" x="5718175" y="1533525"/>
          <p14:tracePt t="5254" x="5727700" y="1533525"/>
          <p14:tracePt t="5263" x="5748338" y="1533525"/>
          <p14:tracePt t="5270" x="5778500" y="1533525"/>
          <p14:tracePt t="5278" x="5818188" y="1533525"/>
          <p14:tracePt t="5286" x="5848350" y="1533525"/>
          <p14:tracePt t="5295" x="5878513" y="1533525"/>
          <p14:tracePt t="5302" x="5929313" y="1533525"/>
          <p14:tracePt t="5311" x="6000750" y="1533525"/>
          <p14:tracePt t="5318" x="6040438" y="1533525"/>
          <p14:tracePt t="5327" x="6100763" y="1533525"/>
          <p14:tracePt t="5334" x="6172200" y="1533525"/>
          <p14:tracePt t="5343" x="6232525" y="1533525"/>
          <p14:tracePt t="5350" x="6292850" y="1533525"/>
          <p14:tracePt t="5359" x="6343650" y="1533525"/>
          <p14:tracePt t="5367" x="6403975" y="1533525"/>
          <p14:tracePt t="5374" x="6443663" y="1533525"/>
          <p14:tracePt t="5383" x="6494463" y="1552575"/>
          <p14:tracePt t="5391" x="6534150" y="1552575"/>
          <p14:tracePt t="5399" x="6564313" y="1563688"/>
          <p14:tracePt t="5407" x="6605588" y="1563688"/>
          <p14:tracePt t="5415" x="6635750" y="1573213"/>
          <p14:tracePt t="5425" x="6665913" y="1573213"/>
          <p14:tracePt t="5431" x="6686550" y="1573213"/>
          <p14:tracePt t="5440" x="6705600" y="1573213"/>
          <p14:tracePt t="5447" x="6726238" y="1573213"/>
          <p14:tracePt t="5465" x="6735763" y="1573213"/>
          <p14:tracePt t="5497" x="6746875" y="1573213"/>
          <p14:tracePt t="5505" x="6756400" y="1573213"/>
          <p14:tracePt t="5513" x="6765925" y="1573213"/>
          <p14:tracePt t="5520" x="6786563" y="1573213"/>
          <p14:tracePt t="5528" x="6827838" y="1573213"/>
          <p14:tracePt t="5536" x="6877050" y="1573213"/>
          <p14:tracePt t="5544" x="6927850" y="1573213"/>
          <p14:tracePt t="5552" x="6988175" y="1573213"/>
          <p14:tracePt t="5561" x="7069138" y="1573213"/>
          <p14:tracePt t="5568" x="7159625" y="1573213"/>
          <p14:tracePt t="5577" x="7240588" y="1573213"/>
          <p14:tracePt t="5584" x="7291388" y="1573213"/>
          <p14:tracePt t="5593" x="7342188" y="1573213"/>
          <p14:tracePt t="5600" x="7381875" y="1573213"/>
          <p14:tracePt t="5608" x="7412038" y="1573213"/>
          <p14:tracePt t="5617" x="7432675" y="1573213"/>
          <p14:tracePt t="5700" x="7442200" y="1573213"/>
          <p14:tracePt t="5707" x="7451725" y="1573213"/>
          <p14:tracePt t="5716" x="7462838" y="1573213"/>
          <p14:tracePt t="5722" x="7472363" y="1573213"/>
          <p14:tracePt t="5746" x="7481888" y="1573213"/>
          <p14:tracePt t="6224" x="7493000" y="1573213"/>
          <p14:tracePt t="6236" x="7502525" y="1573213"/>
          <p14:tracePt t="6252" x="7513638" y="1573213"/>
          <p14:tracePt t="6260" x="7532688" y="1573213"/>
          <p14:tracePt t="6269" x="7553325" y="1573213"/>
          <p14:tracePt t="6276" x="7573963" y="1582738"/>
          <p14:tracePt t="6284" x="7604125" y="1582738"/>
          <p14:tracePt t="6292" x="7643813" y="1603375"/>
          <p14:tracePt t="6301" x="7724775" y="1603375"/>
          <p14:tracePt t="6310" x="7775575" y="1603375"/>
          <p14:tracePt t="6316" x="7896225" y="1612900"/>
          <p14:tracePt t="6326" x="7977188" y="1624013"/>
          <p14:tracePt t="6332" x="8026400" y="1624013"/>
          <p14:tracePt t="6342" x="8197850" y="1644650"/>
          <p14:tracePt t="6348" x="8259763" y="1654175"/>
          <p14:tracePt t="6358" x="8380413" y="1663700"/>
          <p14:tracePt t="6366" x="8461375" y="1684338"/>
          <p14:tracePt t="6374" x="8531225" y="1693863"/>
          <p14:tracePt t="6382" x="8602663" y="1704975"/>
          <p14:tracePt t="6390" x="8632825" y="1704975"/>
          <p14:tracePt t="6398" x="8642350" y="1704975"/>
          <p14:tracePt t="6826" x="8642350" y="1714500"/>
          <p14:tracePt t="6858" x="8642350" y="1724025"/>
          <p14:tracePt t="6882" x="8642350" y="1735138"/>
          <p14:tracePt t="8317" x="8651875" y="1735138"/>
          <p14:tracePt t="8325" x="8672513" y="1724025"/>
          <p14:tracePt t="8336" x="8693150" y="1704975"/>
          <p14:tracePt t="8341" x="8753475" y="1674813"/>
          <p14:tracePt t="8351" x="8834438" y="1654175"/>
          <p14:tracePt t="8355" x="8975725" y="1624013"/>
          <p14:tracePt t="8363" x="9126538" y="1593850"/>
          <p14:tracePt t="8370" x="9307513" y="1573213"/>
          <p14:tracePt t="8379" x="9459913" y="1563688"/>
          <p14:tracePt t="8386" x="9650413" y="1563688"/>
          <p14:tracePt t="8394" x="9842500" y="1543050"/>
          <p14:tracePt t="8402" x="10004425" y="1543050"/>
          <p14:tracePt t="8410" x="10175875" y="1543050"/>
          <p14:tracePt t="8418" x="10266363" y="1543050"/>
          <p14:tracePt t="8426" x="10417175" y="1543050"/>
          <p14:tracePt t="8434" x="10518775" y="1543050"/>
          <p14:tracePt t="8442" x="10558463" y="1543050"/>
          <p14:tracePt t="8450" x="10588625" y="1533525"/>
          <p14:tracePt t="8458" x="10598150" y="1533525"/>
          <p14:tracePt t="8492" x="10598150" y="1522413"/>
          <p14:tracePt t="8500" x="10609263" y="1522413"/>
          <p14:tracePt t="8622" x="10609263" y="1512888"/>
          <p14:tracePt t="8879" x="10609263" y="1522413"/>
          <p14:tracePt t="9200" x="10609263" y="1512888"/>
          <p14:tracePt t="9224" x="10618788" y="1512888"/>
          <p14:tracePt t="9272" x="10618788" y="1503363"/>
          <p14:tracePt t="9314" x="10628313" y="1503363"/>
          <p14:tracePt t="9426" x="10628313" y="1492250"/>
          <p14:tracePt t="9654" x="10628313" y="1503363"/>
          <p14:tracePt t="9919" x="10618788" y="1503363"/>
          <p14:tracePt t="9974" x="10609263" y="1503363"/>
          <p14:tracePt t="10080" x="10598150" y="1503363"/>
          <p14:tracePt t="10089" x="10588625" y="1503363"/>
          <p14:tracePt t="10096" x="10537825" y="1492250"/>
          <p14:tracePt t="10104" x="10507663" y="1482725"/>
          <p14:tracePt t="10111" x="10437813" y="1452563"/>
          <p14:tracePt t="10119" x="10336213" y="1431925"/>
          <p14:tracePt t="10126" x="10225088" y="1431925"/>
          <p14:tracePt t="10133" x="10164763" y="1431925"/>
          <p14:tracePt t="10142" x="10134600" y="1431925"/>
          <p14:tracePt t="10150" x="10104438" y="1431925"/>
          <p14:tracePt t="10158" x="10083800" y="1431925"/>
          <p14:tracePt t="10166" x="10044113" y="1431925"/>
          <p14:tracePt t="10174" x="9983788" y="1441450"/>
          <p14:tracePt t="10183" x="9882188" y="1473200"/>
          <p14:tracePt t="10190" x="9782175" y="1492250"/>
          <p14:tracePt t="10198" x="9661525" y="1522413"/>
          <p14:tracePt t="10206" x="9550400" y="1552575"/>
          <p14:tracePt t="10214" x="9409113" y="1582738"/>
          <p14:tracePt t="10222" x="9277350" y="1612900"/>
          <p14:tracePt t="10230" x="9085263" y="1663700"/>
          <p14:tracePt t="10238" x="8975725" y="1693863"/>
          <p14:tracePt t="10246" x="8763000" y="1724025"/>
          <p14:tracePt t="10254" x="8662988" y="1735138"/>
          <p14:tracePt t="10262" x="8470900" y="1774825"/>
          <p14:tracePt t="10270" x="8299450" y="1804988"/>
          <p14:tracePt t="10278" x="8107363" y="1835150"/>
          <p14:tracePt t="10286" x="7956550" y="1846263"/>
          <p14:tracePt t="10296" x="7845425" y="1865313"/>
          <p14:tracePt t="10304" x="7673975" y="1876425"/>
          <p14:tracePt t="10312" x="7462838" y="1906588"/>
          <p14:tracePt t="10320" x="7331075" y="1906588"/>
          <p14:tracePt t="10328" x="7219950" y="1925638"/>
          <p14:tracePt t="10336" x="7029450" y="1955800"/>
          <p14:tracePt t="10344" x="6897688" y="1966913"/>
          <p14:tracePt t="10352" x="6777038" y="1966913"/>
          <p14:tracePt t="10360" x="6645275" y="1987550"/>
          <p14:tracePt t="10368" x="6554788" y="1987550"/>
          <p14:tracePt t="10376" x="6494463" y="1997075"/>
          <p14:tracePt t="10384" x="6392863" y="2017713"/>
          <p14:tracePt t="10392" x="6353175" y="2017713"/>
          <p14:tracePt t="10400" x="6283325" y="2027238"/>
          <p14:tracePt t="10408" x="6202363" y="2027238"/>
          <p14:tracePt t="10416" x="6100763" y="2036763"/>
          <p14:tracePt t="10424" x="6010275" y="2057400"/>
          <p14:tracePt t="10432" x="5949950" y="2066925"/>
          <p14:tracePt t="10440" x="5868988" y="2078038"/>
          <p14:tracePt t="10448" x="5768975" y="2078038"/>
          <p14:tracePt t="10456" x="5697538" y="2087563"/>
          <p14:tracePt t="10465" x="5616575" y="2108200"/>
          <p14:tracePt t="10472" x="5535613" y="2108200"/>
          <p14:tracePt t="10480" x="5475288" y="2117725"/>
          <p14:tracePt t="10488" x="5395913" y="2117725"/>
          <p14:tracePt t="10496" x="5284788" y="2127250"/>
          <p14:tracePt t="10504" x="5173663" y="2127250"/>
          <p14:tracePt t="10512" x="5092700" y="2127250"/>
          <p14:tracePt t="10520" x="5032375" y="2127250"/>
          <p14:tracePt t="10528" x="4960938" y="2127250"/>
          <p14:tracePt t="10536" x="4900613" y="2127250"/>
          <p14:tracePt t="10544" x="4840288" y="2127250"/>
          <p14:tracePt t="10552" x="4689475" y="2127250"/>
          <p14:tracePt t="10560" x="4618038" y="2127250"/>
          <p14:tracePt t="10568" x="4518025" y="2127250"/>
          <p14:tracePt t="10575" x="4437063" y="2117725"/>
          <p14:tracePt t="10584" x="4367213" y="2117725"/>
          <p14:tracePt t="10592" x="4265613" y="2097088"/>
          <p14:tracePt t="10602" x="4184650" y="2087563"/>
          <p14:tracePt t="10608" x="4094163" y="2078038"/>
          <p14:tracePt t="10618" x="3994150" y="2057400"/>
          <p14:tracePt t="10626" x="3883025" y="2047875"/>
          <p14:tracePt t="10634" x="3790950" y="2017713"/>
          <p14:tracePt t="10642" x="3741738" y="2017713"/>
          <p14:tracePt t="10650" x="3619500" y="1987550"/>
          <p14:tracePt t="10658" x="3540125" y="1976438"/>
          <p14:tracePt t="10666" x="3479800" y="1966913"/>
          <p14:tracePt t="10674" x="3378200" y="1946275"/>
          <p14:tracePt t="10682" x="3308350" y="1936750"/>
          <p14:tracePt t="10690" x="3246438" y="1925638"/>
          <p14:tracePt t="10697" x="3176588" y="1916113"/>
          <p14:tracePt t="10706" x="3146425" y="1916113"/>
          <p14:tracePt t="10714" x="3125788" y="1916113"/>
          <p14:tracePt t="10722" x="3086100" y="1906588"/>
          <p14:tracePt t="10730" x="3055938" y="1906588"/>
          <p14:tracePt t="10747" x="3035300" y="1906588"/>
          <p14:tracePt t="10754" x="3025775" y="1906588"/>
          <p14:tracePt t="10762" x="3005138" y="1906588"/>
          <p14:tracePt t="10786" x="2995613" y="1906588"/>
          <p14:tracePt t="10818" x="2984500" y="1906588"/>
          <p14:tracePt t="10842" x="2974975" y="1906588"/>
          <p14:tracePt t="10850" x="2974975" y="1895475"/>
          <p14:tracePt t="10858" x="2965450" y="1895475"/>
          <p14:tracePt t="10874" x="2944813" y="1895475"/>
          <p14:tracePt t="10882" x="2924175" y="1885950"/>
          <p14:tracePt t="10890" x="2914650" y="1876425"/>
          <p14:tracePt t="10900" x="2894013" y="1876425"/>
          <p14:tracePt t="10905" x="2873375" y="1865313"/>
          <p14:tracePt t="10916" x="2854325" y="1855788"/>
          <p14:tracePt t="10924" x="2833688" y="1846263"/>
          <p14:tracePt t="10931" x="2803525" y="1835150"/>
          <p14:tracePt t="10940" x="2782888" y="1825625"/>
          <p14:tracePt t="10948" x="2752725" y="1816100"/>
          <p14:tracePt t="10956" x="2732088" y="1804988"/>
          <p14:tracePt t="10965" x="2713038" y="1795463"/>
          <p14:tracePt t="10972" x="2692400" y="1784350"/>
          <p14:tracePt t="10979" x="2671763" y="1765300"/>
          <p14:tracePt t="10988" x="2652713" y="1754188"/>
          <p14:tracePt t="10996" x="2641600" y="1754188"/>
          <p14:tracePt t="11052" x="2641600" y="1744663"/>
          <p14:tracePt t="11085" x="2641600" y="1735138"/>
          <p14:tracePt t="11101" x="2641600" y="1724025"/>
          <p14:tracePt t="11109" x="2652713" y="1714500"/>
          <p14:tracePt t="11117" x="2662238" y="1714500"/>
          <p14:tracePt t="11125" x="2671763" y="1704975"/>
          <p14:tracePt t="11133" x="2692400" y="1693863"/>
          <p14:tracePt t="11141" x="2743200" y="1684338"/>
          <p14:tracePt t="11149" x="2782888" y="1674813"/>
          <p14:tracePt t="11157" x="2843213" y="1674813"/>
          <p14:tracePt t="11165" x="2914650" y="1674813"/>
          <p14:tracePt t="11173" x="2974975" y="1674813"/>
          <p14:tracePt t="11180" x="3146425" y="1674813"/>
          <p14:tracePt t="11189" x="3278188" y="1684338"/>
          <p14:tracePt t="11198" x="3387725" y="1684338"/>
          <p14:tracePt t="11207" x="3529013" y="1693863"/>
          <p14:tracePt t="11213" x="3619500" y="1714500"/>
          <p14:tracePt t="11223" x="3721100" y="1724025"/>
          <p14:tracePt t="11230" x="3832225" y="1735138"/>
          <p14:tracePt t="11239" x="3913188" y="1765300"/>
          <p14:tracePt t="11246" x="4033838" y="1784350"/>
          <p14:tracePt t="11255" x="4073525" y="1795463"/>
          <p14:tracePt t="11263" x="4103688" y="1795463"/>
          <p14:tracePt t="11271" x="4114800" y="1795463"/>
          <p14:tracePt t="11280" x="4124325" y="1795463"/>
          <p14:tracePt t="11947" x="4133850" y="1795463"/>
          <p14:tracePt t="11964" x="4144963" y="1795463"/>
          <p14:tracePt t="11971" x="4154488" y="1795463"/>
          <p14:tracePt t="11979" x="4165600" y="1804988"/>
          <p14:tracePt t="11986" x="4175125" y="1804988"/>
          <p14:tracePt t="11993" x="4195763" y="1816100"/>
          <p14:tracePt t="12001" x="4214813" y="1825625"/>
          <p14:tracePt t="12009" x="4235450" y="1825625"/>
          <p14:tracePt t="12017" x="4256088" y="1825625"/>
          <p14:tracePt t="12026" x="4275138" y="1835150"/>
          <p14:tracePt t="12033" x="4286250" y="1835150"/>
          <p14:tracePt t="12041" x="4316413" y="1835150"/>
          <p14:tracePt t="12050" x="4337050" y="1835150"/>
          <p14:tracePt t="12057" x="4356100" y="1835150"/>
          <p14:tracePt t="12066" x="4367213" y="1835150"/>
          <p14:tracePt t="12073" x="4386263" y="1835150"/>
          <p14:tracePt t="12081" x="4386263" y="1846263"/>
          <p14:tracePt t="12090" x="4397375" y="1846263"/>
          <p14:tracePt t="12097" x="4406900" y="1846263"/>
          <p14:tracePt t="12116" x="4416425" y="1846263"/>
          <p14:tracePt t="12121" x="4427538" y="1846263"/>
          <p14:tracePt t="12156" x="4437063" y="1846263"/>
          <p14:tracePt t="12310" x="4446588" y="1846263"/>
          <p14:tracePt t="12318" x="4467225" y="1846263"/>
          <p14:tracePt t="12327" x="4497388" y="1846263"/>
          <p14:tracePt t="12333" x="4538663" y="1846263"/>
          <p14:tracePt t="12342" x="4568825" y="1846263"/>
          <p14:tracePt t="12348" x="4618038" y="1846263"/>
          <p14:tracePt t="12357" x="4719638" y="1846263"/>
          <p14:tracePt t="12364" x="4789488" y="1846263"/>
          <p14:tracePt t="12374" x="4849813" y="1846263"/>
          <p14:tracePt t="12380" x="4981575" y="1846263"/>
          <p14:tracePt t="12391" x="5062538" y="1846263"/>
          <p14:tracePt t="12396" x="5192713" y="1846263"/>
          <p14:tracePt t="12403" x="5284788" y="1846263"/>
          <p14:tracePt t="12413" x="5364163" y="1846263"/>
          <p14:tracePt t="12419" x="5445125" y="1846263"/>
          <p14:tracePt t="12429" x="5475288" y="1846263"/>
          <p14:tracePt t="12439" x="5495925" y="1846263"/>
          <p14:tracePt t="12445" x="5516563" y="1846263"/>
          <p14:tracePt t="12454" x="5535613" y="1846263"/>
          <p14:tracePt t="12735" x="5535613" y="1855788"/>
          <p14:tracePt t="12768" x="5535613" y="1865313"/>
          <p14:tracePt t="12792" x="5535613" y="1876425"/>
          <p14:tracePt t="13332" x="5546725" y="1876425"/>
          <p14:tracePt t="13340" x="5576888" y="1876425"/>
          <p14:tracePt t="13350" x="5586413" y="1876425"/>
          <p14:tracePt t="13359" x="5616575" y="1885950"/>
          <p14:tracePt t="13364" x="5697538" y="1916113"/>
          <p14:tracePt t="13372" x="5818188" y="2006600"/>
          <p14:tracePt t="13380" x="5889625" y="2078038"/>
          <p14:tracePt t="13388" x="5989638" y="2168525"/>
          <p14:tracePt t="13395" x="6161088" y="2390775"/>
          <p14:tracePt t="13880" x="6172200" y="2379663"/>
          <p14:tracePt t="13887" x="6172200" y="2370138"/>
          <p14:tracePt t="13897" x="6172200" y="2360613"/>
          <p14:tracePt t="13902" x="6172200" y="2339975"/>
          <p14:tracePt t="13910" x="6172200" y="2319338"/>
          <p14:tracePt t="13918" x="6172200" y="2289175"/>
          <p14:tracePt t="13926" x="6172200" y="2279650"/>
          <p14:tracePt t="13934" x="6151563" y="2238375"/>
          <p14:tracePt t="13944" x="6142038" y="2228850"/>
          <p14:tracePt t="13949" x="6142038" y="2198688"/>
          <p14:tracePt t="13971" x="6142038" y="2168525"/>
          <p14:tracePt t="13976" x="6142038" y="2159000"/>
          <p14:tracePt t="13984" x="6130925" y="2138363"/>
          <p14:tracePt t="13991" x="6121400" y="2117725"/>
          <p14:tracePt t="13999" x="6111875" y="2108200"/>
          <p14:tracePt t="14032" x="6111875" y="2097088"/>
          <p14:tracePt t="14276" x="6100763" y="2097088"/>
          <p14:tracePt t="14284" x="6070600" y="2097088"/>
          <p14:tracePt t="14292" x="5970588" y="2117725"/>
          <p14:tracePt t="14299" x="5748338" y="2198688"/>
          <p14:tracePt t="14307" x="5646738" y="2249488"/>
          <p14:tracePt t="14317" x="5495925" y="2390775"/>
          <p14:tracePt t="14321" x="5384800" y="2551113"/>
          <p14:tracePt t="14331" x="5284788" y="2752725"/>
          <p14:tracePt t="14338" x="5162550" y="3035300"/>
          <p14:tracePt t="14346" x="5122863" y="3176588"/>
          <p14:tracePt t="14353" x="5011738" y="3378200"/>
          <p14:tracePt t="14363" x="4960938" y="3498850"/>
          <p14:tracePt t="14369" x="4881563" y="3640138"/>
          <p14:tracePt t="14378" x="4789488" y="3862388"/>
          <p14:tracePt t="14386" x="4759325" y="4013200"/>
          <p14:tracePt t="14393" x="4699000" y="4195763"/>
          <p14:tracePt t="14401" x="4689475" y="4286250"/>
          <p14:tracePt t="14409" x="4638675" y="4457700"/>
          <p14:tracePt t="14418" x="4608513" y="4578350"/>
          <p14:tracePt t="14426" x="4598988" y="4679950"/>
          <p14:tracePt t="14434" x="4578350" y="4749800"/>
          <p14:tracePt t="14442" x="4568825" y="4821238"/>
          <p14:tracePt t="14450" x="4568825" y="4851400"/>
          <p14:tracePt t="14457" x="4557713" y="4881563"/>
          <p14:tracePt t="14521" x="4548188" y="4881563"/>
          <p14:tracePt t="14563" x="4538663" y="4881563"/>
          <p14:tracePt t="14595" x="4527550" y="4881563"/>
          <p14:tracePt t="14603" x="4508500" y="4881563"/>
          <p14:tracePt t="14611" x="4497388" y="4881563"/>
          <p14:tracePt t="14619" x="4497388" y="4870450"/>
          <p14:tracePt t="14627" x="4476750" y="4870450"/>
          <p14:tracePt t="14635" x="4467225" y="4870450"/>
          <p14:tracePt t="14644" x="4457700" y="4870450"/>
          <p14:tracePt t="14651" x="4446588" y="4860925"/>
          <p14:tracePt t="14660" x="4437063" y="4860925"/>
          <p14:tracePt t="14667" x="4427538" y="4860925"/>
          <p14:tracePt t="14675" x="4416425" y="4851400"/>
          <p14:tracePt t="14683" x="4397375" y="4851400"/>
          <p14:tracePt t="14691" x="4386263" y="4851400"/>
          <p14:tracePt t="14699" x="4376738" y="4851400"/>
          <p14:tracePt t="14707" x="4346575" y="4851400"/>
          <p14:tracePt t="14715" x="4316413" y="4851400"/>
          <p14:tracePt t="14723" x="4275138" y="4891088"/>
          <p14:tracePt t="14731" x="4205288" y="4932363"/>
          <p14:tracePt t="14739" x="4133850" y="4981575"/>
          <p14:tracePt t="14747" x="4084638" y="5022850"/>
          <p14:tracePt t="14755" x="4003675" y="5092700"/>
          <p14:tracePt t="14763" x="3892550" y="5194300"/>
          <p14:tracePt t="14771" x="3822700" y="5264150"/>
          <p14:tracePt t="14779" x="3760788" y="5324475"/>
          <p14:tracePt t="14787" x="3700463" y="5384800"/>
          <p14:tracePt t="14795" x="3630613" y="5456238"/>
          <p14:tracePt t="14803" x="3570288" y="5526088"/>
          <p14:tracePt t="14811" x="3489325" y="5618163"/>
          <p14:tracePt t="14819" x="3438525" y="5667375"/>
          <p14:tracePt t="14827" x="3408363" y="5718175"/>
          <p14:tracePt t="14835" x="3368675" y="5748338"/>
          <p14:tracePt t="14843" x="3338513" y="5799138"/>
          <p14:tracePt t="14851" x="3308350" y="5829300"/>
          <p14:tracePt t="14861" x="3267075" y="5849938"/>
          <p14:tracePt t="14867" x="3236913" y="5868988"/>
          <p14:tracePt t="14877" x="3216275" y="5889625"/>
          <p14:tracePt t="14885" x="3186113" y="5899150"/>
          <p14:tracePt t="14893" x="3155950" y="5919788"/>
          <p14:tracePt t="14901" x="3125788" y="5930900"/>
          <p14:tracePt t="14909" x="3095625" y="5940425"/>
          <p14:tracePt t="14917" x="3086100" y="5949950"/>
          <p14:tracePt t="14926" x="3055938" y="5961063"/>
          <p14:tracePt t="14933" x="3025775" y="5961063"/>
          <p14:tracePt t="14942" x="2965450" y="5980113"/>
          <p14:tracePt t="14949" x="2935288" y="5980113"/>
          <p14:tracePt t="14957" x="2894013" y="5980113"/>
          <p14:tracePt t="14965" x="2854325" y="5980113"/>
          <p14:tracePt t="14973" x="2782888" y="5980113"/>
          <p14:tracePt t="14981" x="2652713" y="5980113"/>
          <p14:tracePt t="14989" x="2551113" y="5970588"/>
          <p14:tracePt t="14997" x="2420938" y="5940425"/>
          <p14:tracePt t="15005" x="2298700" y="5910263"/>
          <p14:tracePt t="15013" x="2168525" y="5889625"/>
          <p14:tracePt t="15021" x="1976438" y="5859463"/>
          <p14:tracePt t="15029" x="1844675" y="5819775"/>
          <p14:tracePt t="15037" x="1744663" y="5799138"/>
          <p14:tracePt t="15045" x="1624013" y="5759450"/>
          <p14:tracePt t="15053" x="1522413" y="5727700"/>
          <p14:tracePt t="15061" x="1482725" y="5708650"/>
          <p14:tracePt t="15069" x="1411288" y="5667375"/>
          <p14:tracePt t="15077" x="1381125" y="5637213"/>
          <p14:tracePt t="15085" x="1331913" y="5607050"/>
          <p14:tracePt t="15093" x="1300163" y="5576888"/>
          <p14:tracePt t="15101" x="1270000" y="5546725"/>
          <p14:tracePt t="15109" x="1220788" y="5507038"/>
          <p14:tracePt t="15117" x="1190625" y="5476875"/>
          <p14:tracePt t="15125" x="1169988" y="5446713"/>
          <p14:tracePt t="15133" x="1149350" y="5426075"/>
          <p14:tracePt t="15143" x="1139825" y="5405438"/>
          <p14:tracePt t="15149" x="1139825" y="5384800"/>
          <p14:tracePt t="15159" x="1128713" y="5354638"/>
          <p14:tracePt t="15165" x="1119188" y="5324475"/>
          <p14:tracePt t="15175" x="1119188" y="5294313"/>
          <p14:tracePt t="15181" x="1119188" y="5224463"/>
          <p14:tracePt t="15191" x="1119188" y="5143500"/>
          <p14:tracePt t="15199" x="1119188" y="5083175"/>
          <p14:tracePt t="15208" x="1119188" y="5032375"/>
          <p14:tracePt t="15215" x="1119188" y="4951413"/>
          <p14:tracePt t="15224" x="1149350" y="4881563"/>
          <p14:tracePt t="15231" x="1169988" y="4791075"/>
          <p14:tracePt t="15239" x="1200150" y="4710113"/>
          <p14:tracePt t="15247" x="1239838" y="4619625"/>
          <p14:tracePt t="15255" x="1270000" y="4559300"/>
          <p14:tracePt t="15263" x="1341438" y="4457700"/>
          <p14:tracePt t="15271" x="1401763" y="4367213"/>
          <p14:tracePt t="15279" x="1471613" y="4295775"/>
          <p14:tracePt t="15287" x="1503363" y="4256088"/>
          <p14:tracePt t="15295" x="1593850" y="4165600"/>
          <p14:tracePt t="15303" x="1693863" y="4084638"/>
          <p14:tracePt t="15311" x="1784350" y="4013200"/>
          <p14:tracePt t="15319" x="1844675" y="3973513"/>
          <p14:tracePt t="15327" x="1916113" y="3922713"/>
          <p14:tracePt t="15335" x="1985963" y="3883025"/>
          <p14:tracePt t="15343" x="2027238" y="3862388"/>
          <p14:tracePt t="15351" x="2078038" y="3841750"/>
          <p14:tracePt t="15359" x="2117725" y="3822700"/>
          <p14:tracePt t="15367" x="2147888" y="3811588"/>
          <p14:tracePt t="15375" x="2178050" y="3802063"/>
          <p14:tracePt t="15383" x="2208213" y="3802063"/>
          <p14:tracePt t="15391" x="2238375" y="3792538"/>
          <p14:tracePt t="15399" x="2249488" y="3792538"/>
          <p14:tracePt t="15406" x="2289175" y="3792538"/>
          <p14:tracePt t="15415" x="2319338" y="3792538"/>
          <p14:tracePt t="15423" x="2339975" y="3792538"/>
          <p14:tracePt t="15431" x="2370138" y="3792538"/>
          <p14:tracePt t="15440" x="2400300" y="3792538"/>
          <p14:tracePt t="15447" x="2439988" y="3792538"/>
          <p14:tracePt t="15456" x="2470150" y="3822700"/>
          <p14:tracePt t="15463" x="2500313" y="3832225"/>
          <p14:tracePt t="15473" x="2530475" y="3862388"/>
          <p14:tracePt t="15479" x="2601913" y="3903663"/>
          <p14:tracePt t="15490" x="2622550" y="3922713"/>
          <p14:tracePt t="15495" x="2662238" y="3952875"/>
          <p14:tracePt t="15506" x="2701925" y="3983038"/>
          <p14:tracePt t="15513" x="2732088" y="4024313"/>
          <p14:tracePt t="15521" x="2763838" y="4054475"/>
          <p14:tracePt t="15529" x="2824163" y="4124325"/>
          <p14:tracePt t="15537" x="2854325" y="4154488"/>
          <p14:tracePt t="15545" x="2884488" y="4205288"/>
          <p14:tracePt t="15553" x="2924175" y="4256088"/>
          <p14:tracePt t="15561" x="2954338" y="4286250"/>
          <p14:tracePt t="15569" x="2984500" y="4325938"/>
          <p14:tracePt t="15577" x="3005138" y="4376738"/>
          <p14:tracePt t="15585" x="3044825" y="4427538"/>
          <p14:tracePt t="15593" x="3065463" y="4457700"/>
          <p14:tracePt t="15601" x="3074988" y="4497388"/>
          <p14:tracePt t="15609" x="3095625" y="4527550"/>
          <p14:tracePt t="15617" x="3106738" y="4568825"/>
          <p14:tracePt t="15626" x="3116263" y="4598988"/>
          <p14:tracePt t="15633" x="3125788" y="4638675"/>
          <p14:tracePt t="15641" x="3136900" y="4668838"/>
          <p14:tracePt t="15649" x="3136900" y="4679950"/>
          <p14:tracePt t="15657" x="3146425" y="4719638"/>
          <p14:tracePt t="15665" x="3146425" y="4749800"/>
          <p14:tracePt t="15673" x="3146425" y="4760913"/>
          <p14:tracePt t="15681" x="3146425" y="4821238"/>
          <p14:tracePt t="15688" x="3146425" y="4851400"/>
          <p14:tracePt t="15697" x="3146425" y="4891088"/>
          <p14:tracePt t="15705" x="3146425" y="4921250"/>
          <p14:tracePt t="15713" x="3146425" y="4941888"/>
          <p14:tracePt t="15722" x="3136900" y="4972050"/>
          <p14:tracePt t="15729" x="3125788" y="4992688"/>
          <p14:tracePt t="15737" x="3125788" y="5011738"/>
          <p14:tracePt t="15745" x="3116263" y="5032375"/>
          <p14:tracePt t="15755" x="3106738" y="5062538"/>
          <p14:tracePt t="15761" x="3086100" y="5083175"/>
          <p14:tracePt t="15771" x="3074988" y="5103813"/>
          <p14:tracePt t="15777" x="3065463" y="5122863"/>
          <p14:tracePt t="15788" x="3044825" y="5153025"/>
          <p14:tracePt t="15793" x="3025775" y="5173663"/>
          <p14:tracePt t="15803" x="2995613" y="5203825"/>
          <p14:tracePt t="15811" x="2965450" y="5233988"/>
          <p14:tracePt t="15820" x="2935288" y="5264150"/>
          <p14:tracePt t="15828" x="2903538" y="5284788"/>
          <p14:tracePt t="15836" x="2884488" y="5324475"/>
          <p14:tracePt t="15844" x="2854325" y="5345113"/>
          <p14:tracePt t="15852" x="2824163" y="5375275"/>
          <p14:tracePt t="15860" x="2794000" y="5395913"/>
          <p14:tracePt t="15868" x="2732088" y="5435600"/>
          <p14:tracePt t="15876" x="2682875" y="5465763"/>
          <p14:tracePt t="15883" x="2632075" y="5486400"/>
          <p14:tracePt t="15891" x="2601913" y="5526088"/>
          <p14:tracePt t="15899" x="2551113" y="5546725"/>
          <p14:tracePt t="15907" x="2520950" y="5556250"/>
          <p14:tracePt t="15915" x="2490788" y="5576888"/>
          <p14:tracePt t="15923" x="2460625" y="5597525"/>
          <p14:tracePt t="15931" x="2439988" y="5607050"/>
          <p14:tracePt t="15939" x="2430463" y="5618163"/>
          <p14:tracePt t="15947" x="2420938" y="5618163"/>
          <p14:tracePt t="15963" x="2420938" y="5627688"/>
          <p14:tracePt t="15970" x="2409825" y="5627688"/>
          <p14:tracePt t="16448" x="2409825" y="5637213"/>
          <p14:tracePt t="16551" x="2400300" y="5637213"/>
          <p14:tracePt t="16559" x="2390775" y="5637213"/>
          <p14:tracePt t="16567" x="2359025" y="5618163"/>
          <p14:tracePt t="16575" x="2328863" y="5597525"/>
          <p14:tracePt t="16584" x="2309813" y="5576888"/>
          <p14:tracePt t="16591" x="2268538" y="5526088"/>
          <p14:tracePt t="16599" x="2219325" y="5486400"/>
          <p14:tracePt t="16607" x="2187575" y="5456238"/>
          <p14:tracePt t="16615" x="2147888" y="5405438"/>
          <p14:tracePt t="16623" x="2108200" y="5365750"/>
          <p14:tracePt t="16632" x="2087563" y="5324475"/>
          <p14:tracePt t="16639" x="2066925" y="5264150"/>
          <p14:tracePt t="16647" x="2036763" y="5203825"/>
          <p14:tracePt t="16655" x="2036763" y="5143500"/>
          <p14:tracePt t="16665" x="2027238" y="5103813"/>
          <p14:tracePt t="16671" x="2027238" y="5041900"/>
          <p14:tracePt t="16681" x="2027238" y="5011738"/>
          <p14:tracePt t="16687" x="2027238" y="4972050"/>
          <p14:tracePt t="16697" x="2027238" y="4932363"/>
          <p14:tracePt t="16703" x="2057400" y="4860925"/>
          <p14:tracePt t="16713" x="2078038" y="4830763"/>
          <p14:tracePt t="16719" x="2097088" y="4791075"/>
          <p14:tracePt t="16729" x="2117725" y="4760913"/>
          <p14:tracePt t="16737" x="2147888" y="4730750"/>
          <p14:tracePt t="16745" x="2168525" y="4689475"/>
          <p14:tracePt t="16753" x="2208213" y="4668838"/>
          <p14:tracePt t="16761" x="2238375" y="4638675"/>
          <p14:tracePt t="16769" x="2298700" y="4598988"/>
          <p14:tracePt t="16777" x="2349500" y="4559300"/>
          <p14:tracePt t="16785" x="2400300" y="4538663"/>
          <p14:tracePt t="16793" x="2460625" y="4527550"/>
          <p14:tracePt t="16801" x="2520950" y="4497388"/>
          <p14:tracePt t="16809" x="2581275" y="4487863"/>
          <p14:tracePt t="16816" x="2662238" y="4478338"/>
          <p14:tracePt t="16825" x="2701925" y="4478338"/>
          <p14:tracePt t="16833" x="2794000" y="4478338"/>
          <p14:tracePt t="16841" x="2854325" y="4478338"/>
          <p14:tracePt t="16849" x="2944813" y="4478338"/>
          <p14:tracePt t="16857" x="3025775" y="4478338"/>
          <p14:tracePt t="16866" x="3106738" y="4508500"/>
          <p14:tracePt t="16873" x="3167063" y="4527550"/>
          <p14:tracePt t="16881" x="3236913" y="4589463"/>
          <p14:tracePt t="16889" x="3287713" y="4619625"/>
          <p14:tracePt t="16897" x="3327400" y="4668838"/>
          <p14:tracePt t="16905" x="3348038" y="4699000"/>
          <p14:tracePt t="16913" x="3368675" y="4760913"/>
          <p14:tracePt t="16921" x="3408363" y="4851400"/>
          <p14:tracePt t="16929" x="3408363" y="4921250"/>
          <p14:tracePt t="16937" x="3417888" y="4981575"/>
          <p14:tracePt t="16945" x="3417888" y="5062538"/>
          <p14:tracePt t="16953" x="3417888" y="5143500"/>
          <p14:tracePt t="16961" x="3417888" y="5213350"/>
          <p14:tracePt t="16982" x="3348038" y="5416550"/>
          <p14:tracePt t="16985" x="3308350" y="5495925"/>
          <p14:tracePt t="16995" x="3267075" y="5546725"/>
          <p14:tracePt t="17001" x="3236913" y="5588000"/>
          <p14:tracePt t="17011" x="3186113" y="5637213"/>
          <p14:tracePt t="17017" x="3155950" y="5667375"/>
          <p14:tracePt t="17027" x="3086100" y="5688013"/>
          <p14:tracePt t="17035" x="3044825" y="5718175"/>
          <p14:tracePt t="17043" x="2984500" y="5727700"/>
          <p14:tracePt t="17051" x="2903538" y="5759450"/>
          <p14:tracePt t="17059" x="2854325" y="5768975"/>
          <p14:tracePt t="17067" x="2803525" y="5768975"/>
          <p14:tracePt t="17075" x="2752725" y="5768975"/>
          <p14:tracePt t="17083" x="2701925" y="5768975"/>
          <p14:tracePt t="17091" x="2652713" y="5748338"/>
          <p14:tracePt t="17098" x="2622550" y="5727700"/>
          <p14:tracePt t="17106" x="2592388" y="5708650"/>
          <p14:tracePt t="17115" x="2541588" y="5657850"/>
          <p14:tracePt t="17123" x="2520950" y="5627688"/>
          <p14:tracePt t="17131" x="2500313" y="5597525"/>
          <p14:tracePt t="17139" x="2490788" y="5576888"/>
          <p14:tracePt t="17148" x="2481263" y="5556250"/>
          <p14:tracePt t="17163" x="2481263" y="5537200"/>
          <p14:tracePt t="17171" x="2481263" y="5526088"/>
          <p14:tracePt t="17179" x="2481263" y="5507038"/>
          <p14:tracePt t="17195" x="2481263" y="5495925"/>
          <p14:tracePt t="17203" x="2490788" y="5486400"/>
          <p14:tracePt t="17219" x="2500313" y="5476875"/>
          <p14:tracePt t="17235" x="2511425" y="5476875"/>
          <p14:tracePt t="17242" x="2511425" y="5465763"/>
          <p14:tracePt t="17259" x="2520950" y="5465763"/>
          <p14:tracePt t="17283" x="2530475" y="5465763"/>
          <p14:tracePt t="17415" x="2520950" y="5476875"/>
          <p14:tracePt t="17423" x="2500313" y="5486400"/>
          <p14:tracePt t="17433" x="2481263" y="5495925"/>
          <p14:tracePt t="17438" x="2470150" y="5495925"/>
          <p14:tracePt t="17446" x="2451100" y="5495925"/>
          <p14:tracePt t="17454" x="2439988" y="5495925"/>
          <p14:tracePt t="17461" x="2430463" y="5507038"/>
          <p14:tracePt t="17469" x="2420938" y="5507038"/>
          <p14:tracePt t="17590" x="2500313" y="5537200"/>
          <p14:tracePt t="17598" x="2622550" y="5576888"/>
          <p14:tracePt t="17606" x="2903538" y="5667375"/>
          <p14:tracePt t="17614" x="3167063" y="5808663"/>
          <p14:tracePt t="17623" x="3348038" y="5910263"/>
          <p14:tracePt t="17631" x="3489325" y="6021388"/>
          <p14:tracePt t="17639" x="3589338" y="6091238"/>
          <p14:tracePt t="17646" x="3751263" y="6202363"/>
          <p14:tracePt t="17655" x="3892550" y="6303963"/>
          <p14:tracePt t="17662" x="3994150" y="6353175"/>
          <p14:tracePt t="17671" x="4073525" y="6394450"/>
          <p14:tracePt t="17678" x="4124325" y="6424613"/>
          <p14:tracePt t="17687" x="4184650" y="6445250"/>
          <p14:tracePt t="17695" x="4235450" y="6475413"/>
          <p14:tracePt t="17703" x="4265613" y="6475413"/>
          <p14:tracePt t="17712" x="4275138" y="6484938"/>
          <p14:tracePt t="17719" x="4295775" y="6484938"/>
          <p14:tracePt t="17726" x="4325938" y="6484938"/>
          <p14:tracePt t="17735" x="4346575" y="6484938"/>
          <p14:tracePt t="17743" x="4376738" y="6484938"/>
          <p14:tracePt t="17751" x="4406900" y="6475413"/>
          <p14:tracePt t="17759" x="4416425" y="6464300"/>
          <p14:tracePt t="17766" x="4437063" y="6445250"/>
          <p14:tracePt t="17774" x="4457700" y="6424613"/>
          <p14:tracePt t="17783" x="4467225" y="6394450"/>
          <p14:tracePt t="17790" x="4467225" y="6353175"/>
          <p14:tracePt t="17799" x="4476750" y="6303963"/>
          <p14:tracePt t="17806" x="4476750" y="6253163"/>
          <p14:tracePt t="17815" x="4476750" y="6223000"/>
          <p14:tracePt t="17823" x="4476750" y="6192838"/>
          <p14:tracePt t="17831" x="4476750" y="6162675"/>
          <p14:tracePt t="17838" x="4476750" y="6151563"/>
          <p14:tracePt t="17846" x="4476750" y="6142038"/>
          <p14:tracePt t="17887" x="4476750" y="6132513"/>
          <p14:tracePt t="17937" x="4476750" y="6142038"/>
          <p14:tracePt t="17945" x="4476750" y="6162675"/>
          <p14:tracePt t="17953" x="4476750" y="6202363"/>
          <p14:tracePt t="17960" x="4476750" y="6232525"/>
          <p14:tracePt t="17969" x="4476750" y="6273800"/>
          <p14:tracePt t="17977" x="4476750" y="6313488"/>
          <p14:tracePt t="17985" x="4476750" y="6353175"/>
          <p14:tracePt t="17993" x="4476750" y="6394450"/>
          <p14:tracePt t="18001" x="4497388" y="6424613"/>
          <p14:tracePt t="18008" x="4538663" y="6484938"/>
          <p14:tracePt t="18016" x="4568825" y="6535738"/>
          <p14:tracePt t="18024" x="4629150" y="6584950"/>
          <p14:tracePt t="18032" x="4659313" y="6605588"/>
          <p14:tracePt t="18040" x="4719638" y="6635750"/>
          <p14:tracePt t="18048" x="4819650" y="6696075"/>
          <p14:tracePt t="18057" x="4881563" y="6726238"/>
          <p14:tracePt t="18065" x="4951413" y="6746875"/>
          <p14:tracePt t="18072" x="5021263" y="6767513"/>
          <p14:tracePt t="18081" x="5072063" y="6777038"/>
          <p14:tracePt t="18089" x="5183188" y="6788150"/>
          <p14:tracePt t="18097" x="5243513" y="6788150"/>
          <p14:tracePt t="18104" x="5334000" y="6788150"/>
          <p14:tracePt t="18113" x="5414963" y="6788150"/>
          <p14:tracePt t="18120" x="5505450" y="6788150"/>
          <p14:tracePt t="18129" x="5586413" y="6788150"/>
          <p14:tracePt t="18137" x="5688013" y="6788150"/>
          <p14:tracePt t="18145" x="5768975" y="6756400"/>
          <p14:tracePt t="18153" x="5878513" y="6716713"/>
          <p14:tracePt t="18160" x="5970588" y="6665913"/>
          <p14:tracePt t="18169" x="6010275" y="6656388"/>
          <p14:tracePt t="18176" x="6070600" y="6616700"/>
          <p14:tracePt t="18185" x="6142038" y="6575425"/>
          <p14:tracePt t="18192" x="6211888" y="6545263"/>
          <p14:tracePt t="18203" x="6272213" y="6484938"/>
          <p14:tracePt t="18209" x="6323013" y="6454775"/>
          <p14:tracePt t="18219" x="6373813" y="6394450"/>
          <p14:tracePt t="18226" x="6434138" y="6334125"/>
          <p14:tracePt t="18235" x="6464300" y="6283325"/>
          <p14:tracePt t="18242" x="6473825" y="6253163"/>
          <p14:tracePt t="18251" x="6503988" y="6202363"/>
          <p14:tracePt t="18259" x="6545263" y="6102350"/>
          <p14:tracePt t="18267" x="6564313" y="6040438"/>
          <p14:tracePt t="18276" x="6594475" y="5961063"/>
          <p14:tracePt t="18283" x="6615113" y="5910263"/>
          <p14:tracePt t="18291" x="6635750" y="5849938"/>
          <p14:tracePt t="18298" x="6656388" y="5768975"/>
          <p14:tracePt t="18307" x="6686550" y="5667375"/>
          <p14:tracePt t="18315" x="6716713" y="5588000"/>
          <p14:tracePt t="18323" x="6726238" y="5526088"/>
          <p14:tracePt t="18331" x="6726238" y="5465763"/>
          <p14:tracePt t="18339" x="6735763" y="5395913"/>
          <p14:tracePt t="18347" x="6746875" y="5335588"/>
          <p14:tracePt t="18354" x="6746875" y="5213350"/>
          <p14:tracePt t="18363" x="6765925" y="5133975"/>
          <p14:tracePt t="18370" x="6765925" y="5083175"/>
          <p14:tracePt t="18379" x="6765925" y="5032375"/>
          <p14:tracePt t="18386" x="6765925" y="5002213"/>
          <p14:tracePt t="18395" x="6765925" y="4951413"/>
          <p14:tracePt t="18402" x="6765925" y="4911725"/>
          <p14:tracePt t="18411" x="6765925" y="4860925"/>
          <p14:tracePt t="18419" x="6746875" y="4800600"/>
          <p14:tracePt t="18427" x="6726238" y="4740275"/>
          <p14:tracePt t="18435" x="6705600" y="4689475"/>
          <p14:tracePt t="18442" x="6665913" y="4629150"/>
          <p14:tracePt t="18451" x="6635750" y="4578350"/>
          <p14:tracePt t="18458" x="6594475" y="4518025"/>
          <p14:tracePt t="18467" x="6564313" y="4448175"/>
          <p14:tracePt t="18474" x="6524625" y="4397375"/>
          <p14:tracePt t="18483" x="6484938" y="4346575"/>
          <p14:tracePt t="18491" x="6464300" y="4306888"/>
          <p14:tracePt t="18499" x="6423025" y="4256088"/>
          <p14:tracePt t="18508" x="6392863" y="4225925"/>
          <p14:tracePt t="18517" x="6362700" y="4184650"/>
          <p14:tracePt t="18523" x="6332538" y="4154488"/>
          <p14:tracePt t="18532" x="6292850" y="4124325"/>
          <p14:tracePt t="18539" x="6242050" y="4084638"/>
          <p14:tracePt t="18548" x="6211888" y="4064000"/>
          <p14:tracePt t="18558" x="6172200" y="4044950"/>
          <p14:tracePt t="18564" x="6142038" y="4033838"/>
          <p14:tracePt t="18572" x="6091238" y="4013200"/>
          <p14:tracePt t="18581" x="6049963" y="3983038"/>
          <p14:tracePt t="18589" x="5989638" y="3973513"/>
          <p14:tracePt t="18596" x="5919788" y="3952875"/>
          <p14:tracePt t="18604" x="5859463" y="3933825"/>
          <p14:tracePt t="18613" x="5757863" y="3913188"/>
          <p14:tracePt t="18620" x="5748338" y="3913188"/>
          <p14:tracePt t="18628" x="5688013" y="3892550"/>
          <p14:tracePt t="18636" x="5607050" y="3883025"/>
          <p14:tracePt t="18644" x="5567363" y="3883025"/>
          <p14:tracePt t="18652" x="5505450" y="3873500"/>
          <p14:tracePt t="18660" x="5445125" y="3873500"/>
          <p14:tracePt t="18668" x="5405438" y="3873500"/>
          <p14:tracePt t="18676" x="5354638" y="3873500"/>
          <p14:tracePt t="18685" x="5303838" y="3873500"/>
          <p14:tracePt t="18692" x="5264150" y="3873500"/>
          <p14:tracePt t="18700" x="5224463" y="3873500"/>
          <p14:tracePt t="18708" x="5162550" y="3873500"/>
          <p14:tracePt t="18717" x="5122863" y="3883025"/>
          <p14:tracePt t="18724" x="5041900" y="3892550"/>
          <p14:tracePt t="18732" x="4960938" y="3913188"/>
          <p14:tracePt t="18740" x="4921250" y="3922713"/>
          <p14:tracePt t="18749" x="4860925" y="3933825"/>
          <p14:tracePt t="18756" x="4810125" y="3943350"/>
          <p14:tracePt t="18765" x="4749800" y="3952875"/>
          <p14:tracePt t="18773" x="4689475" y="3973513"/>
          <p14:tracePt t="18780" x="4629150" y="3983038"/>
          <p14:tracePt t="18790" x="4527550" y="4013200"/>
          <p14:tracePt t="18796" x="4467225" y="4033838"/>
          <p14:tracePt t="18805" x="4386263" y="4064000"/>
          <p14:tracePt t="18814" x="4286250" y="4105275"/>
          <p14:tracePt t="18820" x="4235450" y="4124325"/>
          <p14:tracePt t="18830" x="4175125" y="4165600"/>
          <p14:tracePt t="18836" x="4084638" y="4225925"/>
          <p14:tracePt t="18847" x="4024313" y="4265613"/>
          <p14:tracePt t="18855" x="4003675" y="4286250"/>
          <p14:tracePt t="18863" x="3973513" y="4316413"/>
          <p14:tracePt t="18871" x="3932238" y="4346575"/>
          <p14:tracePt t="18879" x="3913188" y="4397375"/>
          <p14:tracePt t="18886" x="3913188" y="4406900"/>
          <p14:tracePt t="18894" x="3902075" y="4427538"/>
          <p14:tracePt t="18902" x="3902075" y="4457700"/>
          <p14:tracePt t="18910" x="3892550" y="4467225"/>
          <p14:tracePt t="18918" x="3892550" y="4497388"/>
          <p14:tracePt t="18927" x="3892550" y="4548188"/>
          <p14:tracePt t="18935" x="3892550" y="4578350"/>
          <p14:tracePt t="18943" x="3892550" y="4629150"/>
          <p14:tracePt t="18950" x="3892550" y="4710113"/>
          <p14:tracePt t="18958" x="3913188" y="4770438"/>
          <p14:tracePt t="18975" x="3962400" y="4911725"/>
          <p14:tracePt t="18983" x="3994150" y="5032375"/>
          <p14:tracePt t="18991" x="4033838" y="5133975"/>
          <p14:tracePt t="18998" x="4073525" y="5213350"/>
          <p14:tracePt t="19006" x="4114800" y="5305425"/>
          <p14:tracePt t="19014" x="4175125" y="5405438"/>
          <p14:tracePt t="19022" x="4205288" y="5486400"/>
          <p14:tracePt t="19030" x="4256088" y="5556250"/>
          <p14:tracePt t="19038" x="4337050" y="5688013"/>
          <p14:tracePt t="19047" x="4356100" y="5708650"/>
          <p14:tracePt t="19055" x="4437063" y="5819775"/>
          <p14:tracePt t="19063" x="4487863" y="5868988"/>
          <p14:tracePt t="19071" x="4527550" y="5919788"/>
          <p14:tracePt t="19078" x="4578350" y="5961063"/>
          <p14:tracePt t="19086" x="4648200" y="6040438"/>
          <p14:tracePt t="19095" x="4678363" y="6070600"/>
          <p14:tracePt t="19103" x="4729163" y="6111875"/>
          <p14:tracePt t="19112" x="4749800" y="6132513"/>
          <p14:tracePt t="19118" x="4789488" y="6162675"/>
          <p14:tracePt t="19128" x="4881563" y="6211888"/>
          <p14:tracePt t="19134" x="4900613" y="6223000"/>
          <p14:tracePt t="19145" x="4951413" y="6242050"/>
          <p14:tracePt t="19152" x="5002213" y="6262688"/>
          <p14:tracePt t="19161" x="5041900" y="6273800"/>
          <p14:tracePt t="19168" x="5072063" y="6283325"/>
          <p14:tracePt t="19176" x="5122863" y="6292850"/>
          <p14:tracePt t="19184" x="5162550" y="6303963"/>
          <p14:tracePt t="19192" x="5203825" y="6323013"/>
          <p14:tracePt t="19200" x="5303838" y="6334125"/>
          <p14:tracePt t="19208" x="5364163" y="6334125"/>
          <p14:tracePt t="19216" x="5405438" y="6343650"/>
          <p14:tracePt t="19224" x="5465763" y="6343650"/>
          <p14:tracePt t="19232" x="5505450" y="6353175"/>
          <p14:tracePt t="19240" x="5567363" y="6353175"/>
          <p14:tracePt t="19248" x="5627688" y="6353175"/>
          <p14:tracePt t="19257" x="5688013" y="6353175"/>
          <p14:tracePt t="19264" x="5757863" y="6353175"/>
          <p14:tracePt t="19273" x="5799138" y="6353175"/>
          <p14:tracePt t="19280" x="5878513" y="6353175"/>
          <p14:tracePt t="19288" x="5940425" y="6343650"/>
          <p14:tracePt t="19296" x="6019800" y="6313488"/>
          <p14:tracePt t="19304" x="6080125" y="6283325"/>
          <p14:tracePt t="19312" x="6142038" y="6273800"/>
          <p14:tracePt t="19320" x="6202363" y="6253163"/>
          <p14:tracePt t="19329" x="6251575" y="6211888"/>
          <p14:tracePt t="19337" x="6323013" y="6172200"/>
          <p14:tracePt t="19345" x="6383338" y="6151563"/>
          <p14:tracePt t="19353" x="6434138" y="6102350"/>
          <p14:tracePt t="19360" x="6484938" y="6061075"/>
          <p14:tracePt t="19368" x="6524625" y="6010275"/>
          <p14:tracePt t="19377" x="6554788" y="5961063"/>
          <p14:tracePt t="19384" x="6615113" y="5910263"/>
          <p14:tracePt t="19392" x="6635750" y="5849938"/>
          <p14:tracePt t="19400" x="6675438" y="5799138"/>
          <p14:tracePt t="19408" x="6696075" y="5738813"/>
          <p14:tracePt t="19416" x="6726238" y="5688013"/>
          <p14:tracePt t="19427" x="6746875" y="5627688"/>
          <p14:tracePt t="19432" x="6746875" y="5607050"/>
          <p14:tracePt t="19442" x="6756400" y="5546725"/>
          <p14:tracePt t="19451" x="6777038" y="5465763"/>
          <p14:tracePt t="19459" x="6777038" y="5405438"/>
          <p14:tracePt t="19466" x="6777038" y="5335588"/>
          <p14:tracePt t="19474" x="6777038" y="5294313"/>
          <p14:tracePt t="19482" x="6777038" y="5233988"/>
          <p14:tracePt t="19490" x="6777038" y="5153025"/>
          <p14:tracePt t="19498" x="6756400" y="5092700"/>
          <p14:tracePt t="19507" x="6746875" y="5032375"/>
          <p14:tracePt t="19514" x="6735763" y="4992688"/>
          <p14:tracePt t="19522" x="6705600" y="4941888"/>
          <p14:tracePt t="19530" x="6686550" y="4911725"/>
          <p14:tracePt t="19538" x="6675438" y="4891088"/>
          <p14:tracePt t="19546" x="6665913" y="4870450"/>
          <p14:tracePt t="19555" x="6665913" y="4860925"/>
          <p14:tracePt t="19570" x="6656388" y="4860925"/>
          <p14:tracePt t="19579" x="6645275" y="4851400"/>
          <p14:tracePt t="19595" x="6635750" y="4840288"/>
          <p14:tracePt t="19660" x="6635750" y="4830763"/>
          <p14:tracePt t="19821" x="6624638" y="4830763"/>
          <p14:tracePt t="20016" x="6624638" y="4840288"/>
          <p14:tracePt t="20066" x="6624638" y="4851400"/>
          <p14:tracePt t="20279" x="6624638" y="4860925"/>
          <p14:tracePt t="20286" x="6656388" y="4911725"/>
          <p14:tracePt t="20294" x="6686550" y="4962525"/>
          <p14:tracePt t="20302" x="6746875" y="5041900"/>
          <p14:tracePt t="20310" x="6777038" y="5073650"/>
          <p14:tracePt t="20318" x="6816725" y="5143500"/>
          <p14:tracePt t="20326" x="6888163" y="5213350"/>
          <p14:tracePt t="20334" x="6937375" y="5264150"/>
          <p14:tracePt t="20344" x="6988175" y="5284788"/>
          <p14:tracePt t="20351" x="7029450" y="5305425"/>
          <p14:tracePt t="20360" x="7059613" y="5335588"/>
          <p14:tracePt t="20366" x="7099300" y="5335588"/>
          <p14:tracePt t="20376" x="7119938" y="5335588"/>
          <p14:tracePt t="20384" x="7150100" y="5335588"/>
          <p14:tracePt t="20392" x="7170738" y="5335588"/>
          <p14:tracePt t="20400" x="7180263" y="5335588"/>
          <p14:tracePt t="20408" x="7200900" y="5335588"/>
          <p14:tracePt t="20424" x="7210425" y="5335588"/>
          <p14:tracePt t="20432" x="7219950" y="5335588"/>
          <p14:tracePt t="20440" x="7231063" y="5335588"/>
          <p14:tracePt t="20448" x="7240588" y="5324475"/>
          <p14:tracePt t="20465" x="7240588" y="5314950"/>
          <p14:tracePt t="20472" x="7250113" y="5305425"/>
          <p14:tracePt t="20488" x="7261225" y="5305425"/>
          <p14:tracePt t="20496" x="7261225" y="5294313"/>
          <p14:tracePt t="20538" x="7261225" y="5284788"/>
          <p14:tracePt t="20633" x="7261225" y="5305425"/>
          <p14:tracePt t="20642" x="7270750" y="5345113"/>
          <p14:tracePt t="20648" x="7280275" y="5384800"/>
          <p14:tracePt t="20658" x="7310438" y="5465763"/>
          <p14:tracePt t="20664" x="7342188" y="5516563"/>
          <p14:tracePt t="20674" x="7372350" y="5567363"/>
          <p14:tracePt t="20683" x="7442200" y="5637213"/>
          <p14:tracePt t="20690" x="7562850" y="5759450"/>
          <p14:tracePt t="20698" x="7634288" y="5808663"/>
          <p14:tracePt t="20706" x="7775575" y="5910263"/>
          <p14:tracePt t="20714" x="7905750" y="5970588"/>
          <p14:tracePt t="20722" x="8088313" y="6051550"/>
          <p14:tracePt t="20730" x="8259763" y="6111875"/>
          <p14:tracePt t="20738" x="8431213" y="6151563"/>
          <p14:tracePt t="20747" x="8510588" y="6181725"/>
          <p14:tracePt t="20754" x="8662988" y="6211888"/>
          <p14:tracePt t="20763" x="8763000" y="6232525"/>
          <p14:tracePt t="20771" x="8913813" y="6242050"/>
          <p14:tracePt t="20779" x="9005888" y="6242050"/>
          <p14:tracePt t="20786" x="9105900" y="6253163"/>
          <p14:tracePt t="20794" x="9177338" y="6253163"/>
          <p14:tracePt t="20802" x="9256713" y="6253163"/>
          <p14:tracePt t="20810" x="9337675" y="6253163"/>
          <p14:tracePt t="20818" x="9367838" y="6253163"/>
          <p14:tracePt t="20826" x="9418638" y="6242050"/>
          <p14:tracePt t="20834" x="9478963" y="6242050"/>
          <p14:tracePt t="20842" x="9559925" y="6223000"/>
          <p14:tracePt t="20850" x="9640888" y="6202363"/>
          <p14:tracePt t="20858" x="9701213" y="6192838"/>
          <p14:tracePt t="20866" x="9752013" y="6181725"/>
          <p14:tracePt t="20874" x="9821863" y="6172200"/>
          <p14:tracePt t="20882" x="9942513" y="6151563"/>
          <p14:tracePt t="20890" x="10044113" y="6142038"/>
          <p14:tracePt t="20898" x="10104438" y="6132513"/>
          <p14:tracePt t="20906" x="10215563" y="6111875"/>
          <p14:tracePt t="20914" x="10347325" y="6111875"/>
          <p14:tracePt t="20922" x="10477500" y="6102350"/>
          <p14:tracePt t="20930" x="10558463" y="6081713"/>
          <p14:tracePt t="20940" x="10709275" y="6051550"/>
          <p14:tracePt t="20946" x="10850563" y="6021388"/>
          <p14:tracePt t="20964" x="11022013" y="5980113"/>
          <p14:tracePt t="20972" x="11052175" y="5970588"/>
          <p14:tracePt t="20980" x="11123613" y="5940425"/>
          <p14:tracePt t="20988" x="11153775" y="5919788"/>
          <p14:tracePt t="20996" x="11172825" y="5899150"/>
          <p14:tracePt t="21004" x="11193463" y="5889625"/>
          <p14:tracePt t="21012" x="11202988" y="5868988"/>
          <p14:tracePt t="21020" x="11202988" y="5849938"/>
          <p14:tracePt t="21028" x="11223625" y="5819775"/>
          <p14:tracePt t="21036" x="11223625" y="5799138"/>
          <p14:tracePt t="21045" x="11234738" y="5768975"/>
          <p14:tracePt t="21052" x="11253788" y="5738813"/>
          <p14:tracePt t="21062" x="11264900" y="5708650"/>
          <p14:tracePt t="21068" x="11264900" y="5678488"/>
          <p14:tracePt t="21076" x="11274425" y="5618163"/>
          <p14:tracePt t="21084" x="11283950" y="5588000"/>
          <p14:tracePt t="21092" x="11283950" y="5526088"/>
          <p14:tracePt t="21100" x="11283950" y="5486400"/>
          <p14:tracePt t="21108" x="11283950" y="5426075"/>
          <p14:tracePt t="21116" x="11283950" y="5375275"/>
          <p14:tracePt t="21124" x="11283950" y="5294313"/>
          <p14:tracePt t="21132" x="11283950" y="5233988"/>
          <p14:tracePt t="21140" x="11283950" y="5153025"/>
          <p14:tracePt t="21148" x="11264900" y="5092700"/>
          <p14:tracePt t="21156" x="11253788" y="5002213"/>
          <p14:tracePt t="21164" x="11223625" y="4921250"/>
          <p14:tracePt t="21172" x="11202988" y="4851400"/>
          <p14:tracePt t="21180" x="11172825" y="4791075"/>
          <p14:tracePt t="21188" x="11153775" y="4740275"/>
          <p14:tracePt t="21196" x="11133138" y="4699000"/>
          <p14:tracePt t="21204" x="11082338" y="4608513"/>
          <p14:tracePt t="21212" x="11052175" y="4578350"/>
          <p14:tracePt t="21220" x="11022013" y="4527550"/>
          <p14:tracePt t="21228" x="10982325" y="4487863"/>
          <p14:tracePt t="21236" x="10931525" y="4448175"/>
          <p14:tracePt t="21244" x="10910888" y="4427538"/>
          <p14:tracePt t="21254" x="10891838" y="4406900"/>
          <p14:tracePt t="21260" x="10860088" y="4387850"/>
          <p14:tracePt t="21270" x="10829925" y="4367213"/>
          <p14:tracePt t="21277" x="10769600" y="4337050"/>
          <p14:tracePt t="21286" x="10739438" y="4316413"/>
          <p14:tracePt t="21293" x="10688638" y="4306888"/>
          <p14:tracePt t="21302" x="10658475" y="4286250"/>
          <p14:tracePt t="21310" x="10618788" y="4276725"/>
          <p14:tracePt t="21318" x="10567988" y="4256088"/>
          <p14:tracePt t="21327" x="10537825" y="4246563"/>
          <p14:tracePt t="21334" x="10498138" y="4235450"/>
          <p14:tracePt t="21343" x="10456863" y="4225925"/>
          <p14:tracePt t="21350" x="10426700" y="4205288"/>
          <p14:tracePt t="21358" x="10396538" y="4195763"/>
          <p14:tracePt t="21366" x="10356850" y="4184650"/>
          <p14:tracePt t="21374" x="10315575" y="4175125"/>
          <p14:tracePt t="21382" x="10285413" y="4175125"/>
          <p14:tracePt t="21390" x="10245725" y="4175125"/>
          <p14:tracePt t="21398" x="10215563" y="4165600"/>
          <p14:tracePt t="21406" x="10185400" y="4165600"/>
          <p14:tracePt t="21414" x="10155238" y="4165600"/>
          <p14:tracePt t="21422" x="10125075" y="4165600"/>
          <p14:tracePt t="21430" x="10104438" y="4165600"/>
          <p14:tracePt t="21438" x="10074275" y="4165600"/>
          <p14:tracePt t="21446" x="10053638" y="4165600"/>
          <p14:tracePt t="21454" x="10023475" y="4165600"/>
          <p14:tracePt t="21462" x="9993313" y="4165600"/>
          <p14:tracePt t="21470" x="9963150" y="4165600"/>
          <p14:tracePt t="21478" x="9923463" y="4165600"/>
          <p14:tracePt t="21486" x="9902825" y="4165600"/>
          <p14:tracePt t="21494" x="9872663" y="4175125"/>
          <p14:tracePt t="21502" x="9842500" y="4184650"/>
          <p14:tracePt t="21510" x="9812338" y="4195763"/>
          <p14:tracePt t="21518" x="9782175" y="4195763"/>
          <p14:tracePt t="21526" x="9721850" y="4225925"/>
          <p14:tracePt t="21534" x="9691688" y="4246563"/>
          <p14:tracePt t="21542" x="9661525" y="4256088"/>
          <p14:tracePt t="21550" x="9650413" y="4276725"/>
          <p14:tracePt t="21559" x="9620250" y="4286250"/>
          <p14:tracePt t="21568" x="9590088" y="4306888"/>
          <p14:tracePt t="21574" x="9539288" y="4325938"/>
          <p14:tracePt t="21584" x="9490075" y="4367213"/>
          <p14:tracePt t="21592" x="9409113" y="4418013"/>
          <p14:tracePt t="21600" x="9358313" y="4457700"/>
          <p14:tracePt t="21609" x="9288463" y="4508500"/>
          <p14:tracePt t="21616" x="9247188" y="4548188"/>
          <p14:tracePt t="21625" x="9196388" y="4589463"/>
          <p14:tracePt t="21632" x="9126538" y="4638675"/>
          <p14:tracePt t="21640" x="9096375" y="4659313"/>
          <p14:tracePt t="21648" x="9045575" y="4710113"/>
          <p14:tracePt t="21656" x="9015413" y="4740275"/>
          <p14:tracePt t="21664" x="8994775" y="4760913"/>
          <p14:tracePt t="21672" x="8975725" y="4791075"/>
          <p14:tracePt t="21680" x="8964613" y="4821238"/>
          <p14:tracePt t="21688" x="8955088" y="4851400"/>
          <p14:tracePt t="21696" x="8945563" y="4881563"/>
          <p14:tracePt t="21704" x="8934450" y="4921250"/>
          <p14:tracePt t="21712" x="8924925" y="4932363"/>
          <p14:tracePt t="21720" x="8924925" y="4981575"/>
          <p14:tracePt t="21728" x="8924925" y="5011738"/>
          <p14:tracePt t="21736" x="8924925" y="5053013"/>
          <p14:tracePt t="21744" x="8924925" y="5092700"/>
          <p14:tracePt t="21752" x="8924925" y="5133975"/>
          <p14:tracePt t="21760" x="8924925" y="5164138"/>
          <p14:tracePt t="21768" x="8924925" y="5213350"/>
          <p14:tracePt t="21776" x="8945563" y="5254625"/>
          <p14:tracePt t="21784" x="8985250" y="5305425"/>
          <p14:tracePt t="21792" x="9005888" y="5335588"/>
          <p14:tracePt t="21800" x="9036050" y="5384800"/>
          <p14:tracePt t="21808" x="9075738" y="5416550"/>
          <p14:tracePt t="21816" x="9117013" y="5456238"/>
          <p14:tracePt t="21824" x="9186863" y="5495925"/>
          <p14:tracePt t="21832" x="9247188" y="5516563"/>
          <p14:tracePt t="21840" x="9348788" y="5546725"/>
          <p14:tracePt t="21848" x="9398000" y="5567363"/>
          <p14:tracePt t="21856" x="9448800" y="5567363"/>
          <p14:tracePt t="21866" x="9520238" y="5576888"/>
          <p14:tracePt t="21872" x="9559925" y="5588000"/>
          <p14:tracePt t="21882" x="9590088" y="5588000"/>
          <p14:tracePt t="21888" x="9631363" y="5588000"/>
          <p14:tracePt t="21898" x="9650413" y="5588000"/>
          <p14:tracePt t="21907" x="9680575" y="5588000"/>
          <p14:tracePt t="21914" x="9701213" y="5588000"/>
          <p14:tracePt t="21930" x="9721850" y="5588000"/>
          <p14:tracePt t="21938" x="9731375" y="5588000"/>
          <p14:tracePt t="21946" x="9740900" y="5588000"/>
          <p14:tracePt t="21978" x="9740900" y="5576888"/>
          <p14:tracePt t="22071" x="9740900" y="5567363"/>
          <p14:tracePt t="22108" x="9740900" y="5556250"/>
          <p14:tracePt t="22263" x="9731375" y="5556250"/>
          <p14:tracePt t="22278" x="9731375" y="5567363"/>
          <p14:tracePt t="22302" x="9731375" y="5576888"/>
          <p14:tracePt t="24828" x="9710738" y="5546725"/>
          <p14:tracePt t="24836" x="9680575" y="5507038"/>
          <p14:tracePt t="24845" x="9631363" y="5456238"/>
          <p14:tracePt t="24851" x="9559925" y="5384800"/>
          <p14:tracePt t="24859" x="9509125" y="5314950"/>
          <p14:tracePt t="24868" x="9439275" y="5264150"/>
          <p14:tracePt t="24876" x="9388475" y="5213350"/>
          <p14:tracePt t="24884" x="9297988" y="5133975"/>
          <p14:tracePt t="24892" x="9256713" y="5113338"/>
          <p14:tracePt t="24900" x="9217025" y="5092700"/>
          <p14:tracePt t="24909" x="9147175" y="5053013"/>
          <p14:tracePt t="24916" x="9024938" y="4981575"/>
          <p14:tracePt t="24925" x="8924925" y="4932363"/>
          <p14:tracePt t="24932" x="8843963" y="4891088"/>
          <p14:tracePt t="24941" x="8723313" y="4830763"/>
          <p14:tracePt t="24948" x="8672513" y="4810125"/>
          <p14:tracePt t="24959" x="8591550" y="4770438"/>
          <p14:tracePt t="24966" x="8521700" y="4730750"/>
          <p14:tracePt t="24973" x="8440738" y="4689475"/>
          <p14:tracePt t="24982" x="8380413" y="4649788"/>
          <p14:tracePt t="24989" x="8308975" y="4608513"/>
          <p14:tracePt t="24998" x="8208963" y="4568825"/>
          <p14:tracePt t="25006" x="8148638" y="4538663"/>
          <p14:tracePt t="25013" x="8026400" y="4497388"/>
          <p14:tracePt t="25021" x="7794625" y="4406900"/>
          <p14:tracePt t="25029" x="7643813" y="4367213"/>
          <p14:tracePt t="25037" x="7523163" y="4316413"/>
          <p14:tracePt t="25046" x="7321550" y="4235450"/>
          <p14:tracePt t="25053" x="7150100" y="4175125"/>
          <p14:tracePt t="25062" x="6999288" y="4105275"/>
          <p14:tracePt t="25069" x="6796088" y="4024313"/>
          <p14:tracePt t="25078" x="6635750" y="3943350"/>
          <p14:tracePt t="25085" x="6443663" y="3862388"/>
          <p14:tracePt t="25094" x="6302375" y="3802063"/>
          <p14:tracePt t="25102" x="6211888" y="3741738"/>
          <p14:tracePt t="25110" x="6091238" y="3670300"/>
          <p14:tracePt t="25117" x="6049963" y="3630613"/>
          <p14:tracePt t="25126" x="6010275" y="3609975"/>
          <p14:tracePt t="25133" x="5989638" y="3590925"/>
          <p14:tracePt t="25150" x="5989638" y="3579813"/>
          <p14:tracePt t="25214" x="5989638" y="3570288"/>
          <p14:tracePt t="25223" x="5980113" y="3549650"/>
          <p14:tracePt t="25229" x="5970588" y="3540125"/>
          <p14:tracePt t="25239" x="5949950" y="3519488"/>
          <p14:tracePt t="25245" x="5940425" y="3509963"/>
          <p14:tracePt t="25256" x="5919788" y="3498850"/>
          <p14:tracePt t="25263" x="5919788" y="3489325"/>
          <p14:tracePt t="25272" x="5908675" y="3489325"/>
          <p14:tracePt t="25280" x="5899150" y="3479800"/>
          <p14:tracePt t="25287" x="5889625" y="3468688"/>
          <p14:tracePt t="25296" x="5878513" y="3459163"/>
          <p14:tracePt t="25684" x="5868988" y="3459163"/>
          <p14:tracePt t="25693" x="5838825" y="3449638"/>
          <p14:tracePt t="25700" x="5818188" y="3438525"/>
          <p14:tracePt t="25707" x="5778500" y="3419475"/>
          <p14:tracePt t="25717" x="5697538" y="3389313"/>
          <p14:tracePt t="25722" x="5637213" y="3368675"/>
          <p14:tracePt t="25730" x="5535613" y="3327400"/>
          <p14:tracePt t="25739" x="5445125" y="3297238"/>
          <p14:tracePt t="25746" x="5384800" y="3267075"/>
          <p14:tracePt t="25756" x="5264150" y="3227388"/>
          <p14:tracePt t="25762" x="5203825" y="3187700"/>
          <p14:tracePt t="25770" x="5122863" y="3155950"/>
          <p14:tracePt t="25778" x="5032375" y="3116263"/>
          <p14:tracePt t="25786" x="4972050" y="3095625"/>
          <p14:tracePt t="25795" x="4930775" y="3065463"/>
          <p14:tracePt t="25802" x="4891088" y="3055938"/>
          <p14:tracePt t="25811" x="4881563" y="3046413"/>
          <p14:tracePt t="25822" x="4870450" y="3046413"/>
          <p14:tracePt t="25996" x="4870450" y="3035300"/>
          <p14:tracePt t="26036" x="4870450" y="3025775"/>
          <p14:tracePt t="26052" x="4870450" y="3016250"/>
          <p14:tracePt t="26060" x="4870450" y="3005138"/>
          <p14:tracePt t="26076" x="4870450" y="2984500"/>
          <p14:tracePt t="26084" x="4870450" y="2974975"/>
          <p14:tracePt t="26092" x="4870450" y="2954338"/>
          <p14:tracePt t="26108" x="4870450" y="2944813"/>
          <p14:tracePt t="26118" x="4870450" y="2935288"/>
          <p14:tracePt t="26124" x="4870450" y="2924175"/>
          <p14:tracePt t="26141" x="4870450" y="2914650"/>
          <p14:tracePt t="26182" x="4870450" y="2905125"/>
          <p14:tracePt t="26206" x="4870450" y="2894013"/>
          <p14:tracePt t="26214" x="4870450" y="2884488"/>
          <p14:tracePt t="26222" x="4870450" y="2874963"/>
          <p14:tracePt t="26237" x="4870450" y="2863850"/>
          <p14:tracePt t="26253" x="4870450" y="2854325"/>
          <p14:tracePt t="26261" x="4870450" y="2844800"/>
          <p14:tracePt t="26269" x="4870450" y="2833688"/>
          <p14:tracePt t="26442" x="4870450" y="2824163"/>
          <p14:tracePt t="27133" x="4881563" y="2824163"/>
          <p14:tracePt t="27141" x="4911725" y="2803525"/>
          <p14:tracePt t="27152" x="4930775" y="2782888"/>
          <p14:tracePt t="27157" x="4991100" y="2743200"/>
          <p14:tracePt t="27166" x="5041900" y="2722563"/>
          <p14:tracePt t="27173" x="5083175" y="2703513"/>
          <p14:tracePt t="27183" x="5153025" y="2673350"/>
          <p14:tracePt t="27189" x="5213350" y="2652713"/>
          <p14:tracePt t="27195" x="5273675" y="2641600"/>
          <p14:tracePt t="27203" x="5303838" y="2622550"/>
          <p14:tracePt t="27211" x="5345113" y="2611438"/>
          <p14:tracePt t="27219" x="5364163" y="2611438"/>
          <p14:tracePt t="27227" x="5375275" y="2611438"/>
          <p14:tracePt t="27243" x="5384800" y="2611438"/>
          <p14:tracePt t="27469" x="5384800" y="2601913"/>
          <p14:tracePt t="27783" x="5384800" y="2592388"/>
          <p14:tracePt t="27906" x="5395913" y="2592388"/>
          <p14:tracePt t="27911" x="5426075" y="2581275"/>
          <p14:tracePt t="27920" x="5445125" y="2581275"/>
          <p14:tracePt t="27929" x="5475288" y="2581275"/>
          <p14:tracePt t="27936" x="5505450" y="2581275"/>
          <p14:tracePt t="27946" x="5535613" y="2571750"/>
          <p14:tracePt t="27952" x="5567363" y="2571750"/>
          <p14:tracePt t="27965" x="5607050" y="2562225"/>
          <p14:tracePt t="27968" x="5627688" y="2562225"/>
          <p14:tracePt t="27979" x="5657850" y="2562225"/>
          <p14:tracePt t="27986" x="5697538" y="2551113"/>
          <p14:tracePt t="27995" x="5757863" y="2551113"/>
          <p14:tracePt t="28002" x="5788025" y="2551113"/>
          <p14:tracePt t="28012" x="5829300" y="2541588"/>
          <p14:tracePt t="28018" x="5859463" y="2541588"/>
          <p14:tracePt t="28028" x="5889625" y="2541588"/>
          <p14:tracePt t="28034" x="5919788" y="2541588"/>
          <p14:tracePt t="28042" x="5949950" y="2532063"/>
          <p14:tracePt t="28050" x="5980113" y="2532063"/>
          <p14:tracePt t="28058" x="6010275" y="2532063"/>
          <p14:tracePt t="28066" x="6030913" y="2532063"/>
          <p14:tracePt t="28074" x="6040438" y="2520950"/>
          <p14:tracePt t="28082" x="6061075" y="2520950"/>
          <p14:tracePt t="28396" x="6061075" y="2511425"/>
          <p14:tracePt t="28968" x="6070600" y="2511425"/>
          <p14:tracePt t="28976" x="6080125" y="2511425"/>
          <p14:tracePt t="28983" x="6091238" y="2511425"/>
          <p14:tracePt t="28991" x="6100763" y="2520950"/>
          <p14:tracePt t="28999" x="6111875" y="2541588"/>
          <p14:tracePt t="29007" x="6121400" y="2541588"/>
          <p14:tracePt t="29015" x="6142038" y="2551113"/>
          <p14:tracePt t="29023" x="6161088" y="2562225"/>
          <p14:tracePt t="29031" x="6181725" y="2581275"/>
          <p14:tracePt t="29039" x="6191250" y="2592388"/>
          <p14:tracePt t="29047" x="6202363" y="2601913"/>
          <p14:tracePt t="29055" x="6221413" y="2611438"/>
          <p14:tracePt t="29063" x="6232525" y="2622550"/>
          <p14:tracePt t="29071" x="6242050" y="2622550"/>
          <p14:tracePt t="29079" x="6251575" y="2622550"/>
          <p14:tracePt t="29095" x="6262688" y="2622550"/>
          <p14:tracePt t="29104" x="6272213" y="2622550"/>
          <p14:tracePt t="29111" x="6283325" y="2622550"/>
          <p14:tracePt t="29119" x="6292850" y="2622550"/>
          <p14:tracePt t="29135" x="6302375" y="2622550"/>
          <p14:tracePt t="29143" x="6313488" y="2622550"/>
          <p14:tracePt t="29151" x="6323013" y="2622550"/>
          <p14:tracePt t="29444" x="6332538" y="2622550"/>
          <p14:tracePt t="29468" x="6353175" y="2622550"/>
          <p14:tracePt t="29476" x="6373813" y="2622550"/>
          <p14:tracePt t="29485" x="6392863" y="2622550"/>
          <p14:tracePt t="29492" x="6423025" y="2622550"/>
          <p14:tracePt t="29499" x="6443663" y="2622550"/>
          <p14:tracePt t="29516" x="6473825" y="2622550"/>
          <p14:tracePt t="29524" x="6503988" y="2622550"/>
          <p14:tracePt t="29531" x="6564313" y="2622550"/>
          <p14:tracePt t="29540" x="6594475" y="2622550"/>
          <p14:tracePt t="29547" x="6645275" y="2622550"/>
          <p14:tracePt t="29556" x="6746875" y="2622550"/>
          <p14:tracePt t="29563" x="6796088" y="2622550"/>
          <p14:tracePt t="29571" x="6877050" y="2622550"/>
          <p14:tracePt t="29579" x="6958013" y="2622550"/>
          <p14:tracePt t="29587" x="7029450" y="2622550"/>
          <p14:tracePt t="29595" x="7108825" y="2622550"/>
          <p14:tracePt t="29602" x="7150100" y="2622550"/>
          <p14:tracePt t="29611" x="7210425" y="2622550"/>
          <p14:tracePt t="29618" x="7280275" y="2622550"/>
          <p14:tracePt t="29627" x="7321550" y="2632075"/>
          <p14:tracePt t="29635" x="7372350" y="2632075"/>
          <p14:tracePt t="29643" x="7402513" y="2632075"/>
          <p14:tracePt t="29652" x="7412038" y="2632075"/>
          <p14:tracePt t="29660" x="7442200" y="2632075"/>
          <p14:tracePt t="29669" x="7451725" y="2632075"/>
          <p14:tracePt t="29676" x="7472363" y="2632075"/>
          <p14:tracePt t="29750" x="7481888" y="2632075"/>
          <p14:tracePt t="29970" x="7502525" y="2632075"/>
          <p14:tracePt t="29977" x="7523163" y="2632075"/>
          <p14:tracePt t="29984" x="7543800" y="2632075"/>
          <p14:tracePt t="29993" x="7573963" y="2632075"/>
          <p14:tracePt t="30000" x="7604125" y="2632075"/>
          <p14:tracePt t="30007" x="7643813" y="2632075"/>
          <p14:tracePt t="30013" x="7673975" y="2632075"/>
          <p14:tracePt t="30021" x="7704138" y="2611438"/>
          <p14:tracePt t="30029" x="7734300" y="2611438"/>
          <p14:tracePt t="30037" x="7764463" y="2611438"/>
          <p14:tracePt t="30045" x="7805738" y="2601913"/>
          <p14:tracePt t="30054" x="7835900" y="2601913"/>
          <p14:tracePt t="30061" x="7854950" y="2601913"/>
          <p14:tracePt t="30069" x="7886700" y="2592388"/>
          <p14:tracePt t="30077" x="7905750" y="2592388"/>
          <p14:tracePt t="30085" x="7926388" y="2581275"/>
          <p14:tracePt t="30093" x="7947025" y="2581275"/>
          <p14:tracePt t="30101" x="7956550" y="2581275"/>
          <p14:tracePt t="30109" x="7966075" y="2581275"/>
          <p14:tracePt t="30120" x="7986713" y="2581275"/>
          <p14:tracePt t="30127" x="7996238" y="2581275"/>
          <p14:tracePt t="30135" x="8007350" y="2581275"/>
          <p14:tracePt t="30143" x="8007350" y="2571750"/>
          <p14:tracePt t="30441" x="8007350" y="2581275"/>
          <p14:tracePt t="30626" x="8007350" y="2592388"/>
          <p14:tracePt t="30966" x="8047038" y="2592388"/>
          <p14:tracePt t="30977" x="8097838" y="2611438"/>
          <p14:tracePt t="30988" x="8248650" y="2652713"/>
          <p14:tracePt t="30998" x="8339138" y="2682875"/>
          <p14:tracePt t="31006" x="8470900" y="2713038"/>
          <p14:tracePt t="31012" x="8682038" y="2763838"/>
          <p14:tracePt t="31021" x="8804275" y="2794000"/>
          <p14:tracePt t="31029" x="8924925" y="2803525"/>
          <p14:tracePt t="31036" x="9055100" y="2824163"/>
          <p14:tracePt t="31044" x="9166225" y="2833688"/>
          <p14:tracePt t="31052" x="9318625" y="2833688"/>
          <p14:tracePt t="31061" x="9418638" y="2844800"/>
          <p14:tracePt t="31069" x="9469438" y="2844800"/>
          <p14:tracePt t="31078" x="9529763" y="2844800"/>
          <p14:tracePt t="31085" x="9610725" y="2844800"/>
          <p14:tracePt t="31092" x="9650413" y="2844800"/>
          <p14:tracePt t="31101" x="9691688" y="2844800"/>
          <p14:tracePt t="31108" x="9731375" y="2844800"/>
          <p14:tracePt t="31116" x="9782175" y="2844800"/>
          <p14:tracePt t="31125" x="9812338" y="2844800"/>
          <p14:tracePt t="31133" x="9842500" y="2844800"/>
          <p14:tracePt t="31140" x="9872663" y="2844800"/>
          <p14:tracePt t="31149" x="9882188" y="2844800"/>
          <p14:tracePt t="31156" x="9902825" y="2844800"/>
          <p14:tracePt t="31165" x="9923463" y="2844800"/>
          <p14:tracePt t="31173" x="9932988" y="2844800"/>
          <p14:tracePt t="31181" x="9953625" y="2844800"/>
          <p14:tracePt t="31205" x="9963150" y="2844800"/>
          <p14:tracePt t="31312" x="9972675" y="2844800"/>
          <p14:tracePt t="32890" x="9972675" y="2833688"/>
          <p14:tracePt t="32897" x="9972675" y="2813050"/>
          <p14:tracePt t="32906" x="9972675" y="2803525"/>
          <p14:tracePt t="32913" x="9983788" y="2794000"/>
          <p14:tracePt t="32920" x="9993313" y="2782888"/>
          <p14:tracePt t="32928" x="9993313" y="2773363"/>
          <p14:tracePt t="32936" x="10004425" y="2752725"/>
          <p14:tracePt t="32944" x="10023475" y="2743200"/>
          <p14:tracePt t="32953" x="10034588" y="2722563"/>
          <p14:tracePt t="32960" x="10053638" y="2703513"/>
          <p14:tracePt t="32968" x="10074275" y="2692400"/>
          <p14:tracePt t="32976" x="10083800" y="2692400"/>
          <p14:tracePt t="32984" x="10094913" y="2682875"/>
          <p14:tracePt t="32992" x="10104438" y="2673350"/>
          <p14:tracePt t="33001" x="10113963" y="2662238"/>
          <p14:tracePt t="33008" x="10125075" y="2652713"/>
          <p14:tracePt t="33017" x="10134600" y="2652713"/>
          <p14:tracePt t="33024" x="10144125" y="2652713"/>
          <p14:tracePt t="33032" x="10144125" y="2641600"/>
          <p14:tracePt t="33048" x="10155238" y="2641600"/>
          <p14:tracePt t="33064" x="10164763" y="2641600"/>
          <p14:tracePt t="33073" x="10175875" y="2641600"/>
          <p14:tracePt t="33080" x="10175875" y="2632075"/>
          <p14:tracePt t="33088" x="10185400" y="2632075"/>
          <p14:tracePt t="33104" x="10185400" y="2622550"/>
          <p14:tracePt t="33112" x="10194925" y="2622550"/>
          <p14:tracePt t="33120" x="10206038" y="2622550"/>
          <p14:tracePt t="33128" x="10215563" y="2622550"/>
          <p14:tracePt t="33136" x="10225088" y="2611438"/>
          <p14:tracePt t="33144" x="10236200" y="2611438"/>
          <p14:tracePt t="33154" x="10255250" y="2611438"/>
          <p14:tracePt t="33162" x="10285413" y="2601913"/>
          <p14:tracePt t="33170" x="10326688" y="2601913"/>
          <p14:tracePt t="33178" x="10377488" y="2601913"/>
          <p14:tracePt t="33186" x="10426700" y="2601913"/>
          <p14:tracePt t="33194" x="10487025" y="2601913"/>
          <p14:tracePt t="33202" x="10548938" y="2601913"/>
          <p14:tracePt t="33210" x="10579100" y="2601913"/>
          <p14:tracePt t="33218" x="10609263" y="2601913"/>
          <p14:tracePt t="33226" x="10639425" y="2601913"/>
          <p14:tracePt t="33234" x="10648950" y="2601913"/>
          <p14:tracePt t="33242" x="10658475" y="2601913"/>
          <p14:tracePt t="33250" x="10669588" y="2601913"/>
          <p14:tracePt t="33783" x="10658475" y="2601913"/>
          <p14:tracePt t="33793" x="10639425" y="2601913"/>
          <p14:tracePt t="33802" x="10618788" y="2601913"/>
          <p14:tracePt t="33809" x="10579100" y="2592388"/>
          <p14:tracePt t="33818" x="10518775" y="2581275"/>
          <p14:tracePt t="33823" x="10437813" y="2581275"/>
          <p14:tracePt t="33830" x="10356850" y="2571750"/>
          <p14:tracePt t="33838" x="10296525" y="2551113"/>
          <p14:tracePt t="33847" x="10215563" y="2541588"/>
          <p14:tracePt t="33854" x="10175875" y="2532063"/>
          <p14:tracePt t="33863" x="10113963" y="2520950"/>
          <p14:tracePt t="33870" x="10074275" y="2520950"/>
          <p14:tracePt t="33878" x="10023475" y="2511425"/>
          <p14:tracePt t="33886" x="9972675" y="2511425"/>
          <p14:tracePt t="33894" x="9832975" y="2490788"/>
          <p14:tracePt t="33902" x="9740900" y="2490788"/>
          <p14:tracePt t="33910" x="9569450" y="2490788"/>
          <p14:tracePt t="33918" x="9398000" y="2501900"/>
          <p14:tracePt t="33926" x="9288463" y="2511425"/>
          <p14:tracePt t="33934" x="9166225" y="2541588"/>
          <p14:tracePt t="33942" x="8975725" y="2611438"/>
          <p14:tracePt t="33950" x="8742363" y="2682875"/>
          <p14:tracePt t="33958" x="8551863" y="2733675"/>
          <p14:tracePt t="33967" x="8329613" y="2794000"/>
          <p14:tracePt t="33974" x="8097838" y="2844800"/>
          <p14:tracePt t="33982" x="7653338" y="2944813"/>
          <p14:tracePt t="33990" x="7240588" y="3035300"/>
          <p14:tracePt t="33998" x="7018338" y="3065463"/>
          <p14:tracePt t="34006" x="6615113" y="3136900"/>
          <p14:tracePt t="34014" x="6091238" y="3206750"/>
          <p14:tracePt t="34022" x="5657850" y="3257550"/>
          <p14:tracePt t="34030" x="5324475" y="3297238"/>
          <p14:tracePt t="34038" x="5072063" y="3338513"/>
          <p14:tracePt t="34046" x="4648200" y="3359150"/>
          <p14:tracePt t="34056" x="4457700" y="3359150"/>
          <p14:tracePt t="34062" x="4175125" y="3359150"/>
          <p14:tracePt t="34072" x="3973513" y="3368675"/>
          <p14:tracePt t="34079" x="3730625" y="3389313"/>
          <p14:tracePt t="34088" x="3579813" y="3389313"/>
          <p14:tracePt t="34095" x="3449638" y="3408363"/>
          <p14:tracePt t="34104" x="3246438" y="3419475"/>
          <p14:tracePt t="34112" x="3125788" y="3438525"/>
          <p14:tracePt t="34120" x="2995613" y="3438525"/>
          <p14:tracePt t="34128" x="2884488" y="3449638"/>
          <p14:tracePt t="34136" x="2824163" y="3449638"/>
          <p14:tracePt t="34145" x="2652713" y="3449638"/>
          <p14:tracePt t="34152" x="2560638" y="3449638"/>
          <p14:tracePt t="34160" x="2500313" y="3449638"/>
          <p14:tracePt t="34168" x="2390775" y="3449638"/>
          <p14:tracePt t="34176" x="2298700" y="3449638"/>
          <p14:tracePt t="34184" x="2238375" y="3449638"/>
          <p14:tracePt t="34192" x="2138363" y="3449638"/>
          <p14:tracePt t="34200" x="2047875" y="3449638"/>
          <p14:tracePt t="34208" x="1895475" y="3438525"/>
          <p14:tracePt t="34216" x="1814513" y="3438525"/>
          <p14:tracePt t="34224" x="1704975" y="3429000"/>
          <p14:tracePt t="34232" x="1624013" y="3419475"/>
          <p14:tracePt t="34240" x="1582738" y="3419475"/>
          <p14:tracePt t="34248" x="1522413" y="3408363"/>
          <p14:tracePt t="34256" x="1482725" y="3389313"/>
          <p14:tracePt t="34264" x="1452563" y="3389313"/>
          <p14:tracePt t="34272" x="1422400" y="3378200"/>
          <p14:tracePt t="34282" x="1401763" y="3378200"/>
          <p14:tracePt t="34288" x="1392238" y="3378200"/>
          <p14:tracePt t="34296" x="1392238" y="3368675"/>
          <p14:tracePt t="34304" x="1381125" y="3359150"/>
          <p14:tracePt t="34320" x="1381125" y="3348038"/>
          <p14:tracePt t="34328" x="1381125" y="3338513"/>
          <p14:tracePt t="34336" x="1371600" y="3327400"/>
          <p14:tracePt t="34344" x="1371600" y="3317875"/>
          <p14:tracePt t="34352" x="1371600" y="3297238"/>
          <p14:tracePt t="34361" x="1371600" y="3278188"/>
          <p14:tracePt t="34370" x="1371600" y="3248025"/>
          <p14:tracePt t="34377" x="1371600" y="3217863"/>
          <p14:tracePt t="34386" x="1371600" y="3187700"/>
          <p14:tracePt t="34394" x="1381125" y="3146425"/>
          <p14:tracePt t="34402" x="1392238" y="3116263"/>
          <p14:tracePt t="34411" x="1401763" y="3095625"/>
          <p14:tracePt t="34418" x="1431925" y="3065463"/>
          <p14:tracePt t="34427" x="1452563" y="3016250"/>
          <p14:tracePt t="34434" x="1471613" y="2974975"/>
          <p14:tracePt t="34442" x="1522413" y="2935288"/>
          <p14:tracePt t="34450" x="1573213" y="2884488"/>
          <p14:tracePt t="34458" x="1603375" y="2863850"/>
          <p14:tracePt t="34466" x="1654175" y="2844800"/>
          <p14:tracePt t="34474" x="1684338" y="2833688"/>
          <p14:tracePt t="34482" x="1714500" y="2813050"/>
          <p14:tracePt t="34490" x="1744663" y="2813050"/>
          <p14:tracePt t="34498" x="1765300" y="2803525"/>
          <p14:tracePt t="34506" x="1784350" y="2794000"/>
          <p14:tracePt t="34514" x="1795463" y="2794000"/>
          <p14:tracePt t="34522" x="1804988" y="2782888"/>
          <p14:tracePt t="34530" x="1814513" y="2782888"/>
          <p14:tracePt t="34546" x="1825625" y="2782888"/>
          <p14:tracePt t="34570" x="1835150" y="2782888"/>
          <p14:tracePt t="34602" x="1844675" y="2782888"/>
          <p14:tracePt t="34618" x="1855788" y="2782888"/>
          <p14:tracePt t="34626" x="1865313" y="2782888"/>
          <p14:tracePt t="34642" x="1885950" y="2794000"/>
          <p14:tracePt t="34684" x="1895475" y="2803525"/>
          <p14:tracePt t="34700" x="1895475" y="2813050"/>
          <p14:tracePt t="34716" x="1906588" y="2813050"/>
          <p14:tracePt t="34724" x="1906588" y="2824163"/>
          <p14:tracePt t="34732" x="1906588" y="2833688"/>
          <p14:tracePt t="34740" x="1916113" y="2833688"/>
          <p14:tracePt t="34839" x="1925638" y="2833688"/>
          <p14:tracePt t="34902" x="1936750" y="2833688"/>
          <p14:tracePt t="34927" x="1946275" y="2833688"/>
          <p14:tracePt t="34933" x="1955800" y="2833688"/>
          <p14:tracePt t="34957" x="1966913" y="2833688"/>
          <p14:tracePt t="34972" x="1976438" y="2833688"/>
          <p14:tracePt t="35150" x="1985963" y="2833688"/>
          <p14:tracePt t="35182" x="1997075" y="2844800"/>
          <p14:tracePt t="35198" x="2006600" y="2863850"/>
          <p14:tracePt t="35206" x="2016125" y="2884488"/>
          <p14:tracePt t="35214" x="2036763" y="2905125"/>
          <p14:tracePt t="35222" x="2047875" y="2924175"/>
          <p14:tracePt t="35230" x="2087563" y="2944813"/>
          <p14:tracePt t="35238" x="2117725" y="2974975"/>
          <p14:tracePt t="35246" x="2147888" y="3025775"/>
          <p14:tracePt t="35256" x="2187575" y="3046413"/>
          <p14:tracePt t="35262" x="2219325" y="3076575"/>
          <p14:tracePt t="35273" x="2279650" y="3106738"/>
          <p14:tracePt t="35278" x="2309813" y="3125788"/>
          <p14:tracePt t="35288" x="2349500" y="3125788"/>
          <p14:tracePt t="35296" x="2370138" y="3136900"/>
          <p14:tracePt t="35304" x="2400300" y="3146425"/>
          <p14:tracePt t="35312" x="2420938" y="3146425"/>
          <p14:tracePt t="35320" x="2451100" y="3155950"/>
          <p14:tracePt t="35328" x="2470150" y="3155950"/>
          <p14:tracePt t="35336" x="2490788" y="3155950"/>
          <p14:tracePt t="35344" x="2511425" y="3155950"/>
          <p14:tracePt t="35352" x="2520950" y="3155950"/>
          <p14:tracePt t="35360" x="2551113" y="3155950"/>
          <p14:tracePt t="35368" x="2571750" y="3155950"/>
          <p14:tracePt t="35376" x="2601913" y="3155950"/>
          <p14:tracePt t="35384" x="2632075" y="3146425"/>
          <p14:tracePt t="35392" x="2662238" y="3136900"/>
          <p14:tracePt t="35400" x="2722563" y="3106738"/>
          <p14:tracePt t="35408" x="2773363" y="3095625"/>
          <p14:tracePt t="35416" x="2813050" y="3086100"/>
          <p14:tracePt t="35424" x="2863850" y="3065463"/>
          <p14:tracePt t="35432" x="2903538" y="3046413"/>
          <p14:tracePt t="35440" x="2954338" y="3016250"/>
          <p14:tracePt t="35448" x="2974975" y="3005138"/>
          <p14:tracePt t="35456" x="2984500" y="3005138"/>
          <p14:tracePt t="35464" x="2984500" y="2995613"/>
          <p14:tracePt t="35472" x="2995613" y="2995613"/>
          <p14:tracePt t="35580" x="2995613" y="2984500"/>
          <p14:tracePt t="35627" x="2995613" y="2974975"/>
          <p14:tracePt t="35659" x="2995613" y="2965450"/>
          <p14:tracePt t="35779" x="3005138" y="2965450"/>
          <p14:tracePt t="35844" x="3014663" y="2965450"/>
          <p14:tracePt t="35850" x="3035300" y="2965450"/>
          <p14:tracePt t="35860" x="3074988" y="3005138"/>
          <p14:tracePt t="35866" x="3125788" y="3035300"/>
          <p14:tracePt t="35876" x="3155950" y="3065463"/>
          <p14:tracePt t="35882" x="3186113" y="3095625"/>
          <p14:tracePt t="35892" x="3287713" y="3125788"/>
          <p14:tracePt t="35898" x="3338513" y="3146425"/>
          <p14:tracePt t="35908" x="3398838" y="3167063"/>
          <p14:tracePt t="35916" x="3429000" y="3167063"/>
          <p14:tracePt t="35925" x="3489325" y="3187700"/>
          <p14:tracePt t="35932" x="3579813" y="3187700"/>
          <p14:tracePt t="35941" x="3640138" y="3187700"/>
          <p14:tracePt t="35948" x="3721100" y="3187700"/>
          <p14:tracePt t="35957" x="3760788" y="3187700"/>
          <p14:tracePt t="35965" x="3822700" y="3176588"/>
          <p14:tracePt t="35973" x="3841750" y="3167063"/>
          <p14:tracePt t="35988" x="3892550" y="3155950"/>
          <p14:tracePt t="35996" x="3902075" y="3146425"/>
          <p14:tracePt t="36044" x="3913188" y="3136900"/>
          <p14:tracePt t="36068" x="3913188" y="3125788"/>
          <p14:tracePt t="36117" x="3913188" y="3116263"/>
          <p14:tracePt t="36126" x="3922713" y="3116263"/>
          <p14:tracePt t="36440" x="3932238" y="3116263"/>
          <p14:tracePt t="36446" x="3973513" y="3116263"/>
          <p14:tracePt t="36454" x="4024313" y="3116263"/>
          <p14:tracePt t="36462" x="4103688" y="3116263"/>
          <p14:tracePt t="36470" x="4235450" y="3116263"/>
          <p14:tracePt t="36478" x="4397375" y="3116263"/>
          <p14:tracePt t="36488" x="4527550" y="3116263"/>
          <p14:tracePt t="36494" x="4648200" y="3116263"/>
          <p14:tracePt t="36504" x="4810125" y="3116263"/>
          <p14:tracePt t="36510" x="4930775" y="3116263"/>
          <p14:tracePt t="36520" x="5102225" y="3106738"/>
          <p14:tracePt t="36525" x="5173663" y="3086100"/>
          <p14:tracePt t="36536" x="5224463" y="3076575"/>
          <p14:tracePt t="36544" x="5254625" y="3076575"/>
          <p14:tracePt t="36552" x="5273675" y="3065463"/>
          <p14:tracePt t="37125" x="5273675" y="3076575"/>
          <p14:tracePt t="37978" x="5294313" y="3055938"/>
          <p14:tracePt t="37986" x="5324475" y="3035300"/>
          <p14:tracePt t="37996" x="5375275" y="3016250"/>
          <p14:tracePt t="38002" x="5435600" y="2984500"/>
          <p14:tracePt t="38015" x="5486400" y="2965450"/>
          <p14:tracePt t="38021" x="5546725" y="2954338"/>
          <p14:tracePt t="38027" x="5627688" y="2924175"/>
          <p14:tracePt t="38032" x="5688013" y="2914650"/>
          <p14:tracePt t="38044" x="5799138" y="2905125"/>
          <p14:tracePt t="38049" x="5940425" y="2884488"/>
          <p14:tracePt t="38059" x="6121400" y="2854325"/>
          <p14:tracePt t="38066" x="6202363" y="2854325"/>
          <p14:tracePt t="38073" x="6332538" y="2833688"/>
          <p14:tracePt t="38081" x="6464300" y="2824163"/>
          <p14:tracePt t="38089" x="6545263" y="2813050"/>
          <p14:tracePt t="38098" x="6594475" y="2803525"/>
          <p14:tracePt t="38105" x="6635750" y="2803525"/>
          <p14:tracePt t="38113" x="6665913" y="2794000"/>
          <p14:tracePt t="38121" x="6675438" y="2794000"/>
          <p14:tracePt t="38129" x="6675438" y="2782888"/>
          <p14:tracePt t="38146" x="6675438" y="2773363"/>
          <p14:tracePt t="38245" x="6675438" y="2763838"/>
          <p14:tracePt t="38275" x="6675438" y="2752725"/>
          <p14:tracePt t="40851" x="6665913" y="2752725"/>
          <p14:tracePt t="40859" x="6645275" y="2763838"/>
          <p14:tracePt t="40867" x="6624638" y="2782888"/>
          <p14:tracePt t="40875" x="6594475" y="2803525"/>
          <p14:tracePt t="40883" x="6564313" y="2824163"/>
          <p14:tracePt t="40891" x="6515100" y="2863850"/>
          <p14:tracePt t="40899" x="6473825" y="2884488"/>
          <p14:tracePt t="40907" x="6423025" y="2924175"/>
          <p14:tracePt t="40915" x="6353175" y="2974975"/>
          <p14:tracePt t="40923" x="6323013" y="3005138"/>
          <p14:tracePt t="40931" x="6232525" y="3065463"/>
          <p14:tracePt t="40939" x="6191250" y="3106738"/>
          <p14:tracePt t="40947" x="6142038" y="3136900"/>
          <p14:tracePt t="40955" x="6121400" y="3146425"/>
          <p14:tracePt t="40963" x="6070600" y="3187700"/>
          <p14:tracePt t="40980" x="5980113" y="3227388"/>
          <p14:tracePt t="40987" x="5929313" y="3257550"/>
          <p14:tracePt t="40995" x="5889625" y="3267075"/>
          <p14:tracePt t="41003" x="5848350" y="3278188"/>
          <p14:tracePt t="41010" x="5818188" y="3287713"/>
          <p14:tracePt t="41019" x="5768975" y="3297238"/>
          <p14:tracePt t="41027" x="5737225" y="3297238"/>
          <p14:tracePt t="41037" x="5707063" y="3297238"/>
          <p14:tracePt t="41044" x="5676900" y="3308350"/>
          <p14:tracePt t="41053" x="5646738" y="3308350"/>
          <p14:tracePt t="41060" x="5607050" y="3308350"/>
          <p14:tracePt t="41069" x="5576888" y="3317875"/>
          <p14:tracePt t="41075" x="5535613" y="3317875"/>
          <p14:tracePt t="41085" x="5505450" y="3317875"/>
          <p14:tracePt t="41094" x="5486400" y="3317875"/>
          <p14:tracePt t="41101" x="5456238" y="3317875"/>
          <p14:tracePt t="41110" x="5435600" y="3317875"/>
          <p14:tracePt t="41117" x="5414963" y="3317875"/>
          <p14:tracePt t="41125" x="5405438" y="3317875"/>
          <p14:tracePt t="41133" x="5395913" y="3317875"/>
          <p14:tracePt t="41141" x="5384800" y="3317875"/>
          <p14:tracePt t="41149" x="5384800" y="3327400"/>
          <p14:tracePt t="41157" x="5375275" y="3327400"/>
          <p14:tracePt t="41817" x="5384800" y="3327400"/>
          <p14:tracePt t="41825" x="5405438" y="3327400"/>
          <p14:tracePt t="41833" x="5426075" y="3317875"/>
          <p14:tracePt t="41841" x="5456238" y="3308350"/>
          <p14:tracePt t="41849" x="5486400" y="3297238"/>
          <p14:tracePt t="41856" x="5505450" y="3287713"/>
          <p14:tracePt t="41865" x="5535613" y="3278188"/>
          <p14:tracePt t="41872" x="5556250" y="3267075"/>
          <p14:tracePt t="41881" x="5567363" y="3267075"/>
          <p14:tracePt t="41897" x="5576888" y="3267075"/>
          <p14:tracePt t="41913" x="5576888" y="3257550"/>
          <p14:tracePt t="42390" x="5586413" y="3257550"/>
          <p14:tracePt t="42414" x="5597525" y="3257550"/>
          <p14:tracePt t="42422" x="5607050" y="3257550"/>
          <p14:tracePt t="42437" x="5616575" y="3257550"/>
          <p14:tracePt t="42446" x="5627688" y="3257550"/>
          <p14:tracePt t="42455" x="5637213" y="3257550"/>
          <p14:tracePt t="42461" x="5646738" y="3257550"/>
          <p14:tracePt t="42471" x="5657850" y="3257550"/>
          <p14:tracePt t="42477" x="5667375" y="3257550"/>
          <p14:tracePt t="42486" x="5676900" y="3257550"/>
          <p14:tracePt t="42493" x="5697538" y="3257550"/>
          <p14:tracePt t="42509" x="5718175" y="3257550"/>
          <p14:tracePt t="42525" x="5737225" y="3257550"/>
          <p14:tracePt t="42533" x="5748338" y="3248025"/>
          <p14:tracePt t="42549" x="5757863" y="3248025"/>
          <p14:tracePt t="42581" x="5768975" y="3248025"/>
          <p14:tracePt t="43726" x="5788025" y="3248025"/>
          <p14:tracePt t="43735" x="5829300" y="3248025"/>
          <p14:tracePt t="43742" x="5868988" y="3248025"/>
          <p14:tracePt t="43749" x="5929313" y="3248025"/>
          <p14:tracePt t="43757" x="6019800" y="3248025"/>
          <p14:tracePt t="43764" x="6100763" y="3248025"/>
          <p14:tracePt t="43773" x="6161088" y="3248025"/>
          <p14:tracePt t="43781" x="6202363" y="3248025"/>
          <p14:tracePt t="43791" x="6262688" y="3248025"/>
          <p14:tracePt t="43798" x="6313488" y="3248025"/>
          <p14:tracePt t="43807" x="6343650" y="3248025"/>
          <p14:tracePt t="43815" x="6353175" y="3248025"/>
          <p14:tracePt t="43823" x="6362700" y="3248025"/>
          <p14:tracePt t="44371" x="6383338" y="3248025"/>
          <p14:tracePt t="44380" x="6392863" y="3248025"/>
          <p14:tracePt t="44387" x="6413500" y="3248025"/>
          <p14:tracePt t="44396" x="6454775" y="3248025"/>
          <p14:tracePt t="44404" x="6503988" y="3257550"/>
          <p14:tracePt t="44412" x="6564313" y="3257550"/>
          <p14:tracePt t="44419" x="6605588" y="3267075"/>
          <p14:tracePt t="44428" x="6665913" y="3267075"/>
          <p14:tracePt t="44436" x="6746875" y="3287713"/>
          <p14:tracePt t="44445" x="6796088" y="3287713"/>
          <p14:tracePt t="44451" x="6858000" y="3287713"/>
          <p14:tracePt t="44461" x="6918325" y="3287713"/>
          <p14:tracePt t="44467" x="6948488" y="3287713"/>
          <p14:tracePt t="44475" x="6978650" y="3287713"/>
          <p14:tracePt t="44483" x="6988175" y="3287713"/>
          <p14:tracePt t="44712" x="6988175" y="3278188"/>
          <p14:tracePt t="45022" x="7008813" y="3267075"/>
          <p14:tracePt t="45030" x="7029450" y="3267075"/>
          <p14:tracePt t="45038" x="7048500" y="3257550"/>
          <p14:tracePt t="45047" x="7089775" y="3248025"/>
          <p14:tracePt t="45055" x="7138988" y="3227388"/>
          <p14:tracePt t="45062" x="7180263" y="3217863"/>
          <p14:tracePt t="45070" x="7219950" y="3206750"/>
          <p14:tracePt t="45078" x="7250113" y="3197225"/>
          <p14:tracePt t="45086" x="7291388" y="3176588"/>
          <p14:tracePt t="45094" x="7321550" y="3167063"/>
          <p14:tracePt t="45102" x="7351713" y="3155950"/>
          <p14:tracePt t="45110" x="7372350" y="3155950"/>
          <p14:tracePt t="45126" x="7391400" y="3146425"/>
          <p14:tracePt t="45134" x="7412038" y="3146425"/>
          <p14:tracePt t="45142" x="7432675" y="3136900"/>
          <p14:tracePt t="45151" x="7442200" y="3125788"/>
          <p14:tracePt t="45158" x="7451725" y="3125788"/>
          <p14:tracePt t="45166" x="7472363" y="3116263"/>
          <p14:tracePt t="45174" x="7481888" y="3116263"/>
          <p14:tracePt t="45182" x="7513638" y="3106738"/>
          <p14:tracePt t="45190" x="7523163" y="3106738"/>
          <p14:tracePt t="45198" x="7562850" y="3095625"/>
          <p14:tracePt t="45214" x="7583488" y="3095625"/>
          <p14:tracePt t="45223" x="7593013" y="3095625"/>
          <p14:tracePt t="45230" x="7604125" y="3095625"/>
          <p14:tracePt t="45885" x="7613650" y="3095625"/>
          <p14:tracePt t="45890" x="7653338" y="3095625"/>
          <p14:tracePt t="45898" x="7724775" y="3095625"/>
          <p14:tracePt t="45908" x="7815263" y="3095625"/>
          <p14:tracePt t="45914" x="7866063" y="3095625"/>
          <p14:tracePt t="45924" x="7947025" y="3095625"/>
          <p14:tracePt t="45932" x="8047038" y="3095625"/>
          <p14:tracePt t="45940" x="8118475" y="3095625"/>
          <p14:tracePt t="45948" x="8178800" y="3095625"/>
          <p14:tracePt t="45956" x="8218488" y="3095625"/>
          <p14:tracePt t="45964" x="8248650" y="3095625"/>
          <p14:tracePt t="45972" x="8278813" y="3095625"/>
          <p14:tracePt t="45980" x="8299450" y="3095625"/>
          <p14:tracePt t="45988" x="8308975" y="3095625"/>
          <p14:tracePt t="45996" x="8320088" y="3095625"/>
          <p14:tracePt t="46071" x="8329613" y="3095625"/>
          <p14:tracePt t="46079" x="8339138" y="3095625"/>
          <p14:tracePt t="46089" x="8350250" y="3095625"/>
          <p14:tracePt t="46093" x="8359775" y="3095625"/>
          <p14:tracePt t="46104" x="8369300" y="3095625"/>
          <p14:tracePt t="46109" x="8389938" y="3106738"/>
          <p14:tracePt t="46117" x="8410575" y="3106738"/>
          <p14:tracePt t="46124" x="8431213" y="3116263"/>
          <p14:tracePt t="46133" x="8450263" y="3116263"/>
          <p14:tracePt t="46140" x="8470900" y="3125788"/>
          <p14:tracePt t="46148" x="8480425" y="3136900"/>
          <p14:tracePt t="46156" x="8501063" y="3136900"/>
          <p14:tracePt t="46164" x="8510588" y="3146425"/>
          <p14:tracePt t="46172" x="8531225" y="3146425"/>
          <p14:tracePt t="46180" x="8540750" y="3146425"/>
          <p14:tracePt t="46188" x="8540750" y="3155950"/>
          <p14:tracePt t="46196" x="8551863" y="3155950"/>
          <p14:tracePt t="46206" x="8561388" y="3167063"/>
          <p14:tracePt t="46214" x="8572500" y="3167063"/>
          <p14:tracePt t="46230" x="8582025" y="3167063"/>
          <p14:tracePt t="46254" x="8582025" y="3176588"/>
          <p14:tracePt t="46651" x="8591550" y="3176588"/>
          <p14:tracePt t="46659" x="8621713" y="3176588"/>
          <p14:tracePt t="46665" x="8682038" y="3176588"/>
          <p14:tracePt t="46673" x="8723313" y="3176588"/>
          <p14:tracePt t="46680" x="8793163" y="3176588"/>
          <p14:tracePt t="46688" x="8874125" y="3176588"/>
          <p14:tracePt t="46697" x="8945563" y="3176588"/>
          <p14:tracePt t="46704" x="9005888" y="3176588"/>
          <p14:tracePt t="46712" x="9066213" y="3176588"/>
          <p14:tracePt t="46720" x="9105900" y="3176588"/>
          <p14:tracePt t="46728" x="9147175" y="3176588"/>
          <p14:tracePt t="46736" x="9177338" y="3176588"/>
          <p14:tracePt t="46745" x="9196388" y="3176588"/>
          <p14:tracePt t="46752" x="9217025" y="3176588"/>
          <p14:tracePt t="46760" x="9237663" y="3176588"/>
          <p14:tracePt t="46843" x="9247188" y="3176588"/>
          <p14:tracePt t="46875" x="9256713" y="3176588"/>
          <p14:tracePt t="46899" x="9267825" y="3176588"/>
          <p14:tracePt t="46923" x="9277350" y="3176588"/>
          <p14:tracePt t="46963" x="9297988" y="3176588"/>
          <p14:tracePt t="46971" x="9307513" y="3176588"/>
          <p14:tracePt t="46979" x="9328150" y="3197225"/>
          <p14:tracePt t="46986" x="9337675" y="3197225"/>
          <p14:tracePt t="46995" x="9367838" y="3206750"/>
          <p14:tracePt t="47002" x="9409113" y="3217863"/>
          <p14:tracePt t="47010" x="9439275" y="3227388"/>
          <p14:tracePt t="47018" x="9478963" y="3227388"/>
          <p14:tracePt t="47026" x="9509125" y="3236913"/>
          <p14:tracePt t="47034" x="9559925" y="3236913"/>
          <p14:tracePt t="47042" x="9661525" y="3236913"/>
          <p14:tracePt t="47050" x="9731375" y="3236913"/>
          <p14:tracePt t="47058" x="9791700" y="3236913"/>
          <p14:tracePt t="47066" x="9872663" y="3236913"/>
          <p14:tracePt t="47074" x="9963150" y="3236913"/>
          <p14:tracePt t="47082" x="10044113" y="3236913"/>
          <p14:tracePt t="47090" x="10104438" y="3236913"/>
          <p14:tracePt t="47098" x="10164763" y="3227388"/>
          <p14:tracePt t="47108" x="10225088" y="3217863"/>
          <p14:tracePt t="47114" x="10266363" y="3206750"/>
          <p14:tracePt t="47124" x="10326688" y="3197225"/>
          <p14:tracePt t="47130" x="10347325" y="3187700"/>
          <p14:tracePt t="47140" x="10407650" y="3167063"/>
          <p14:tracePt t="47148" x="10426700" y="3155950"/>
          <p14:tracePt t="47156" x="10437813" y="3155950"/>
          <p14:tracePt t="47164" x="10447338" y="3146425"/>
          <p14:tracePt t="47172" x="10447338" y="3136900"/>
          <p14:tracePt t="47188" x="10447338" y="3125788"/>
          <p14:tracePt t="47212" x="10447338" y="3116263"/>
          <p14:tracePt t="47268" x="10447338" y="3106738"/>
          <p14:tracePt t="47276" x="10447338" y="3095625"/>
          <p14:tracePt t="47284" x="10437813" y="3076575"/>
          <p14:tracePt t="47292" x="10417175" y="3055938"/>
          <p14:tracePt t="47300" x="10366375" y="3035300"/>
          <p14:tracePt t="47308" x="10336213" y="3016250"/>
          <p14:tracePt t="47316" x="10296525" y="2995613"/>
          <p14:tracePt t="47324" x="10245725" y="2965450"/>
          <p14:tracePt t="47332" x="10215563" y="2954338"/>
          <p14:tracePt t="47340" x="10185400" y="2944813"/>
          <p14:tracePt t="47348" x="10155238" y="2935288"/>
          <p14:tracePt t="47356" x="10134600" y="2914650"/>
          <p14:tracePt t="47372" x="10125075" y="2914650"/>
          <p14:tracePt t="47447" x="10113963" y="2914650"/>
          <p14:tracePt t="47471" x="10113963" y="2924175"/>
          <p14:tracePt t="47487" x="10113963" y="2935288"/>
          <p14:tracePt t="47495" x="10113963" y="2954338"/>
          <p14:tracePt t="47502" x="10113963" y="2974975"/>
          <p14:tracePt t="47511" x="10113963" y="2995613"/>
          <p14:tracePt t="47518" x="10113963" y="3005138"/>
          <p14:tracePt t="47534" x="10125075" y="3025775"/>
          <p14:tracePt t="47542" x="10125075" y="3035300"/>
          <p14:tracePt t="47550" x="10134600" y="3035300"/>
          <p14:tracePt t="47558" x="10134600" y="3046413"/>
          <p14:tracePt t="47574" x="10144125" y="3046413"/>
          <p14:tracePt t="47598" x="10144125" y="3055938"/>
          <p14:tracePt t="47606" x="10155238" y="3055938"/>
          <p14:tracePt t="47614" x="10164763" y="3055938"/>
          <p14:tracePt t="47622" x="10175875" y="3055938"/>
          <p14:tracePt t="47630" x="10185400" y="3055938"/>
          <p14:tracePt t="47654" x="10194925" y="3055938"/>
          <p14:tracePt t="47678" x="10206038" y="3055938"/>
          <p14:tracePt t="47785" x="10206038" y="3046413"/>
          <p14:tracePt t="47955" x="10225088" y="3095625"/>
          <p14:tracePt t="47962" x="10266363" y="3167063"/>
          <p14:tracePt t="47973" x="10285413" y="3206750"/>
          <p14:tracePt t="47981" x="10326688" y="3257550"/>
          <p14:tracePt t="47984" x="10347325" y="3308350"/>
          <p14:tracePt t="47993" x="10366375" y="3348038"/>
          <p14:tracePt t="48000" x="10407650" y="3389313"/>
          <p14:tracePt t="48009" x="10417175" y="3398838"/>
          <p14:tracePt t="48018" x="10417175" y="3408363"/>
          <p14:tracePt t="48082" x="10426700" y="3408363"/>
          <p14:tracePt t="48098" x="10426700" y="3398838"/>
          <p14:tracePt t="48107" x="10437813" y="3378200"/>
          <p14:tracePt t="48114" x="10437813" y="3368675"/>
          <p14:tracePt t="48122" x="10437813" y="3359150"/>
          <p14:tracePt t="48130" x="10447338" y="3348038"/>
          <p14:tracePt t="48138" x="10447338" y="3327400"/>
          <p14:tracePt t="48146" x="10447338" y="3317875"/>
          <p14:tracePt t="48154" x="10456863" y="3317875"/>
          <p14:tracePt t="48162" x="10456863" y="3308350"/>
          <p14:tracePt t="48170" x="10456863" y="3297238"/>
          <p14:tracePt t="48520" x="10456863" y="3308350"/>
          <p14:tracePt t="48583" x="10456863" y="3317875"/>
          <p14:tracePt t="48642" x="10456863" y="3327400"/>
          <p14:tracePt t="49646" x="10447338" y="3327400"/>
          <p14:tracePt t="49654" x="10417175" y="3327400"/>
          <p14:tracePt t="49662" x="10326688" y="3287713"/>
          <p14:tracePt t="49672" x="10236200" y="3257550"/>
          <p14:tracePt t="49678" x="10094913" y="3217863"/>
          <p14:tracePt t="49686" x="10013950" y="3187700"/>
          <p14:tracePt t="49692" x="9842500" y="3136900"/>
          <p14:tracePt t="49702" x="9459913" y="3086100"/>
          <p14:tracePt t="49708" x="9247188" y="3046413"/>
          <p14:tracePt t="49718" x="8651875" y="2974975"/>
          <p14:tracePt t="49724" x="8369300" y="2954338"/>
          <p14:tracePt t="49731" x="8188325" y="2954338"/>
          <p14:tracePt t="49740" x="7815263" y="2954338"/>
          <p14:tracePt t="49748" x="7683500" y="2954338"/>
          <p14:tracePt t="49756" x="7310438" y="2954338"/>
          <p14:tracePt t="49764" x="6999288" y="2965450"/>
          <p14:tracePt t="49772" x="6786563" y="2974975"/>
          <p14:tracePt t="49780" x="6443663" y="2995613"/>
          <p14:tracePt t="49788" x="6272213" y="3016250"/>
          <p14:tracePt t="49795" x="5929313" y="3035300"/>
          <p14:tracePt t="49804" x="5748338" y="3035300"/>
          <p14:tracePt t="49811" x="5556250" y="3046413"/>
          <p14:tracePt t="49820" x="5233988" y="3065463"/>
          <p14:tracePt t="49828" x="5143500" y="3065463"/>
          <p14:tracePt t="49838" x="4881563" y="3106738"/>
          <p14:tracePt t="49843" x="4759325" y="3116263"/>
          <p14:tracePt t="49854" x="4568825" y="3146425"/>
          <p14:tracePt t="49861" x="4416425" y="3167063"/>
          <p14:tracePt t="49870" x="4305300" y="3176588"/>
          <p14:tracePt t="49877" x="4175125" y="3187700"/>
          <p14:tracePt t="49886" x="4073525" y="3206750"/>
          <p14:tracePt t="49893" x="3943350" y="3217863"/>
          <p14:tracePt t="49902" x="3751263" y="3236913"/>
          <p14:tracePt t="49910" x="3660775" y="3248025"/>
          <p14:tracePt t="49918" x="3540125" y="3248025"/>
          <p14:tracePt t="49925" x="3468688" y="3248025"/>
          <p14:tracePt t="49934" x="3387725" y="3267075"/>
          <p14:tracePt t="49942" x="3327400" y="3267075"/>
          <p14:tracePt t="49949" x="3257550" y="3267075"/>
          <p14:tracePt t="49958" x="3197225" y="3267075"/>
          <p14:tracePt t="49967" x="3136900" y="3267075"/>
          <p14:tracePt t="49974" x="3095625" y="3257550"/>
          <p14:tracePt t="49982" x="3065463" y="3257550"/>
          <p14:tracePt t="49990" x="3044825" y="3257550"/>
          <p14:tracePt t="49998" x="3035300" y="3257550"/>
          <p14:tracePt t="50006" x="3025775" y="3257550"/>
          <p14:tracePt t="50014" x="3014663" y="3257550"/>
          <p14:tracePt t="50169" x="3014663" y="3267075"/>
          <p14:tracePt t="50175" x="3014663" y="3308350"/>
          <p14:tracePt t="50185" x="3014663" y="3327400"/>
          <p14:tracePt t="50193" x="3014663" y="3359150"/>
          <p14:tracePt t="50199" x="3014663" y="3398838"/>
          <p14:tracePt t="50208" x="3014663" y="3459163"/>
          <p14:tracePt t="50216" x="3014663" y="3498850"/>
          <p14:tracePt t="50223" x="3014663" y="3530600"/>
          <p14:tracePt t="50232" x="3025775" y="3560763"/>
          <p14:tracePt t="50240" x="3035300" y="3579813"/>
          <p14:tracePt t="50247" x="3035300" y="3590925"/>
          <p14:tracePt t="50256" x="3044825" y="3609975"/>
          <p14:tracePt t="50264" x="3055938" y="3609975"/>
          <p14:tracePt t="50288" x="3065463" y="3621088"/>
          <p14:tracePt t="50361" x="3074988" y="3621088"/>
          <p14:tracePt t="50418" x="3086100" y="3621088"/>
          <p14:tracePt t="50423" x="3095625" y="3621088"/>
          <p14:tracePt t="50431" x="3155950" y="3621088"/>
          <p14:tracePt t="50439" x="3197225" y="3630613"/>
          <p14:tracePt t="50449" x="3257550" y="3651250"/>
          <p14:tracePt t="50455" x="3338513" y="3670300"/>
          <p14:tracePt t="50466" x="3438525" y="3702050"/>
          <p14:tracePt t="50471" x="3559175" y="3721100"/>
          <p14:tracePt t="50482" x="3690938" y="3741738"/>
          <p14:tracePt t="50490" x="3822700" y="3762375"/>
          <p14:tracePt t="50497" x="3994150" y="3771900"/>
          <p14:tracePt t="50505" x="4073525" y="3792538"/>
          <p14:tracePt t="50513" x="4244975" y="3792538"/>
          <p14:tracePt t="50522" x="4316413" y="3792538"/>
          <p14:tracePt t="50529" x="4416425" y="3792538"/>
          <p14:tracePt t="50538" x="4508500" y="3792538"/>
          <p14:tracePt t="50546" x="4568825" y="3792538"/>
          <p14:tracePt t="50554" x="4629150" y="3771900"/>
          <p14:tracePt t="50562" x="4659313" y="3762375"/>
          <p14:tracePt t="50569" x="4678363" y="3741738"/>
          <p14:tracePt t="50578" x="4699000" y="3721100"/>
          <p14:tracePt t="50585" x="4719638" y="3702050"/>
          <p14:tracePt t="50594" x="4729163" y="3690938"/>
          <p14:tracePt t="50602" x="4740275" y="3681413"/>
          <p14:tracePt t="50610" x="4749800" y="3660775"/>
          <p14:tracePt t="50618" x="4749800" y="3651250"/>
          <p14:tracePt t="50625" x="4749800" y="3630613"/>
          <p14:tracePt t="50634" x="4749800" y="3621088"/>
          <p14:tracePt t="50641" x="4749800" y="3609975"/>
          <p14:tracePt t="50649" x="4749800" y="3590925"/>
          <p14:tracePt t="50657" x="4749800" y="3560763"/>
          <p14:tracePt t="50665" x="4749800" y="3540125"/>
          <p14:tracePt t="50673" x="4749800" y="3509963"/>
          <p14:tracePt t="50681" x="4729163" y="3479800"/>
          <p14:tracePt t="50689" x="4689475" y="3459163"/>
          <p14:tracePt t="50697" x="4668838" y="3429000"/>
          <p14:tracePt t="50705" x="4638675" y="3398838"/>
          <p14:tracePt t="50714" x="4608513" y="3389313"/>
          <p14:tracePt t="50721" x="4578350" y="3359150"/>
          <p14:tracePt t="50729" x="4527550" y="3338513"/>
          <p14:tracePt t="50737" x="4497388" y="3327400"/>
          <p14:tracePt t="50748" x="4467225" y="3317875"/>
          <p14:tracePt t="50753" x="4446588" y="3308350"/>
          <p14:tracePt t="50764" x="4416425" y="3297238"/>
          <p14:tracePt t="50780" x="4406900" y="3297238"/>
          <p14:tracePt t="50820" x="4397375" y="3297238"/>
          <p14:tracePt t="50860" x="4397375" y="3308350"/>
          <p14:tracePt t="50893" x="4397375" y="3317875"/>
          <p14:tracePt t="51199" x="4397375" y="3327400"/>
          <p14:tracePt t="51222" x="4397375" y="3338513"/>
          <p14:tracePt t="51489" x="4406900" y="3348038"/>
          <p14:tracePt t="51496" x="4416425" y="3368675"/>
          <p14:tracePt t="51504" x="4437063" y="3389313"/>
          <p14:tracePt t="51512" x="4467225" y="3398838"/>
          <p14:tracePt t="51520" x="4487863" y="3419475"/>
          <p14:tracePt t="51528" x="4527550" y="3438525"/>
          <p14:tracePt t="51536" x="4548188" y="3459163"/>
          <p14:tracePt t="51544" x="4557713" y="3468688"/>
          <p14:tracePt t="51551" x="4578350" y="3479800"/>
          <p14:tracePt t="51559" x="4629150" y="3498850"/>
          <p14:tracePt t="51567" x="4668838" y="3519488"/>
          <p14:tracePt t="51575" x="4719638" y="3540125"/>
          <p14:tracePt t="51583" x="4819650" y="3570288"/>
          <p14:tracePt t="51591" x="4881563" y="3579813"/>
          <p14:tracePt t="51599" x="4941888" y="3609975"/>
          <p14:tracePt t="51607" x="5002213" y="3621088"/>
          <p14:tracePt t="51615" x="5053013" y="3630613"/>
          <p14:tracePt t="51624" x="5102225" y="3630613"/>
          <p14:tracePt t="51632" x="5122863" y="3640138"/>
          <p14:tracePt t="51640" x="5143500" y="3640138"/>
          <p14:tracePt t="51647" x="5153025" y="3651250"/>
          <p14:tracePt t="52142" x="5162550" y="3651250"/>
          <p14:tracePt t="52149" x="5183188" y="3660775"/>
          <p14:tracePt t="52157" x="5213350" y="3670300"/>
          <p14:tracePt t="52166" x="5243513" y="3681413"/>
          <p14:tracePt t="52173" x="5284788" y="3681413"/>
          <p14:tracePt t="52179" x="5314950" y="3690938"/>
          <p14:tracePt t="52189" x="5375275" y="3690938"/>
          <p14:tracePt t="52196" x="5526088" y="3702050"/>
          <p14:tracePt t="52205" x="5616575" y="3702050"/>
          <p14:tracePt t="52212" x="5718175" y="3721100"/>
          <p14:tracePt t="52221" x="5778500" y="3732213"/>
          <p14:tracePt t="52227" x="5848350" y="3732213"/>
          <p14:tracePt t="52236" x="5949950" y="3741738"/>
          <p14:tracePt t="52243" x="5989638" y="3741738"/>
          <p14:tracePt t="52251" x="6030913" y="3762375"/>
          <p14:tracePt t="52261" x="6061075" y="3762375"/>
          <p14:tracePt t="52267" x="6080125" y="3762375"/>
          <p14:tracePt t="52277" x="6091238" y="3762375"/>
          <p14:tracePt t="52842" x="6100763" y="3762375"/>
          <p14:tracePt t="52848" x="6111875" y="3762375"/>
          <p14:tracePt t="52858" x="6121400" y="3762375"/>
          <p14:tracePt t="52864" x="6151563" y="3762375"/>
          <p14:tracePt t="52874" x="6181725" y="3762375"/>
          <p14:tracePt t="52880" x="6211888" y="3762375"/>
          <p14:tracePt t="52890" x="6262688" y="3751263"/>
          <p14:tracePt t="52896" x="6313488" y="3751263"/>
          <p14:tracePt t="52906" x="6353175" y="3751263"/>
          <p14:tracePt t="52914" x="6403975" y="3751263"/>
          <p14:tracePt t="52922" x="6473825" y="3751263"/>
          <p14:tracePt t="52930" x="6534150" y="3751263"/>
          <p14:tracePt t="52938" x="6584950" y="3751263"/>
          <p14:tracePt t="52946" x="6645275" y="3751263"/>
          <p14:tracePt t="52954" x="6686550" y="3751263"/>
          <p14:tracePt t="52962" x="6735763" y="3741738"/>
          <p14:tracePt t="52972" x="6777038" y="3741738"/>
          <p14:tracePt t="52978" x="6807200" y="3732213"/>
          <p14:tracePt t="52986" x="6837363" y="3721100"/>
          <p14:tracePt t="52994" x="6867525" y="3721100"/>
          <p14:tracePt t="53001" x="6888163" y="3711575"/>
          <p14:tracePt t="53010" x="6897688" y="3711575"/>
          <p14:tracePt t="53090" x="6897688" y="3702050"/>
          <p14:tracePt t="54009" x="6858000" y="3702050"/>
          <p14:tracePt t="54016" x="6786563" y="3670300"/>
          <p14:tracePt t="54024" x="6584950" y="3660775"/>
          <p14:tracePt t="54032" x="6373813" y="3640138"/>
          <p14:tracePt t="54039" x="6191250" y="3609975"/>
          <p14:tracePt t="54047" x="5808663" y="3570288"/>
          <p14:tracePt t="54055" x="5627688" y="3549650"/>
          <p14:tracePt t="54063" x="5213350" y="3489325"/>
          <p14:tracePt t="54071" x="4497388" y="3359150"/>
          <p14:tracePt t="54079" x="3932238" y="3227388"/>
          <p14:tracePt t="54087" x="3287713" y="3065463"/>
          <p14:tracePt t="54097" x="2520950" y="2844800"/>
          <p14:tracePt t="54103" x="1946275" y="2632075"/>
          <p14:tracePt t="54113" x="1552575" y="2490788"/>
          <p14:tracePt t="54119" x="1038225" y="2259013"/>
          <p14:tracePt t="54129" x="857250" y="2178050"/>
          <p14:tracePt t="54137" x="565150" y="1976438"/>
          <p14:tracePt t="54145" x="403225" y="1885950"/>
          <p14:tracePt t="54153" x="292100" y="1765300"/>
          <p14:tracePt t="54161" x="241300" y="1674813"/>
          <p14:tracePt t="54169" x="161925" y="1533525"/>
          <p14:tracePt t="54177" x="120650" y="1431925"/>
          <p14:tracePt t="54185" x="69850" y="1320800"/>
          <p14:tracePt t="54194" x="50800" y="1200150"/>
          <p14:tracePt t="54201" x="30163" y="1098550"/>
          <p14:tracePt t="54209" x="0" y="9890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5.2 CNN 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234208"/>
            <a:ext cx="9830186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CNN 모델은 </a:t>
            </a:r>
            <a:r>
              <a:rPr lang="ko-KR" altLang="en-US" dirty="0" err="1"/>
              <a:t>컨볼루션</a:t>
            </a:r>
            <a:r>
              <a:rPr lang="ko-KR" altLang="en-US" dirty="0"/>
              <a:t>, </a:t>
            </a:r>
            <a:r>
              <a:rPr lang="ko-KR" altLang="en-US" dirty="0" err="1"/>
              <a:t>풀링</a:t>
            </a:r>
            <a:r>
              <a:rPr lang="ko-KR" altLang="en-US" dirty="0"/>
              <a:t>, </a:t>
            </a:r>
            <a:r>
              <a:rPr lang="ko-KR" altLang="en-US" dirty="0" err="1"/>
              <a:t>드롭아웃</a:t>
            </a:r>
            <a:r>
              <a:rPr lang="ko-KR" altLang="en-US" dirty="0"/>
              <a:t>, 그리고 기 본신경망 계층의 조합으로 이루어집니다.</a:t>
            </a:r>
          </a:p>
          <a:p>
            <a:pPr>
              <a:defRPr/>
            </a:pPr>
            <a:r>
              <a:rPr lang="ko-KR" altLang="en-US" dirty="0"/>
              <a:t>기본 인공 신경망을 CNN 계층으로 대체만 하면 되기 때문에 전체적인 구현은 앞장의 신경망 구현법과 매우 비슷합니다.</a:t>
            </a:r>
          </a:p>
          <a:p>
            <a:pPr>
              <a:defRPr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9787" y="0"/>
            <a:ext cx="1752212" cy="6857999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BA508CF-50A0-4A7A-A910-62D8977AE9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29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4" x="3014663" y="2662238"/>
          <p14:tracePt t="342" x="3005138" y="2601913"/>
          <p14:tracePt t="344" x="2995613" y="2571750"/>
          <p14:tracePt t="354" x="2984500" y="2520950"/>
          <p14:tracePt t="360" x="2954338" y="2460625"/>
          <p14:tracePt t="370" x="2944813" y="2420938"/>
          <p14:tracePt t="376" x="2935288" y="2370138"/>
          <p14:tracePt t="386" x="2914650" y="2330450"/>
          <p14:tracePt t="394" x="2884488" y="2289175"/>
          <p14:tracePt t="402" x="2863850" y="2259013"/>
          <p14:tracePt t="410" x="2843213" y="2219325"/>
          <p14:tracePt t="418" x="2803525" y="2138363"/>
          <p14:tracePt t="426" x="2763838" y="2087563"/>
          <p14:tracePt t="434" x="2743200" y="2057400"/>
          <p14:tracePt t="442" x="2713038" y="2006600"/>
          <p14:tracePt t="451" x="2671763" y="1955800"/>
          <p14:tracePt t="458" x="2652713" y="1925638"/>
          <p14:tracePt t="467" x="2632075" y="1895475"/>
          <p14:tracePt t="474" x="2611438" y="1865313"/>
          <p14:tracePt t="482" x="2592388" y="1816100"/>
          <p14:tracePt t="490" x="2571750" y="1795463"/>
          <p14:tracePt t="498" x="2551113" y="1774825"/>
          <p14:tracePt t="506" x="2530475" y="1744663"/>
          <p14:tracePt t="514" x="2520950" y="1724025"/>
          <p14:tracePt t="522" x="2500313" y="1714500"/>
          <p14:tracePt t="530" x="2481263" y="1693863"/>
          <p14:tracePt t="538" x="2460625" y="1674813"/>
          <p14:tracePt t="546" x="2439988" y="1654175"/>
          <p14:tracePt t="554" x="2420938" y="1633538"/>
          <p14:tracePt t="562" x="2409825" y="1633538"/>
          <p14:tracePt t="570" x="2390775" y="1612900"/>
          <p14:tracePt t="578" x="2370138" y="1593850"/>
          <p14:tracePt t="586" x="2359025" y="1573213"/>
          <p14:tracePt t="594" x="2339975" y="1563688"/>
          <p14:tracePt t="602" x="2328863" y="1552575"/>
          <p14:tracePt t="610" x="2328863" y="1543050"/>
          <p14:tracePt t="618" x="2319338" y="1543050"/>
          <p14:tracePt t="644" x="2319338" y="1533525"/>
          <p14:tracePt t="732" x="2309813" y="1543050"/>
          <p14:tracePt t="740" x="2309813" y="1573213"/>
          <p14:tracePt t="748" x="2309813" y="1603375"/>
          <p14:tracePt t="756" x="2298700" y="1633538"/>
          <p14:tracePt t="764" x="2298700" y="1654175"/>
          <p14:tracePt t="772" x="2289175" y="1684338"/>
          <p14:tracePt t="780" x="2279650" y="1704975"/>
          <p14:tracePt t="788" x="2268538" y="1724025"/>
          <p14:tracePt t="796" x="2268538" y="1735138"/>
          <p14:tracePt t="804" x="2268538" y="1744663"/>
          <p14:tracePt t="998" x="2268538" y="1735138"/>
          <p14:tracePt t="1022" x="2259013" y="1724025"/>
          <p14:tracePt t="1038" x="2259013" y="1714500"/>
          <p14:tracePt t="1054" x="2249488" y="1704975"/>
          <p14:tracePt t="1062" x="2249488" y="1693863"/>
          <p14:tracePt t="1070" x="2249488" y="1684338"/>
          <p14:tracePt t="1078" x="2249488" y="1674813"/>
          <p14:tracePt t="1086" x="2238375" y="1674813"/>
          <p14:tracePt t="1102" x="2238375" y="1663700"/>
          <p14:tracePt t="1110" x="2228850" y="1663700"/>
          <p14:tracePt t="1126" x="2228850" y="1654175"/>
          <p14:tracePt t="1216" x="2228850" y="1644650"/>
          <p14:tracePt t="1644" x="2238375" y="1644650"/>
          <p14:tracePt t="1652" x="2259013" y="1644650"/>
          <p14:tracePt t="1661" x="2289175" y="1644650"/>
          <p14:tracePt t="1669" x="2339975" y="1654175"/>
          <p14:tracePt t="1677" x="2379663" y="1654175"/>
          <p14:tracePt t="1684" x="2420938" y="1663700"/>
          <p14:tracePt t="1691" x="2460625" y="1663700"/>
          <p14:tracePt t="1699" x="2511425" y="1674813"/>
          <p14:tracePt t="1706" x="2551113" y="1674813"/>
          <p14:tracePt t="1714" x="2622550" y="1674813"/>
          <p14:tracePt t="1722" x="2682875" y="1674813"/>
          <p14:tracePt t="1730" x="2722563" y="1674813"/>
          <p14:tracePt t="1737" x="2794000" y="1674813"/>
          <p14:tracePt t="1746" x="2873375" y="1674813"/>
          <p14:tracePt t="1754" x="2924175" y="1674813"/>
          <p14:tracePt t="1762" x="2974975" y="1674813"/>
          <p14:tracePt t="1770" x="3014663" y="1674813"/>
          <p14:tracePt t="1777" x="3055938" y="1674813"/>
          <p14:tracePt t="1786" x="3086100" y="1674813"/>
          <p14:tracePt t="1794" x="3095625" y="1674813"/>
          <p14:tracePt t="1802" x="3106738" y="1674813"/>
          <p14:tracePt t="2442" x="3106738" y="1684338"/>
          <p14:tracePt t="2450" x="3116263" y="1684338"/>
          <p14:tracePt t="2456" x="3116263" y="1693863"/>
          <p14:tracePt t="2466" x="3125788" y="1693863"/>
          <p14:tracePt t="2471" x="3136900" y="1704975"/>
          <p14:tracePt t="2481" x="3146425" y="1704975"/>
          <p14:tracePt t="2487" x="3167063" y="1704975"/>
          <p14:tracePt t="2496" x="3197225" y="1704975"/>
          <p14:tracePt t="2504" x="3236913" y="1704975"/>
          <p14:tracePt t="2512" x="3317875" y="1704975"/>
          <p14:tracePt t="2520" x="3387725" y="1704975"/>
          <p14:tracePt t="2528" x="3509963" y="1693863"/>
          <p14:tracePt t="2536" x="3600450" y="1693863"/>
          <p14:tracePt t="2545" x="3700463" y="1684338"/>
          <p14:tracePt t="2552" x="3832225" y="1684338"/>
          <p14:tracePt t="2561" x="3922713" y="1684338"/>
          <p14:tracePt t="2568" x="3983038" y="1684338"/>
          <p14:tracePt t="2577" x="4024313" y="1684338"/>
          <p14:tracePt t="2584" x="4064000" y="1684338"/>
          <p14:tracePt t="2592" x="4084638" y="1674813"/>
          <p14:tracePt t="2600" x="4103688" y="1674813"/>
          <p14:tracePt t="3182" x="4114800" y="1674813"/>
          <p14:tracePt t="3189" x="4124325" y="1674813"/>
          <p14:tracePt t="3198" x="4124325" y="1684338"/>
          <p14:tracePt t="3206" x="4144963" y="1684338"/>
          <p14:tracePt t="3214" x="4175125" y="1693863"/>
          <p14:tracePt t="3220" x="4214813" y="1693863"/>
          <p14:tracePt t="3228" x="4256088" y="1693863"/>
          <p14:tracePt t="3238" x="4316413" y="1704975"/>
          <p14:tracePt t="3244" x="4356100" y="1704975"/>
          <p14:tracePt t="3252" x="4437063" y="1704975"/>
          <p14:tracePt t="3259" x="4487863" y="1704975"/>
          <p14:tracePt t="3267" x="4587875" y="1704975"/>
          <p14:tracePt t="3275" x="4659313" y="1704975"/>
          <p14:tracePt t="3283" x="4719638" y="1704975"/>
          <p14:tracePt t="3291" x="4759325" y="1704975"/>
          <p14:tracePt t="3299" x="4800600" y="1704975"/>
          <p14:tracePt t="3307" x="4840288" y="1704975"/>
          <p14:tracePt t="3315" x="4870450" y="1704975"/>
          <p14:tracePt t="3324" x="4881563" y="1693863"/>
          <p14:tracePt t="3332" x="4900613" y="1693863"/>
          <p14:tracePt t="3340" x="4911725" y="1693863"/>
          <p14:tracePt t="3355" x="4921250" y="1693863"/>
          <p14:tracePt t="3366" x="4930775" y="1693863"/>
          <p14:tracePt t="3374" x="4941888" y="1684338"/>
          <p14:tracePt t="3381" x="4960938" y="1674813"/>
          <p14:tracePt t="3390" x="4991100" y="1663700"/>
          <p14:tracePt t="3397" x="5011738" y="1654175"/>
          <p14:tracePt t="3406" x="5032375" y="1654175"/>
          <p14:tracePt t="3413" x="5053013" y="1644650"/>
          <p14:tracePt t="3421" x="5072063" y="1633538"/>
          <p14:tracePt t="3429" x="5092700" y="1624013"/>
          <p14:tracePt t="3445" x="5102225" y="1624013"/>
          <p14:tracePt t="3453" x="5102225" y="1612900"/>
          <p14:tracePt t="3971" x="5113338" y="1612900"/>
          <p14:tracePt t="3980" x="5132388" y="1612900"/>
          <p14:tracePt t="3985" x="5153025" y="1624013"/>
          <p14:tracePt t="3996" x="5173663" y="1624013"/>
          <p14:tracePt t="4005" x="5224463" y="1624013"/>
          <p14:tracePt t="4011" x="5254625" y="1624013"/>
          <p14:tracePt t="4017" x="5314950" y="1624013"/>
          <p14:tracePt t="4026" x="5354638" y="1624013"/>
          <p14:tracePt t="4033" x="5395913" y="1624013"/>
          <p14:tracePt t="4042" x="5435600" y="1624013"/>
          <p14:tracePt t="4051" x="5475288" y="1624013"/>
          <p14:tracePt t="4058" x="5535613" y="1624013"/>
          <p14:tracePt t="4067" x="5567363" y="1624013"/>
          <p14:tracePt t="4074" x="5597525" y="1624013"/>
          <p14:tracePt t="4083" x="5637213" y="1624013"/>
          <p14:tracePt t="4090" x="5646738" y="1624013"/>
          <p14:tracePt t="4098" x="5676900" y="1624013"/>
          <p14:tracePt t="4106" x="5707063" y="1624013"/>
          <p14:tracePt t="4122" x="5718175" y="1624013"/>
          <p14:tracePt t="4130" x="5727700" y="1624013"/>
          <p14:tracePt t="4146" x="5737225" y="1624013"/>
          <p14:tracePt t="4390" x="5748338" y="1624013"/>
          <p14:tracePt t="4398" x="5757863" y="1624013"/>
          <p14:tracePt t="4407" x="5788025" y="1633538"/>
          <p14:tracePt t="4414" x="5818188" y="1633538"/>
          <p14:tracePt t="4420" x="5878513" y="1633538"/>
          <p14:tracePt t="4429" x="5919788" y="1633538"/>
          <p14:tracePt t="4436" x="5980113" y="1633538"/>
          <p14:tracePt t="4444" x="6019800" y="1633538"/>
          <p14:tracePt t="4451" x="6061075" y="1633538"/>
          <p14:tracePt t="4460" x="6151563" y="1633538"/>
          <p14:tracePt t="4467" x="6191250" y="1633538"/>
          <p14:tracePt t="4475" x="6232525" y="1633538"/>
          <p14:tracePt t="4484" x="6251575" y="1633538"/>
          <p14:tracePt t="4492" x="6283325" y="1633538"/>
          <p14:tracePt t="4499" x="6323013" y="1633538"/>
          <p14:tracePt t="4507" x="6343650" y="1633538"/>
          <p14:tracePt t="4515" x="6373813" y="1624013"/>
          <p14:tracePt t="4523" x="6383338" y="1624013"/>
          <p14:tracePt t="4531" x="6403975" y="1624013"/>
          <p14:tracePt t="4547" x="6413500" y="1624013"/>
          <p14:tracePt t="4555" x="6423025" y="1624013"/>
          <p14:tracePt t="4565" x="6434138" y="1612900"/>
          <p14:tracePt t="4573" x="6443663" y="1612900"/>
          <p14:tracePt t="4581" x="6454775" y="1612900"/>
          <p14:tracePt t="4589" x="6464300" y="1603375"/>
          <p14:tracePt t="4597" x="6473825" y="1603375"/>
          <p14:tracePt t="4605" x="6494463" y="1603375"/>
          <p14:tracePt t="4621" x="6503988" y="1593850"/>
          <p14:tracePt t="4638" x="6515100" y="1593850"/>
          <p14:tracePt t="4759" x="6524625" y="1593850"/>
          <p14:tracePt t="4767" x="6534150" y="1593850"/>
          <p14:tracePt t="4774" x="6554788" y="1593850"/>
          <p14:tracePt t="4782" x="6584950" y="1603375"/>
          <p14:tracePt t="4790" x="6615113" y="1624013"/>
          <p14:tracePt t="4798" x="6696075" y="1654175"/>
          <p14:tracePt t="4807" x="6746875" y="1684338"/>
          <p14:tracePt t="4813" x="6777038" y="1704975"/>
          <p14:tracePt t="4821" x="6796088" y="1704975"/>
          <p14:tracePt t="4829" x="6837363" y="1724025"/>
          <p14:tracePt t="4837" x="6867525" y="1735138"/>
          <p14:tracePt t="4847" x="6897688" y="1744663"/>
          <p14:tracePt t="4853" x="6927850" y="1744663"/>
          <p14:tracePt t="4863" x="6958013" y="1754188"/>
          <p14:tracePt t="4869" x="6978650" y="1765300"/>
          <p14:tracePt t="4879" x="6988175" y="1765300"/>
          <p14:tracePt t="4886" x="6999288" y="1765300"/>
          <p14:tracePt t="4895" x="7008813" y="1765300"/>
          <p14:tracePt t="4984" x="7018338" y="1765300"/>
          <p14:tracePt t="5162" x="7029450" y="1765300"/>
          <p14:tracePt t="5168" x="7038975" y="1765300"/>
          <p14:tracePt t="5177" x="7048500" y="1765300"/>
          <p14:tracePt t="5185" x="7069138" y="1765300"/>
          <p14:tracePt t="5193" x="7089775" y="1754188"/>
          <p14:tracePt t="5201" x="7119938" y="1744663"/>
          <p14:tracePt t="5210" x="7150100" y="1744663"/>
          <p14:tracePt t="5217" x="7180263" y="1735138"/>
          <p14:tracePt t="5225" x="7240588" y="1735138"/>
          <p14:tracePt t="5233" x="7270750" y="1735138"/>
          <p14:tracePt t="5241" x="7310438" y="1724025"/>
          <p14:tracePt t="5249" x="7351713" y="1724025"/>
          <p14:tracePt t="5257" x="7381875" y="1724025"/>
          <p14:tracePt t="5265" x="7412038" y="1724025"/>
          <p14:tracePt t="5273" x="7432675" y="1724025"/>
          <p14:tracePt t="5281" x="7451725" y="1724025"/>
          <p14:tracePt t="5289" x="7472363" y="1724025"/>
          <p14:tracePt t="5305" x="7481888" y="1724025"/>
          <p14:tracePt t="5462" x="7493000" y="1724025"/>
          <p14:tracePt t="5765" x="7523163" y="1724025"/>
          <p14:tracePt t="5771" x="7562850" y="1724025"/>
          <p14:tracePt t="5781" x="7604125" y="1714500"/>
          <p14:tracePt t="5789" x="7664450" y="1714500"/>
          <p14:tracePt t="5797" x="7745413" y="1714500"/>
          <p14:tracePt t="5805" x="7815263" y="1714500"/>
          <p14:tracePt t="5813" x="7916863" y="1704975"/>
          <p14:tracePt t="5821" x="8026400" y="1704975"/>
          <p14:tracePt t="5829" x="8128000" y="1704975"/>
          <p14:tracePt t="5837" x="8167688" y="1704975"/>
          <p14:tracePt t="5845" x="8239125" y="1704975"/>
          <p14:tracePt t="5853" x="8299450" y="1704975"/>
          <p14:tracePt t="5861" x="8369300" y="1704975"/>
          <p14:tracePt t="5869" x="8410575" y="1704975"/>
          <p14:tracePt t="5877" x="8431213" y="1704975"/>
          <p14:tracePt t="5885" x="8461375" y="1704975"/>
          <p14:tracePt t="5893" x="8480425" y="1704975"/>
          <p14:tracePt t="5901" x="8491538" y="1704975"/>
          <p14:tracePt t="5909" x="8501063" y="1704975"/>
          <p14:tracePt t="5933" x="8510588" y="1704975"/>
          <p14:tracePt t="5949" x="8521700" y="1704975"/>
          <p14:tracePt t="5957" x="8531225" y="1704975"/>
          <p14:tracePt t="5973" x="8540750" y="1704975"/>
          <p14:tracePt t="5981" x="8551863" y="1704975"/>
          <p14:tracePt t="5989" x="8561388" y="1704975"/>
          <p14:tracePt t="6154" x="8572500" y="1704975"/>
          <p14:tracePt t="6191" x="8591550" y="1704975"/>
          <p14:tracePt t="6199" x="8621713" y="1704975"/>
          <p14:tracePt t="6207" x="8642350" y="1704975"/>
          <p14:tracePt t="6215" x="8682038" y="1704975"/>
          <p14:tracePt t="6223" x="8742363" y="1704975"/>
          <p14:tracePt t="6231" x="8813800" y="1704975"/>
          <p14:tracePt t="6239" x="8874125" y="1704975"/>
          <p14:tracePt t="6247" x="8994775" y="1704975"/>
          <p14:tracePt t="6255" x="9105900" y="1704975"/>
          <p14:tracePt t="6263" x="9196388" y="1704975"/>
          <p14:tracePt t="6271" x="9256713" y="1714500"/>
          <p14:tracePt t="6279" x="9367838" y="1714500"/>
          <p14:tracePt t="6288" x="9469438" y="1735138"/>
          <p14:tracePt t="6295" x="9580563" y="1735138"/>
          <p14:tracePt t="6303" x="9661525" y="1744663"/>
          <p14:tracePt t="6311" x="9721850" y="1744663"/>
          <p14:tracePt t="6319" x="9740900" y="1744663"/>
          <p14:tracePt t="6327" x="9782175" y="1744663"/>
          <p14:tracePt t="6335" x="9812338" y="1744663"/>
          <p14:tracePt t="6343" x="9832975" y="1754188"/>
          <p14:tracePt t="6354" x="9842500" y="1754188"/>
          <p14:tracePt t="6662" x="9842500" y="1765300"/>
          <p14:tracePt t="6907" x="9852025" y="1765300"/>
          <p14:tracePt t="6915" x="9882188" y="1744663"/>
          <p14:tracePt t="6923" x="9963150" y="1704975"/>
          <p14:tracePt t="6931" x="10034588" y="1644650"/>
          <p14:tracePt t="6939" x="10113963" y="1624013"/>
          <p14:tracePt t="6947" x="10275888" y="1552575"/>
          <p14:tracePt t="6955" x="10407650" y="1492250"/>
          <p14:tracePt t="6963" x="10548938" y="1431925"/>
          <p14:tracePt t="6973" x="10648950" y="1401763"/>
          <p14:tracePt t="6981" x="10760075" y="1362075"/>
          <p14:tracePt t="6989" x="10901363" y="1320800"/>
          <p14:tracePt t="7003" x="11022013" y="1270000"/>
          <p14:tracePt t="7005" x="11082338" y="1250950"/>
          <p14:tracePt t="7013" x="11183938" y="1220788"/>
          <p14:tracePt t="7021" x="11234738" y="1190625"/>
          <p14:tracePt t="7029" x="11274425" y="1160463"/>
          <p14:tracePt t="7037" x="11325225" y="1139825"/>
          <p14:tracePt t="7045" x="11355388" y="1109663"/>
          <p14:tracePt t="7053" x="11374438" y="1098550"/>
          <p14:tracePt t="7061" x="11395075" y="1079500"/>
          <p14:tracePt t="7069" x="11406188" y="1079500"/>
          <p14:tracePt t="7077" x="11415713" y="1058863"/>
          <p14:tracePt t="7085" x="11425238" y="1049338"/>
          <p14:tracePt t="7093" x="11425238" y="1028700"/>
          <p14:tracePt t="7101" x="11436350" y="1028700"/>
          <p14:tracePt t="7109" x="11445875" y="1008063"/>
          <p14:tracePt t="7117" x="11466513" y="977900"/>
          <p14:tracePt t="7126" x="11476038" y="958850"/>
          <p14:tracePt t="7134" x="11485563" y="938213"/>
          <p14:tracePt t="7141" x="11506200" y="908050"/>
          <p14:tracePt t="7150" x="11515725" y="887413"/>
          <p14:tracePt t="7157" x="11536363" y="857250"/>
          <p14:tracePt t="7165" x="11545888" y="827088"/>
          <p14:tracePt t="7173" x="11545888" y="806450"/>
          <p14:tracePt t="7181" x="11566525" y="776288"/>
          <p14:tracePt t="7189" x="11577638" y="755650"/>
          <p14:tracePt t="7197" x="11587163" y="725488"/>
          <p14:tracePt t="7205" x="11587163" y="706438"/>
          <p14:tracePt t="7213" x="11596688" y="676275"/>
          <p14:tracePt t="7221" x="11607800" y="665163"/>
          <p14:tracePt t="7229" x="11617325" y="646113"/>
          <p14:tracePt t="7237" x="11617325" y="635000"/>
          <p14:tracePt t="7245" x="11617325" y="625475"/>
          <p14:tracePt t="7253" x="11626850" y="615950"/>
          <p14:tracePt t="7261" x="11626850" y="604838"/>
          <p14:tracePt t="7271" x="11626850" y="595313"/>
          <p14:tracePt t="7279" x="11637963" y="584200"/>
          <p14:tracePt t="7287" x="11637963" y="574675"/>
          <p14:tracePt t="7295" x="11647488" y="554038"/>
          <p14:tracePt t="7303" x="11647488" y="544513"/>
          <p14:tracePt t="7311" x="11657013" y="534988"/>
          <p14:tracePt t="7319" x="11657013" y="523875"/>
          <p14:tracePt t="7327" x="11677650" y="514350"/>
          <p14:tracePt t="7335" x="11677650" y="504825"/>
          <p14:tracePt t="7343" x="11677650" y="493713"/>
          <p14:tracePt t="7351" x="11687175" y="484188"/>
          <p14:tracePt t="7359" x="11698288" y="484188"/>
          <p14:tracePt t="7383" x="11698288" y="474663"/>
          <p14:tracePt t="7399" x="11707813" y="463550"/>
          <p14:tracePt t="7415" x="11717338" y="463550"/>
          <p14:tracePt t="7431" x="11717338" y="454025"/>
          <p14:tracePt t="7471" x="11717338" y="444500"/>
          <p14:tracePt t="7564" x="11728450" y="444500"/>
          <p14:tracePt t="7579" x="11737975" y="454025"/>
          <p14:tracePt t="7584" x="11737975" y="474663"/>
          <p14:tracePt t="7595" x="11747500" y="504825"/>
          <p14:tracePt t="7602" x="11758613" y="534988"/>
          <p14:tracePt t="7610" x="11779250" y="565150"/>
          <p14:tracePt t="7617" x="11788775" y="604838"/>
          <p14:tracePt t="7626" x="11798300" y="665163"/>
          <p14:tracePt t="7633" x="11798300" y="695325"/>
          <p14:tracePt t="7642" x="11809413" y="755650"/>
          <p14:tracePt t="7649" x="11818938" y="796925"/>
          <p14:tracePt t="7658" x="11818938" y="847725"/>
          <p14:tracePt t="7666" x="11818938" y="887413"/>
          <p14:tracePt t="7673" x="11818938" y="917575"/>
          <p14:tracePt t="7682" x="11818938" y="968375"/>
          <p14:tracePt t="7690" x="11818938" y="998538"/>
          <p14:tracePt t="7699" x="11818938" y="1019175"/>
          <p14:tracePt t="7706" x="11818938" y="1049338"/>
          <p14:tracePt t="7716" x="11818938" y="1079500"/>
          <p14:tracePt t="7722" x="11818938" y="1098550"/>
          <p14:tracePt t="7730" x="11818938" y="1130300"/>
          <p14:tracePt t="7738" x="11818938" y="1160463"/>
          <p14:tracePt t="7745" x="11818938" y="1190625"/>
          <p14:tracePt t="7754" x="11818938" y="1209675"/>
          <p14:tracePt t="7762" x="11809413" y="1230313"/>
          <p14:tracePt t="7769" x="11809413" y="1260475"/>
          <p14:tracePt t="7777" x="11798300" y="1281113"/>
          <p14:tracePt t="7785" x="11788775" y="1301750"/>
          <p14:tracePt t="7793" x="11779250" y="1301750"/>
          <p14:tracePt t="7801" x="11779250" y="1320800"/>
          <p14:tracePt t="7809" x="11779250" y="1331913"/>
          <p14:tracePt t="7818" x="11779250" y="1341438"/>
          <p14:tracePt t="7834" x="11779250" y="1362075"/>
          <p14:tracePt t="7842" x="11768138" y="1371600"/>
          <p14:tracePt t="7849" x="11758613" y="1392238"/>
          <p14:tracePt t="7859" x="11758613" y="1401763"/>
          <p14:tracePt t="7865" x="11747500" y="1422400"/>
          <p14:tracePt t="7876" x="11737975" y="1452563"/>
          <p14:tracePt t="7881" x="11737975" y="1462088"/>
          <p14:tracePt t="7892" x="11737975" y="1482725"/>
          <p14:tracePt t="7899" x="11728450" y="1492250"/>
          <p14:tracePt t="7907" x="11728450" y="1503363"/>
          <p14:tracePt t="7923" x="11728450" y="1512888"/>
          <p14:tracePt t="7940" x="11728450" y="1522413"/>
          <p14:tracePt t="7948" x="11717338" y="1533525"/>
          <p14:tracePt t="7955" x="11717338" y="1543050"/>
          <p14:tracePt t="7972" x="11717338" y="1552575"/>
          <p14:tracePt t="7981" x="11717338" y="1582738"/>
          <p14:tracePt t="7988" x="11717338" y="1633538"/>
          <p14:tracePt t="7997" x="11728450" y="1754188"/>
          <p14:tracePt t="8004" x="11728450" y="1846263"/>
          <p14:tracePt t="8011" x="11737975" y="1906588"/>
          <p14:tracePt t="8019" x="11747500" y="2027238"/>
          <p14:tracePt t="8028" x="11768138" y="2087563"/>
          <p14:tracePt t="8036" x="11779250" y="2147888"/>
          <p14:tracePt t="8044" x="11779250" y="2189163"/>
          <p14:tracePt t="8052" x="11779250" y="2228850"/>
          <p14:tracePt t="8059" x="11788775" y="2249488"/>
          <p14:tracePt t="8067" x="11788775" y="2268538"/>
          <p14:tracePt t="8075" x="11788775" y="2289175"/>
          <p14:tracePt t="8084" x="11788775" y="2298700"/>
          <p14:tracePt t="8091" x="11788775" y="2309813"/>
          <p14:tracePt t="8099" x="11788775" y="2319338"/>
          <p14:tracePt t="8107" x="11788775" y="2339975"/>
          <p14:tracePt t="8115" x="11788775" y="2360613"/>
          <p14:tracePt t="8131" x="11788775" y="2370138"/>
          <p14:tracePt t="8139" x="11788775" y="2390775"/>
          <p14:tracePt t="8147" x="11788775" y="2400300"/>
          <p14:tracePt t="8155" x="11788775" y="2409825"/>
          <p14:tracePt t="8165" x="11788775" y="2420938"/>
          <p14:tracePt t="8171" x="11788775" y="2439988"/>
          <p14:tracePt t="8181" x="11788775" y="2460625"/>
          <p14:tracePt t="8187" x="11788775" y="2490788"/>
          <p14:tracePt t="8197" x="11779250" y="2501900"/>
          <p14:tracePt t="8205" x="11779250" y="2511425"/>
          <p14:tracePt t="8221" x="11779250" y="2520950"/>
          <p14:tracePt t="8497" x="11779250" y="2532063"/>
          <p14:tracePt t="8505" x="11779250" y="2551113"/>
          <p14:tracePt t="8515" x="11788775" y="2581275"/>
          <p14:tracePt t="8521" x="11788775" y="2611438"/>
          <p14:tracePt t="8530" x="11788775" y="2641600"/>
          <p14:tracePt t="8536" x="11788775" y="2682875"/>
          <p14:tracePt t="8545" x="11788775" y="2743200"/>
          <p14:tracePt t="8552" x="11788775" y="2794000"/>
          <p14:tracePt t="8561" x="11788775" y="2854325"/>
          <p14:tracePt t="8567" x="11788775" y="2894013"/>
          <p14:tracePt t="8575" x="11788775" y="2924175"/>
          <p14:tracePt t="8584" x="11788775" y="2954338"/>
          <p14:tracePt t="8592" x="11788775" y="2974975"/>
          <p14:tracePt t="8599" x="11788775" y="2995613"/>
          <p14:tracePt t="8607" x="11788775" y="3016250"/>
          <p14:tracePt t="8623" x="11788775" y="3025775"/>
          <p14:tracePt t="8639" x="11788775" y="3035300"/>
          <p14:tracePt t="8647" x="11788775" y="3046413"/>
          <p14:tracePt t="8671" x="11779250" y="3055938"/>
          <p14:tracePt t="8695" x="11768138" y="3065463"/>
          <p14:tracePt t="8720" x="11768138" y="3076575"/>
          <p14:tracePt t="8859" x="11768138" y="3086100"/>
          <p14:tracePt t="8867" x="11768138" y="3095625"/>
          <p14:tracePt t="8877" x="11768138" y="3116263"/>
          <p14:tracePt t="8884" x="11768138" y="3155950"/>
          <p14:tracePt t="8890" x="11768138" y="3217863"/>
          <p14:tracePt t="8898" x="11768138" y="3308350"/>
          <p14:tracePt t="8905" x="11768138" y="3389313"/>
          <p14:tracePt t="8913" x="11768138" y="3468688"/>
          <p14:tracePt t="8921" x="11768138" y="3509963"/>
          <p14:tracePt t="8929" x="11768138" y="3540125"/>
          <p14:tracePt t="8937" x="11768138" y="3570288"/>
          <p14:tracePt t="8945" x="11768138" y="3590925"/>
          <p14:tracePt t="8953" x="11768138" y="3621088"/>
          <p14:tracePt t="8961" x="11768138" y="3630613"/>
          <p14:tracePt t="8969" x="11768138" y="3651250"/>
          <p14:tracePt t="8979" x="11768138" y="3681413"/>
          <p14:tracePt t="8985" x="11768138" y="3702050"/>
          <p14:tracePt t="8993" x="11768138" y="3732213"/>
          <p14:tracePt t="9001" x="11768138" y="3762375"/>
          <p14:tracePt t="9009" x="11768138" y="3792538"/>
          <p14:tracePt t="9017" x="11768138" y="3811588"/>
          <p14:tracePt t="9025" x="11768138" y="3841750"/>
          <p14:tracePt t="9035" x="11768138" y="3873500"/>
          <p14:tracePt t="9042" x="11758613" y="3892550"/>
          <p14:tracePt t="9051" x="11758613" y="3903663"/>
          <p14:tracePt t="9059" x="11747500" y="3933825"/>
          <p14:tracePt t="9067" x="11747500" y="3952875"/>
          <p14:tracePt t="9075" x="11737975" y="3963988"/>
          <p14:tracePt t="9083" x="11728450" y="3983038"/>
          <p14:tracePt t="9089" x="11728450" y="3994150"/>
          <p14:tracePt t="9099" x="11717338" y="4003675"/>
          <p14:tracePt t="9108" x="11717338" y="4024313"/>
          <p14:tracePt t="9115" x="11717338" y="4054475"/>
          <p14:tracePt t="9125" x="11707813" y="4064000"/>
          <p14:tracePt t="9131" x="11707813" y="4084638"/>
          <p14:tracePt t="9147" x="11707813" y="4094163"/>
          <p14:tracePt t="9179" x="11707813" y="4105275"/>
          <p14:tracePt t="9365" x="11698288" y="4105275"/>
          <p14:tracePt t="9413" x="11698288" y="4114800"/>
          <p14:tracePt t="9421" x="11698288" y="4124325"/>
          <p14:tracePt t="9429" x="11698288" y="4144963"/>
          <p14:tracePt t="9437" x="11698288" y="4165600"/>
          <p14:tracePt t="9445" x="11698288" y="4205288"/>
          <p14:tracePt t="9453" x="11698288" y="4235450"/>
          <p14:tracePt t="9460" x="11698288" y="4276725"/>
          <p14:tracePt t="9468" x="11698288" y="4306888"/>
          <p14:tracePt t="9477" x="11698288" y="4356100"/>
          <p14:tracePt t="9484" x="11698288" y="4387850"/>
          <p14:tracePt t="9493" x="11698288" y="4427538"/>
          <p14:tracePt t="9500" x="11687175" y="4457700"/>
          <p14:tracePt t="9509" x="11687175" y="4487863"/>
          <p14:tracePt t="9516" x="11668125" y="4559300"/>
          <p14:tracePt t="9525" x="11668125" y="4589463"/>
          <p14:tracePt t="9532" x="11668125" y="4649788"/>
          <p14:tracePt t="9540" x="11657013" y="4679950"/>
          <p14:tracePt t="9548" x="11657013" y="4719638"/>
          <p14:tracePt t="9557" x="11647488" y="4749800"/>
          <p14:tracePt t="9564" x="11647488" y="4770438"/>
          <p14:tracePt t="9573" x="11647488" y="4779963"/>
          <p14:tracePt t="9580" x="11647488" y="4791075"/>
          <p14:tracePt t="9588" x="11647488" y="4810125"/>
          <p14:tracePt t="9597" x="11647488" y="4821238"/>
          <p14:tracePt t="9605" x="11647488" y="4830763"/>
          <p14:tracePt t="9621" x="11647488" y="4840288"/>
          <p14:tracePt t="9637" x="11647488" y="4851400"/>
          <p14:tracePt t="9753" x="11637963" y="4851400"/>
          <p14:tracePt t="9896" x="11637963" y="4860925"/>
          <p14:tracePt t="9910" x="11637963" y="4870450"/>
          <p14:tracePt t="9927" x="11637963" y="4891088"/>
          <p14:tracePt t="9934" x="11637963" y="4921250"/>
          <p14:tracePt t="9942" x="11637963" y="4962525"/>
          <p14:tracePt t="9951" x="11637963" y="5011738"/>
          <p14:tracePt t="9959" x="11637963" y="5041900"/>
          <p14:tracePt t="9969" x="11637963" y="5083175"/>
          <p14:tracePt t="9977" x="11637963" y="5122863"/>
          <p14:tracePt t="9985" x="11637963" y="5164138"/>
          <p14:tracePt t="10005" x="11637963" y="5233988"/>
          <p14:tracePt t="10008" x="11637963" y="5275263"/>
          <p14:tracePt t="10016" x="11637963" y="5305425"/>
          <p14:tracePt t="10024" x="11637963" y="5354638"/>
          <p14:tracePt t="10032" x="11637963" y="5384800"/>
          <p14:tracePt t="10041" x="11637963" y="5416550"/>
          <p14:tracePt t="10048" x="11647488" y="5456238"/>
          <p14:tracePt t="10056" x="11647488" y="5516563"/>
          <p14:tracePt t="10064" x="11657013" y="5546725"/>
          <p14:tracePt t="10073" x="11657013" y="5567363"/>
          <p14:tracePt t="10080" x="11668125" y="5588000"/>
          <p14:tracePt t="10089" x="11668125" y="5597525"/>
          <p14:tracePt t="10096" x="11668125" y="5618163"/>
          <p14:tracePt t="10105" x="11668125" y="5627688"/>
          <p14:tracePt t="10112" x="11677650" y="5637213"/>
          <p14:tracePt t="10120" x="11677650" y="5648325"/>
          <p14:tracePt t="10129" x="11677650" y="5667375"/>
          <p14:tracePt t="10137" x="11687175" y="5688013"/>
          <p14:tracePt t="10144" x="11687175" y="5708650"/>
          <p14:tracePt t="10152" x="11687175" y="5718175"/>
          <p14:tracePt t="10160" x="11698288" y="5727700"/>
          <p14:tracePt t="10168" x="11698288" y="5748338"/>
          <p14:tracePt t="10177" x="11698288" y="5759450"/>
          <p14:tracePt t="10185" x="11698288" y="5768975"/>
          <p14:tracePt t="10193" x="11698288" y="5778500"/>
          <p14:tracePt t="10209" x="11707813" y="5778500"/>
          <p14:tracePt t="10216" x="11707813" y="5789613"/>
          <p14:tracePt t="10225" x="11707813" y="5799138"/>
          <p14:tracePt t="10233" x="11717338" y="5829300"/>
          <p14:tracePt t="10241" x="11728450" y="5838825"/>
          <p14:tracePt t="10248" x="11728450" y="5859463"/>
          <p14:tracePt t="10258" x="11737975" y="5868988"/>
          <p14:tracePt t="10266" x="11747500" y="5889625"/>
          <p14:tracePt t="10282" x="11747500" y="5899150"/>
          <p14:tracePt t="10484" x="11747500" y="5919788"/>
          <p14:tracePt t="10493" x="11747500" y="5940425"/>
          <p14:tracePt t="10501" x="11747500" y="5961063"/>
          <p14:tracePt t="10508" x="11758613" y="5980113"/>
          <p14:tracePt t="10515" x="11758613" y="5991225"/>
          <p14:tracePt t="10523" x="11758613" y="6010275"/>
          <p14:tracePt t="10531" x="11758613" y="6030913"/>
          <p14:tracePt t="10539" x="11779250" y="6061075"/>
          <p14:tracePt t="10547" x="11779250" y="6091238"/>
          <p14:tracePt t="10555" x="11779250" y="6111875"/>
          <p14:tracePt t="10565" x="11779250" y="6142038"/>
          <p14:tracePt t="10573" x="11798300" y="6172200"/>
          <p14:tracePt t="10581" x="11798300" y="6202363"/>
          <p14:tracePt t="10589" x="11798300" y="6223000"/>
          <p14:tracePt t="10597" x="11798300" y="6262688"/>
          <p14:tracePt t="10605" x="11809413" y="6292850"/>
          <p14:tracePt t="10613" x="11828463" y="6323013"/>
          <p14:tracePt t="10621" x="11839575" y="6373813"/>
          <p14:tracePt t="10629" x="11839575" y="6403975"/>
          <p14:tracePt t="10637" x="11849100" y="6445250"/>
          <p14:tracePt t="10645" x="11849100" y="6475413"/>
          <p14:tracePt t="10653" x="11849100" y="6505575"/>
          <p14:tracePt t="10661" x="11858625" y="6524625"/>
          <p14:tracePt t="10669" x="11858625" y="6535738"/>
          <p14:tracePt t="10685" x="11858625" y="6545263"/>
          <p14:tracePt t="10693" x="11858625" y="6554788"/>
          <p14:tracePt t="11357" x="11858625" y="6545263"/>
          <p14:tracePt t="11371" x="11849100" y="6545263"/>
          <p14:tracePt t="11378" x="11839575" y="6535738"/>
          <p14:tracePt t="11386" x="11828463" y="6524625"/>
          <p14:tracePt t="11394" x="11828463" y="6515100"/>
          <p14:tracePt t="11401" x="11809413" y="6494463"/>
          <p14:tracePt t="11409" x="11788775" y="6475413"/>
          <p14:tracePt t="11417" x="11737975" y="6445250"/>
          <p14:tracePt t="11425" x="11707813" y="6424613"/>
          <p14:tracePt t="11433" x="11647488" y="6383338"/>
          <p14:tracePt t="11441" x="11577638" y="6343650"/>
          <p14:tracePt t="11449" x="11496675" y="6292850"/>
          <p14:tracePt t="11457" x="11415713" y="6232525"/>
          <p14:tracePt t="11467" x="11202988" y="6132513"/>
          <p14:tracePt t="11474" x="10952163" y="5991225"/>
          <p14:tracePt t="11482" x="10729913" y="5880100"/>
          <p14:tracePt t="11490" x="10447338" y="5759450"/>
          <p14:tracePt t="11498" x="10044113" y="5567363"/>
          <p14:tracePt t="11506" x="9640888" y="5405438"/>
          <p14:tracePt t="11514" x="9237663" y="5213350"/>
          <p14:tracePt t="11522" x="8883650" y="5083175"/>
          <p14:tracePt t="11531" x="8602663" y="4962525"/>
          <p14:tracePt t="11539" x="8167688" y="4791075"/>
          <p14:tracePt t="11547" x="7886700" y="4689475"/>
          <p14:tracePt t="11555" x="7683500" y="4629150"/>
          <p14:tracePt t="11563" x="7402513" y="4508500"/>
          <p14:tracePt t="11571" x="7189788" y="4418013"/>
          <p14:tracePt t="11579" x="6978650" y="4306888"/>
          <p14:tracePt t="11587" x="6726238" y="4195763"/>
          <p14:tracePt t="11594" x="6584950" y="4135438"/>
          <p14:tracePt t="11602" x="6413500" y="4054475"/>
          <p14:tracePt t="11611" x="6242050" y="3973513"/>
          <p14:tracePt t="11619" x="6080125" y="3892550"/>
          <p14:tracePt t="11628" x="5929313" y="3811588"/>
          <p14:tracePt t="11634" x="5788025" y="3741738"/>
          <p14:tracePt t="11642" x="5688013" y="3681413"/>
          <p14:tracePt t="11650" x="5505450" y="3579813"/>
          <p14:tracePt t="11658" x="5364163" y="3509963"/>
          <p14:tracePt t="11666" x="5264150" y="3459163"/>
          <p14:tracePt t="11674" x="5122863" y="3389313"/>
          <p14:tracePt t="11682" x="4951413" y="3287713"/>
          <p14:tracePt t="11690" x="4840288" y="3227388"/>
          <p14:tracePt t="11698" x="4689475" y="3136900"/>
          <p14:tracePt t="11706" x="4568825" y="3076575"/>
          <p14:tracePt t="11714" x="4446588" y="3016250"/>
          <p14:tracePt t="11722" x="4346575" y="2954338"/>
          <p14:tracePt t="11730" x="4275138" y="2914650"/>
          <p14:tracePt t="11738" x="4144963" y="2833688"/>
          <p14:tracePt t="11746" x="3983038" y="2743200"/>
          <p14:tracePt t="11757" x="3862388" y="2682875"/>
          <p14:tracePt t="11764" x="3790950" y="2641600"/>
          <p14:tracePt t="11772" x="3640138" y="2532063"/>
          <p14:tracePt t="11780" x="3519488" y="2460625"/>
          <p14:tracePt t="11788" x="3398838" y="2379663"/>
          <p14:tracePt t="11796" x="3308350" y="2339975"/>
          <p14:tracePt t="11804" x="3267075" y="2319338"/>
          <p14:tracePt t="11812" x="3216275" y="2289175"/>
          <p14:tracePt t="11820" x="3176588" y="2268538"/>
          <p14:tracePt t="11829" x="3136900" y="2259013"/>
          <p14:tracePt t="11836" x="3106738" y="2238375"/>
          <p14:tracePt t="11844" x="3095625" y="2219325"/>
          <p14:tracePt t="11852" x="3074988" y="2208213"/>
          <p14:tracePt t="11860" x="3074988" y="2198688"/>
          <p14:tracePt t="11868" x="3065463" y="2198688"/>
          <p14:tracePt t="11876" x="3055938" y="2189163"/>
          <p14:tracePt t="11884" x="3044825" y="2168525"/>
          <p14:tracePt t="11893" x="3035300" y="2159000"/>
          <p14:tracePt t="11900" x="3025775" y="2138363"/>
          <p14:tracePt t="11908" x="3014663" y="2138363"/>
          <p14:tracePt t="11916" x="3005138" y="2127250"/>
          <p14:tracePt t="11924" x="2995613" y="2117725"/>
          <p14:tracePt t="11932" x="2984500" y="2117725"/>
          <p14:tracePt t="11956" x="2974975" y="2108200"/>
          <p14:tracePt t="11964" x="2965450" y="2108200"/>
          <p14:tracePt t="11972" x="2944813" y="2108200"/>
          <p14:tracePt t="11980" x="2944813" y="2097088"/>
          <p14:tracePt t="11988" x="2935288" y="2097088"/>
          <p14:tracePt t="11996" x="2924175" y="2097088"/>
          <p14:tracePt t="12004" x="2914650" y="2097088"/>
          <p14:tracePt t="12012" x="2903538" y="2097088"/>
          <p14:tracePt t="12028" x="2894013" y="2097088"/>
          <p14:tracePt t="12036" x="2873375" y="2117725"/>
          <p14:tracePt t="12046" x="2863850" y="2127250"/>
          <p14:tracePt t="12052" x="2854325" y="2138363"/>
          <p14:tracePt t="12062" x="2833688" y="2159000"/>
          <p14:tracePt t="12068" x="2794000" y="2198688"/>
          <p14:tracePt t="12078" x="2773363" y="2228850"/>
          <p14:tracePt t="12086" x="2752725" y="2259013"/>
          <p14:tracePt t="12094" x="2743200" y="2279650"/>
          <p14:tracePt t="12102" x="2732088" y="2309813"/>
          <p14:tracePt t="12111" x="2722563" y="2319338"/>
          <p14:tracePt t="12118" x="2713038" y="2339975"/>
          <p14:tracePt t="12126" x="2713038" y="2349500"/>
          <p14:tracePt t="12134" x="2713038" y="2360613"/>
          <p14:tracePt t="12142" x="2701925" y="2360613"/>
          <p14:tracePt t="12166" x="2701925" y="2370138"/>
          <p14:tracePt t="12190" x="2701925" y="2379663"/>
          <p14:tracePt t="12475" x="2713038" y="2379663"/>
          <p14:tracePt t="12491" x="2722563" y="2379663"/>
          <p14:tracePt t="12514" x="2732088" y="2379663"/>
          <p14:tracePt t="12552" x="2743200" y="2379663"/>
          <p14:tracePt t="12584" x="2752725" y="2379663"/>
          <p14:tracePt t="12592" x="2763838" y="2379663"/>
          <p14:tracePt t="12600" x="2773363" y="2379663"/>
          <p14:tracePt t="12608" x="2782888" y="2379663"/>
          <p14:tracePt t="12650" x="2794000" y="2379663"/>
          <p14:tracePt t="12664" x="2803525" y="2379663"/>
          <p14:tracePt t="12682" x="2813050" y="2379663"/>
          <p14:tracePt t="12909" x="2824163" y="2379663"/>
          <p14:tracePt t="13036" x="2833688" y="2379663"/>
          <p14:tracePt t="13641" x="2833688" y="2370138"/>
          <p14:tracePt t="13672" x="2843213" y="2370138"/>
          <p14:tracePt t="13680" x="2863850" y="2370138"/>
          <p14:tracePt t="13688" x="2894013" y="2370138"/>
          <p14:tracePt t="13696" x="2924175" y="2370138"/>
          <p14:tracePt t="13704" x="2965450" y="2370138"/>
          <p14:tracePt t="13712" x="3044825" y="2370138"/>
          <p14:tracePt t="13720" x="3074988" y="2370138"/>
          <p14:tracePt t="13728" x="3167063" y="2370138"/>
          <p14:tracePt t="13736" x="3278188" y="2370138"/>
          <p14:tracePt t="13744" x="3378200" y="2370138"/>
          <p14:tracePt t="13752" x="3468688" y="2370138"/>
          <p14:tracePt t="13760" x="3529013" y="2370138"/>
          <p14:tracePt t="13768" x="3660775" y="2370138"/>
          <p14:tracePt t="13776" x="3771900" y="2370138"/>
          <p14:tracePt t="13783" x="3871913" y="2370138"/>
          <p14:tracePt t="13792" x="3983038" y="2370138"/>
          <p14:tracePt t="13800" x="4024313" y="2370138"/>
          <p14:tracePt t="13808" x="4094163" y="2370138"/>
          <p14:tracePt t="13817" x="4124325" y="2370138"/>
          <p14:tracePt t="13824" x="4154488" y="2370138"/>
          <p14:tracePt t="13833" x="4175125" y="2370138"/>
          <p14:tracePt t="13840" x="4184650" y="2370138"/>
          <p14:tracePt t="15014" x="4205288" y="2370138"/>
          <p14:tracePt t="15022" x="4225925" y="2370138"/>
          <p14:tracePt t="15026" x="4256088" y="2370138"/>
          <p14:tracePt t="15036" x="4295775" y="2370138"/>
          <p14:tracePt t="15042" x="4356100" y="2370138"/>
          <p14:tracePt t="15049" x="4386263" y="2370138"/>
          <p14:tracePt t="15058" x="4427538" y="2370138"/>
          <p14:tracePt t="15064" x="4467225" y="2370138"/>
          <p14:tracePt t="15074" x="4538663" y="2370138"/>
          <p14:tracePt t="15082" x="4578350" y="2370138"/>
          <p14:tracePt t="15090" x="4629150" y="2370138"/>
          <p14:tracePt t="15098" x="4659313" y="2370138"/>
          <p14:tracePt t="15106" x="4689475" y="2370138"/>
          <p14:tracePt t="15114" x="4699000" y="2370138"/>
          <p14:tracePt t="15122" x="4729163" y="2370138"/>
          <p14:tracePt t="15130" x="4749800" y="2370138"/>
          <p14:tracePt t="15138" x="4770438" y="2370138"/>
          <p14:tracePt t="15146" x="4789488" y="2370138"/>
          <p14:tracePt t="15154" x="4800600" y="2370138"/>
          <p14:tracePt t="15162" x="4810125" y="2370138"/>
          <p14:tracePt t="15170" x="4819650" y="2370138"/>
          <p14:tracePt t="15178" x="4830763" y="2370138"/>
          <p14:tracePt t="15186" x="4840288" y="2360613"/>
          <p14:tracePt t="15202" x="4849813" y="2360613"/>
          <p14:tracePt t="15211" x="4860925" y="2360613"/>
          <p14:tracePt t="15218" x="4870450" y="2360613"/>
          <p14:tracePt t="15227" x="4881563" y="2360613"/>
          <p14:tracePt t="15298" x="4881563" y="2349500"/>
          <p14:tracePt t="15322" x="4891088" y="2349500"/>
          <p14:tracePt t="15429" x="4900613" y="2349500"/>
          <p14:tracePt t="15445" x="4911725" y="2349500"/>
          <p14:tracePt t="15453" x="4921250" y="2349500"/>
          <p14:tracePt t="15461" x="4930775" y="2349500"/>
          <p14:tracePt t="15469" x="4960938" y="2349500"/>
          <p14:tracePt t="15477" x="4981575" y="2349500"/>
          <p14:tracePt t="15485" x="5011738" y="2349500"/>
          <p14:tracePt t="15494" x="5041900" y="2360613"/>
          <p14:tracePt t="15501" x="5092700" y="2379663"/>
          <p14:tracePt t="15510" x="5132388" y="2379663"/>
          <p14:tracePt t="15517" x="5162550" y="2390775"/>
          <p14:tracePt t="15527" x="5213350" y="2390775"/>
          <p14:tracePt t="15533" x="5264150" y="2390775"/>
          <p14:tracePt t="15541" x="5303838" y="2400300"/>
          <p14:tracePt t="15549" x="5334000" y="2400300"/>
          <p14:tracePt t="15557" x="5364163" y="2400300"/>
          <p14:tracePt t="15565" x="5395913" y="2400300"/>
          <p14:tracePt t="15573" x="5414963" y="2400300"/>
          <p14:tracePt t="15581" x="5426075" y="2400300"/>
          <p14:tracePt t="15588" x="5435600" y="2400300"/>
          <p14:tracePt t="15831" x="5445125" y="2400300"/>
          <p14:tracePt t="15839" x="5456238" y="2400300"/>
          <p14:tracePt t="15847" x="5475288" y="2400300"/>
          <p14:tracePt t="15855" x="5505450" y="2400300"/>
          <p14:tracePt t="15863" x="5546725" y="2409825"/>
          <p14:tracePt t="15870" x="5597525" y="2409825"/>
          <p14:tracePt t="15879" x="5676900" y="2420938"/>
          <p14:tracePt t="15886" x="5757863" y="2420938"/>
          <p14:tracePt t="15895" x="5829300" y="2430463"/>
          <p14:tracePt t="15902" x="5908675" y="2430463"/>
          <p14:tracePt t="15910" x="6010275" y="2451100"/>
          <p14:tracePt t="15917" x="6080125" y="2451100"/>
          <p14:tracePt t="15925" x="6181725" y="2460625"/>
          <p14:tracePt t="15933" x="6292850" y="2460625"/>
          <p14:tracePt t="15942" x="6373813" y="2470150"/>
          <p14:tracePt t="15949" x="6403975" y="2481263"/>
          <p14:tracePt t="15960" x="6443663" y="2481263"/>
          <p14:tracePt t="15965" x="6473825" y="2490788"/>
          <p14:tracePt t="15976" x="6494463" y="2490788"/>
          <p14:tracePt t="15983" x="6503988" y="2490788"/>
          <p14:tracePt t="16088" x="6515100" y="2490788"/>
          <p14:tracePt t="16120" x="6524625" y="2490788"/>
          <p14:tracePt t="16136" x="6545263" y="2481263"/>
          <p14:tracePt t="16144" x="6554788" y="2470150"/>
          <p14:tracePt t="16152" x="6564313" y="2460625"/>
          <p14:tracePt t="16160" x="6575425" y="2439988"/>
          <p14:tracePt t="16168" x="6584950" y="2439988"/>
          <p14:tracePt t="16176" x="6605588" y="2430463"/>
          <p14:tracePt t="16183" x="6615113" y="2420938"/>
          <p14:tracePt t="16192" x="6624638" y="2420938"/>
          <p14:tracePt t="16199" x="6624638" y="2409825"/>
          <p14:tracePt t="16290" x="6624638" y="2400300"/>
          <p14:tracePt t="16314" x="6635750" y="2400300"/>
          <p14:tracePt t="16984" x="6635750" y="2409825"/>
          <p14:tracePt t="17112" x="6645275" y="2409825"/>
          <p14:tracePt t="17118" x="6665913" y="2409825"/>
          <p14:tracePt t="17126" x="6705600" y="2409825"/>
          <p14:tracePt t="17134" x="6746875" y="2409825"/>
          <p14:tracePt t="17141" x="6796088" y="2400300"/>
          <p14:tracePt t="17149" x="6858000" y="2390775"/>
          <p14:tracePt t="17159" x="6937375" y="2370138"/>
          <p14:tracePt t="17167" x="6978650" y="2370138"/>
          <p14:tracePt t="17176" x="7038975" y="2360613"/>
          <p14:tracePt t="17183" x="7078663" y="2360613"/>
          <p14:tracePt t="17191" x="7150100" y="2349500"/>
          <p14:tracePt t="17200" x="7189788" y="2349500"/>
          <p14:tracePt t="17208" x="7250113" y="2349500"/>
          <p14:tracePt t="17217" x="7310438" y="2339975"/>
          <p14:tracePt t="17224" x="7372350" y="2339975"/>
          <p14:tracePt t="17233" x="7442200" y="2339975"/>
          <p14:tracePt t="17240" x="7502525" y="2319338"/>
          <p14:tracePt t="17248" x="7562850" y="2319338"/>
          <p14:tracePt t="17256" x="7604125" y="2319338"/>
          <p14:tracePt t="17264" x="7643813" y="2319338"/>
          <p14:tracePt t="17272" x="7694613" y="2319338"/>
          <p14:tracePt t="17280" x="7745413" y="2319338"/>
          <p14:tracePt t="17288" x="7845425" y="2319338"/>
          <p14:tracePt t="17296" x="7875588" y="2319338"/>
          <p14:tracePt t="17304" x="7916863" y="2319338"/>
          <p14:tracePt t="17312" x="7947025" y="2319338"/>
          <p14:tracePt t="17320" x="7977188" y="2319338"/>
          <p14:tracePt t="17328" x="7996238" y="2319338"/>
          <p14:tracePt t="17344" x="8007350" y="2319338"/>
          <p14:tracePt t="17419" x="8016875" y="2319338"/>
          <p14:tracePt t="17966" x="8026400" y="2319338"/>
          <p14:tracePt t="17973" x="8026400" y="2330450"/>
          <p14:tracePt t="19454" x="8026400" y="2339975"/>
          <p14:tracePt t="19461" x="8026400" y="2370138"/>
          <p14:tracePt t="19469" x="8026400" y="2409825"/>
          <p14:tracePt t="19477" x="8026400" y="2451100"/>
          <p14:tracePt t="19485" x="8026400" y="2490788"/>
          <p14:tracePt t="19493" x="8026400" y="2520950"/>
          <p14:tracePt t="19501" x="8026400" y="2551113"/>
          <p14:tracePt t="19509" x="8026400" y="2571750"/>
          <p14:tracePt t="19517" x="8026400" y="2601913"/>
          <p14:tracePt t="19525" x="8026400" y="2611438"/>
          <p14:tracePt t="19721" x="8037513" y="2611438"/>
          <p14:tracePt t="19730" x="8037513" y="2601913"/>
          <p14:tracePt t="19742" x="8047038" y="2581275"/>
          <p14:tracePt t="19746" x="8058150" y="2551113"/>
          <p14:tracePt t="19752" x="8077200" y="2532063"/>
          <p14:tracePt t="19760" x="8097838" y="2511425"/>
          <p14:tracePt t="19767" x="8097838" y="2501900"/>
          <p14:tracePt t="19775" x="8118475" y="2490788"/>
          <p14:tracePt t="19783" x="8137525" y="2470150"/>
          <p14:tracePt t="19791" x="8158163" y="2460625"/>
          <p14:tracePt t="19799" x="8178800" y="2451100"/>
          <p14:tracePt t="19807" x="8197850" y="2439988"/>
          <p14:tracePt t="19814" x="8218488" y="2430463"/>
          <p14:tracePt t="19823" x="8239125" y="2430463"/>
          <p14:tracePt t="19839" x="8259763" y="2420938"/>
          <p14:tracePt t="19849" x="8308975" y="2409825"/>
          <p14:tracePt t="19865" x="8359775" y="2400300"/>
          <p14:tracePt t="19871" x="8410575" y="2379663"/>
          <p14:tracePt t="19881" x="8440738" y="2379663"/>
          <p14:tracePt t="19889" x="8491538" y="2379663"/>
          <p14:tracePt t="19897" x="8572500" y="2370138"/>
          <p14:tracePt t="19905" x="8602663" y="2370138"/>
          <p14:tracePt t="19913" x="8672513" y="2370138"/>
          <p14:tracePt t="19921" x="8753475" y="2370138"/>
          <p14:tracePt t="19929" x="8813800" y="2370138"/>
          <p14:tracePt t="19937" x="8853488" y="2370138"/>
          <p14:tracePt t="19945" x="8894763" y="2370138"/>
          <p14:tracePt t="19953" x="8913813" y="2370138"/>
          <p14:tracePt t="19961" x="8934450" y="2370138"/>
          <p14:tracePt t="19977" x="8945563" y="2370138"/>
          <p14:tracePt t="20246" x="8913813" y="2370138"/>
          <p14:tracePt t="20254" x="8834438" y="2400300"/>
          <p14:tracePt t="20262" x="8702675" y="2430463"/>
          <p14:tracePt t="20270" x="8602663" y="2460625"/>
          <p14:tracePt t="20278" x="8410575" y="2470150"/>
          <p14:tracePt t="20286" x="8239125" y="2501900"/>
          <p14:tracePt t="20292" x="8077200" y="2520950"/>
          <p14:tracePt t="20300" x="7673975" y="2541588"/>
          <p14:tracePt t="20308" x="7250113" y="2541588"/>
          <p14:tracePt t="20316" x="6827838" y="2541588"/>
          <p14:tracePt t="20324" x="6434138" y="2532063"/>
          <p14:tracePt t="20332" x="6121400" y="2511425"/>
          <p14:tracePt t="20340" x="5707063" y="2439988"/>
          <p14:tracePt t="20347" x="5303838" y="2390775"/>
          <p14:tracePt t="20355" x="4749800" y="2319338"/>
          <p14:tracePt t="20363" x="4497388" y="2279650"/>
          <p14:tracePt t="20371" x="4103688" y="2238375"/>
          <p14:tracePt t="20379" x="3841750" y="2198688"/>
          <p14:tracePt t="20387" x="3640138" y="2189163"/>
          <p14:tracePt t="20395" x="3449638" y="2168525"/>
          <p14:tracePt t="20403" x="3287713" y="2168525"/>
          <p14:tracePt t="20411" x="3074988" y="2168525"/>
          <p14:tracePt t="20419" x="2944813" y="2168525"/>
          <p14:tracePt t="20427" x="2813050" y="2168525"/>
          <p14:tracePt t="20435" x="2743200" y="2168525"/>
          <p14:tracePt t="20445" x="2682875" y="2168525"/>
          <p14:tracePt t="20451" x="2632075" y="2189163"/>
          <p14:tracePt t="20461" x="2601913" y="2198688"/>
          <p14:tracePt t="20469" x="2592388" y="2198688"/>
          <p14:tracePt t="20477" x="2592388" y="2208213"/>
          <p14:tracePt t="20485" x="2581275" y="2219325"/>
          <p14:tracePt t="20493" x="2560638" y="2228850"/>
          <p14:tracePt t="20501" x="2551113" y="2228850"/>
          <p14:tracePt t="20509" x="2551113" y="2238375"/>
          <p14:tracePt t="20517" x="2541588" y="2238375"/>
          <p14:tracePt t="20549" x="2530475" y="2238375"/>
          <p14:tracePt t="20557" x="2530475" y="2249488"/>
          <p14:tracePt t="20566" x="2520950" y="2249488"/>
          <p14:tracePt t="20573" x="2511425" y="2259013"/>
          <p14:tracePt t="20613" x="2500313" y="2259013"/>
          <p14:tracePt t="20629" x="2500313" y="2268538"/>
          <p14:tracePt t="20645" x="2490788" y="2279650"/>
          <p14:tracePt t="20653" x="2470150" y="2279650"/>
          <p14:tracePt t="20661" x="2451100" y="2289175"/>
          <p14:tracePt t="20669" x="2430463" y="2298700"/>
          <p14:tracePt t="20677" x="2400300" y="2319338"/>
          <p14:tracePt t="20685" x="2370138" y="2339975"/>
          <p14:tracePt t="20693" x="2328863" y="2349500"/>
          <p14:tracePt t="20701" x="2309813" y="2370138"/>
          <p14:tracePt t="20709" x="2259013" y="2390775"/>
          <p14:tracePt t="20717" x="2238375" y="2409825"/>
          <p14:tracePt t="20725" x="2198688" y="2439988"/>
          <p14:tracePt t="20735" x="2187575" y="2460625"/>
          <p14:tracePt t="20741" x="2168525" y="2481263"/>
          <p14:tracePt t="20751" x="2168525" y="2490788"/>
          <p14:tracePt t="20759" x="2157413" y="2501900"/>
          <p14:tracePt t="20767" x="2157413" y="2511425"/>
          <p14:tracePt t="20775" x="2157413" y="2520950"/>
          <p14:tracePt t="20783" x="2157413" y="2532063"/>
          <p14:tracePt t="20791" x="2157413" y="2541588"/>
          <p14:tracePt t="20799" x="2157413" y="2551113"/>
          <p14:tracePt t="20815" x="2157413" y="2562225"/>
          <p14:tracePt t="20847" x="2157413" y="2571750"/>
          <p14:tracePt t="20863" x="2157413" y="2581275"/>
          <p14:tracePt t="20887" x="2157413" y="2592388"/>
          <p14:tracePt t="20955" x="2157413" y="2601913"/>
          <p14:tracePt t="20985" x="2168525" y="2601913"/>
          <p14:tracePt t="20993" x="2168525" y="2611438"/>
          <p14:tracePt t="21005" x="2168525" y="2622550"/>
          <p14:tracePt t="21010" x="2168525" y="2641600"/>
          <p14:tracePt t="21024" x="2178050" y="2652713"/>
          <p14:tracePt t="21032" x="2187575" y="2662238"/>
          <p14:tracePt t="21039" x="2187575" y="2682875"/>
          <p14:tracePt t="21049" x="2198688" y="2692400"/>
          <p14:tracePt t="21065" x="2208213" y="2692400"/>
          <p14:tracePt t="21073" x="2208213" y="2703513"/>
          <p14:tracePt t="21332" x="2219325" y="2703513"/>
          <p14:tracePt t="21341" x="2238375" y="2713038"/>
          <p14:tracePt t="21349" x="2259013" y="2722563"/>
          <p14:tracePt t="21357" x="2268538" y="2722563"/>
          <p14:tracePt t="21368" x="2279650" y="2733675"/>
          <p14:tracePt t="21372" x="2298700" y="2743200"/>
          <p14:tracePt t="21381" x="2319338" y="2752725"/>
          <p14:tracePt t="21388" x="2328863" y="2752725"/>
          <p14:tracePt t="21397" x="2339975" y="2752725"/>
          <p14:tracePt t="21403" x="2349500" y="2752725"/>
          <p14:tracePt t="21412" x="2349500" y="2763838"/>
          <p14:tracePt t="21427" x="2359025" y="2763838"/>
          <p14:tracePt t="21443" x="2370138" y="2763838"/>
          <p14:tracePt t="22135" x="2349500" y="2743200"/>
          <p14:tracePt t="22142" x="2319338" y="2713038"/>
          <p14:tracePt t="22151" x="2289175" y="2682875"/>
          <p14:tracePt t="22159" x="2219325" y="2611438"/>
          <p14:tracePt t="22167" x="2147888" y="2541588"/>
          <p14:tracePt t="22174" x="2078038" y="2470150"/>
          <p14:tracePt t="22183" x="1936750" y="2339975"/>
          <p14:tracePt t="22191" x="1844675" y="2259013"/>
          <p14:tracePt t="22199" x="1804988" y="2219325"/>
          <p14:tracePt t="22208" x="1784350" y="2198688"/>
          <p14:tracePt t="22215" x="1654175" y="2087563"/>
          <p14:tracePt t="22223" x="1533525" y="2017713"/>
          <p14:tracePt t="22231" x="1411288" y="1906588"/>
          <p14:tracePt t="22241" x="1311275" y="1816100"/>
          <p14:tracePt t="22248" x="1220788" y="1744663"/>
          <p14:tracePt t="22257" x="1079500" y="1603375"/>
          <p14:tracePt t="22265" x="1008063" y="1533525"/>
          <p14:tracePt t="22274" x="887413" y="1392238"/>
          <p14:tracePt t="22281" x="755650" y="1260475"/>
          <p14:tracePt t="22288" x="685800" y="1200150"/>
          <p14:tracePt t="22297" x="534988" y="1028700"/>
          <p14:tracePt t="22304" x="454025" y="927100"/>
          <p14:tracePt t="22313" x="373063" y="836613"/>
          <p14:tracePt t="22320" x="282575" y="736600"/>
          <p14:tracePt t="22329" x="231775" y="665163"/>
          <p14:tracePt t="22336" x="161925" y="544513"/>
          <p14:tracePt t="22345" x="101600" y="474663"/>
          <p14:tracePt t="22352" x="9525" y="3730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5.2 CNN 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4800011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/>
              <a:defRPr/>
            </a:pPr>
            <a:r>
              <a:rPr lang="ko-KR" altLang="en-US" dirty="0"/>
              <a:t>이제는 조금 익숙해진 필수 라이브러리들을 가져오도록 하겠습니다.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dirty="0"/>
          </a:p>
          <a:p>
            <a:pPr marL="358775" indent="-358775">
              <a:buFont typeface="+mj-ea"/>
              <a:buAutoNum type="circleNumDbPlain"/>
              <a:defRPr/>
            </a:pPr>
            <a:r>
              <a:rPr lang="en-US" altLang="ko-KR" dirty="0"/>
              <a:t>USE CUDA</a:t>
            </a:r>
            <a:r>
              <a:rPr lang="ko-KR" altLang="en-US" dirty="0"/>
              <a:t>는 계산을 가속해주는 </a:t>
            </a:r>
            <a:r>
              <a:rPr lang="en-US" altLang="ko-KR" dirty="0"/>
              <a:t>CUDA</a:t>
            </a:r>
            <a:r>
              <a:rPr lang="ko-KR" altLang="en-US" dirty="0"/>
              <a:t>를 쓸 수 있는지 확인하는 코드이고</a:t>
            </a:r>
            <a:r>
              <a:rPr lang="en-US" altLang="ko-KR" dirty="0"/>
              <a:t>, DEVICE</a:t>
            </a:r>
            <a:r>
              <a:rPr lang="ko-KR" altLang="en-US" dirty="0"/>
              <a:t>는 </a:t>
            </a:r>
            <a:r>
              <a:rPr lang="en-US" altLang="ko-KR" dirty="0"/>
              <a:t>USE_CUDA</a:t>
            </a:r>
            <a:r>
              <a:rPr lang="ko-KR" altLang="en-US" dirty="0"/>
              <a:t>의 결과에 따라 데이터를 </a:t>
            </a:r>
            <a:r>
              <a:rPr lang="en-US" altLang="ko-KR" dirty="0" err="1"/>
              <a:t>cuda</a:t>
            </a:r>
            <a:r>
              <a:rPr lang="en-US" altLang="ko-KR" dirty="0"/>
              <a:t>(GPU) </a:t>
            </a:r>
            <a:r>
              <a:rPr lang="ko-KR" altLang="en-US" dirty="0"/>
              <a:t>혹은 </a:t>
            </a:r>
            <a:r>
              <a:rPr lang="en-US" altLang="ko-KR" dirty="0" err="1"/>
              <a:t>cpu</a:t>
            </a:r>
            <a:r>
              <a:rPr lang="ko-KR" altLang="en-US" dirty="0"/>
              <a:t>로 보내도록 가리키는 역할을 합니다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dirty="0"/>
          </a:p>
          <a:p>
            <a:pPr marL="358775" indent="-358775">
              <a:buFont typeface="+mj-ea"/>
              <a:buAutoNum type="circleNumDbPlain"/>
              <a:defRPr/>
            </a:pPr>
            <a:r>
              <a:rPr lang="ko-KR" altLang="en-US" dirty="0" err="1"/>
              <a:t>하이퍼파라미터인</a:t>
            </a:r>
            <a:r>
              <a:rPr lang="ko-KR" altLang="en-US" dirty="0"/>
              <a:t> </a:t>
            </a:r>
            <a:r>
              <a:rPr lang="ko-KR" altLang="en-US" dirty="0" err="1"/>
              <a:t>이폭과</a:t>
            </a:r>
            <a:r>
              <a:rPr lang="ko-KR" altLang="en-US" dirty="0"/>
              <a:t> 배치 크기를 정해줍니다.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09612" y="1592421"/>
            <a:ext cx="6782388" cy="3673158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8A60DFE-5221-483F-B549-43A2AB581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01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0" x="7866063" y="3741738"/>
          <p14:tracePt t="316" x="7896225" y="3681413"/>
          <p14:tracePt t="322" x="7905750" y="3651250"/>
          <p14:tracePt t="330" x="7905750" y="3621088"/>
          <p14:tracePt t="338" x="7905750" y="3579813"/>
          <p14:tracePt t="346" x="7905750" y="3530600"/>
          <p14:tracePt t="354" x="7845425" y="3479800"/>
          <p14:tracePt t="362" x="7775575" y="3398838"/>
          <p14:tracePt t="370" x="7694613" y="3338513"/>
          <p14:tracePt t="378" x="7573963" y="3248025"/>
          <p14:tracePt t="386" x="7361238" y="3125788"/>
          <p14:tracePt t="394" x="7108825" y="3005138"/>
          <p14:tracePt t="402" x="6958013" y="2935288"/>
          <p14:tracePt t="410" x="6605588" y="2763838"/>
          <p14:tracePt t="418" x="6283325" y="2611438"/>
          <p14:tracePt t="426" x="6000750" y="2490788"/>
          <p14:tracePt t="434" x="5748338" y="2379663"/>
          <p14:tracePt t="442" x="5345113" y="2189163"/>
          <p14:tracePt t="450" x="5092700" y="2066925"/>
          <p14:tracePt t="458" x="4921250" y="1997075"/>
          <p14:tracePt t="466" x="4689475" y="1906588"/>
          <p14:tracePt t="474" x="4406900" y="1784350"/>
          <p14:tracePt t="482" x="4244975" y="1724025"/>
          <p14:tracePt t="490" x="4114800" y="1654175"/>
          <p14:tracePt t="498" x="3994150" y="1633538"/>
          <p14:tracePt t="506" x="3913188" y="1603375"/>
          <p14:tracePt t="514" x="3892550" y="1582738"/>
          <p14:tracePt t="522" x="3871913" y="1573213"/>
          <p14:tracePt t="529" x="3862388" y="1563688"/>
          <p14:tracePt t="540" x="3862388" y="1552575"/>
          <p14:tracePt t="588" x="3852863" y="1543050"/>
          <p14:tracePt t="631" x="3852863" y="1533525"/>
          <p14:tracePt t="655" x="3852863" y="1522413"/>
          <p14:tracePt t="662" x="3862388" y="1512888"/>
          <p14:tracePt t="670" x="3883025" y="1512888"/>
          <p14:tracePt t="678" x="3902075" y="1512888"/>
          <p14:tracePt t="684" x="3932238" y="1512888"/>
          <p14:tracePt t="692" x="3973513" y="1512888"/>
          <p14:tracePt t="701" x="4033838" y="1512888"/>
          <p14:tracePt t="709" x="4103688" y="1512888"/>
          <p14:tracePt t="716" x="4184650" y="1512888"/>
          <p14:tracePt t="725" x="4244975" y="1512888"/>
          <p14:tracePt t="732" x="4337050" y="1522413"/>
          <p14:tracePt t="742" x="4437063" y="1533525"/>
          <p14:tracePt t="748" x="4587875" y="1552575"/>
          <p14:tracePt t="756" x="4699000" y="1573213"/>
          <p14:tracePt t="764" x="4789488" y="1603375"/>
          <p14:tracePt t="772" x="4881563" y="1624013"/>
          <p14:tracePt t="780" x="4951413" y="1644650"/>
          <p14:tracePt t="788" x="5021263" y="1654175"/>
          <p14:tracePt t="797" x="5072063" y="1684338"/>
          <p14:tracePt t="804" x="5102225" y="1693863"/>
          <p14:tracePt t="812" x="5122863" y="1693863"/>
          <p14:tracePt t="820" x="5132388" y="1693863"/>
          <p14:tracePt t="1652" x="5143500" y="1693863"/>
          <p14:tracePt t="1660" x="5153025" y="1693863"/>
          <p14:tracePt t="1668" x="5173663" y="1693863"/>
          <p14:tracePt t="1675" x="5203825" y="1704975"/>
          <p14:tracePt t="1682" x="5243513" y="1724025"/>
          <p14:tracePt t="1690" x="5294313" y="1744663"/>
          <p14:tracePt t="1699" x="5354638" y="1774825"/>
          <p14:tracePt t="1707" x="5414963" y="1784350"/>
          <p14:tracePt t="1713" x="5495925" y="1816100"/>
          <p14:tracePt t="1723" x="5576888" y="1835150"/>
          <p14:tracePt t="1729" x="5646738" y="1855788"/>
          <p14:tracePt t="1739" x="5718175" y="1865313"/>
          <p14:tracePt t="1746" x="5768975" y="1876425"/>
          <p14:tracePt t="1756" x="5829300" y="1885950"/>
          <p14:tracePt t="1763" x="5859463" y="1885950"/>
          <p14:tracePt t="1771" x="5889625" y="1895475"/>
          <p14:tracePt t="1779" x="5919788" y="1895475"/>
          <p14:tracePt t="1788" x="5949950" y="1895475"/>
          <p14:tracePt t="1795" x="5970588" y="1906588"/>
          <p14:tracePt t="1803" x="5980113" y="1906588"/>
          <p14:tracePt t="2120" x="5980113" y="1916113"/>
          <p14:tracePt t="2127" x="5959475" y="1916113"/>
          <p14:tracePt t="2136" x="5919788" y="1925638"/>
          <p14:tracePt t="2143" x="5859463" y="1936750"/>
          <p14:tracePt t="2153" x="5737225" y="1955800"/>
          <p14:tracePt t="2159" x="5546725" y="1966913"/>
          <p14:tracePt t="2168" x="5395913" y="1987550"/>
          <p14:tracePt t="2176" x="5254625" y="1987550"/>
          <p14:tracePt t="2183" x="5113338" y="1987550"/>
          <p14:tracePt t="2190" x="4951413" y="1987550"/>
          <p14:tracePt t="2199" x="4779963" y="1987550"/>
          <p14:tracePt t="2206" x="4608513" y="1987550"/>
          <p14:tracePt t="2214" x="4518025" y="1987550"/>
          <p14:tracePt t="2222" x="4457700" y="1987550"/>
          <p14:tracePt t="2230" x="4367213" y="1987550"/>
          <p14:tracePt t="2238" x="4337050" y="1987550"/>
          <p14:tracePt t="2246" x="4305300" y="1987550"/>
          <p14:tracePt t="2254" x="4295775" y="1987550"/>
          <p14:tracePt t="2312" x="4286250" y="1987550"/>
          <p14:tracePt t="2320" x="4275138" y="1987550"/>
          <p14:tracePt t="2326" x="4244975" y="1987550"/>
          <p14:tracePt t="2337" x="4195763" y="1987550"/>
          <p14:tracePt t="2345" x="4144963" y="1987550"/>
          <p14:tracePt t="2352" x="4103688" y="1987550"/>
          <p14:tracePt t="2360" x="4024313" y="1987550"/>
          <p14:tracePt t="2367" x="3952875" y="1987550"/>
          <p14:tracePt t="2375" x="3871913" y="1987550"/>
          <p14:tracePt t="2383" x="3790950" y="1976438"/>
          <p14:tracePt t="2391" x="3730625" y="1966913"/>
          <p14:tracePt t="2399" x="3690938" y="1966913"/>
          <p14:tracePt t="2407" x="3640138" y="1966913"/>
          <p14:tracePt t="2415" x="3579813" y="1966913"/>
          <p14:tracePt t="2423" x="3549650" y="1966913"/>
          <p14:tracePt t="2432" x="3529013" y="1966913"/>
          <p14:tracePt t="2440" x="3519488" y="1966913"/>
          <p14:tracePt t="2536" x="3519488" y="1955800"/>
          <p14:tracePt t="2551" x="3529013" y="1955800"/>
          <p14:tracePt t="2559" x="3540125" y="1955800"/>
          <p14:tracePt t="2567" x="3549650" y="1955800"/>
          <p14:tracePt t="2575" x="3570288" y="1955800"/>
          <p14:tracePt t="2583" x="3589338" y="1955800"/>
          <p14:tracePt t="2591" x="3619500" y="1955800"/>
          <p14:tracePt t="2601" x="3651250" y="1955800"/>
          <p14:tracePt t="2607" x="3690938" y="1955800"/>
          <p14:tracePt t="2617" x="3721100" y="1955800"/>
          <p14:tracePt t="2623" x="3751263" y="1955800"/>
          <p14:tracePt t="2633" x="3771900" y="1955800"/>
          <p14:tracePt t="2641" x="3790950" y="1955800"/>
          <p14:tracePt t="2649" x="3802063" y="1955800"/>
          <p14:tracePt t="2657" x="3822700" y="1955800"/>
          <p14:tracePt t="2665" x="3841750" y="1955800"/>
          <p14:tracePt t="2673" x="3871913" y="1955800"/>
          <p14:tracePt t="2681" x="3892550" y="1955800"/>
          <p14:tracePt t="2689" x="3922713" y="1955800"/>
          <p14:tracePt t="2697" x="3973513" y="1955800"/>
          <p14:tracePt t="2705" x="4054475" y="1955800"/>
          <p14:tracePt t="2714" x="4144963" y="1955800"/>
          <p14:tracePt t="2721" x="4275138" y="1955800"/>
          <p14:tracePt t="2730" x="4397375" y="1955800"/>
          <p14:tracePt t="2738" x="4527550" y="1955800"/>
          <p14:tracePt t="2745" x="4729163" y="1976438"/>
          <p14:tracePt t="2753" x="4870450" y="1987550"/>
          <p14:tracePt t="2761" x="5002213" y="2006600"/>
          <p14:tracePt t="2769" x="5243513" y="2057400"/>
          <p14:tracePt t="2777" x="5456238" y="2087563"/>
          <p14:tracePt t="2785" x="5597525" y="2108200"/>
          <p14:tracePt t="2793" x="5748338" y="2117725"/>
          <p14:tracePt t="2801" x="5829300" y="2127250"/>
          <p14:tracePt t="2809" x="5940425" y="2147888"/>
          <p14:tracePt t="2817" x="6019800" y="2159000"/>
          <p14:tracePt t="2825" x="6061075" y="2159000"/>
          <p14:tracePt t="2833" x="6100763" y="2159000"/>
          <p14:tracePt t="2841" x="6151563" y="2168525"/>
          <p14:tracePt t="2857" x="6172200" y="2168525"/>
          <p14:tracePt t="2865" x="6191250" y="2168525"/>
          <p14:tracePt t="2873" x="6202363" y="2168525"/>
          <p14:tracePt t="2881" x="6221413" y="2168525"/>
          <p14:tracePt t="2889" x="6242050" y="2168525"/>
          <p14:tracePt t="2897" x="6272213" y="2178050"/>
          <p14:tracePt t="2905" x="6332538" y="2178050"/>
          <p14:tracePt t="2913" x="6362700" y="2189163"/>
          <p14:tracePt t="2921" x="6392863" y="2189163"/>
          <p14:tracePt t="2931" x="6434138" y="2198688"/>
          <p14:tracePt t="2939" x="6464300" y="2208213"/>
          <p14:tracePt t="2947" x="6494463" y="2208213"/>
          <p14:tracePt t="2955" x="6503988" y="2219325"/>
          <p14:tracePt t="2963" x="6515100" y="2219325"/>
          <p14:tracePt t="3192" x="6524625" y="2219325"/>
          <p14:tracePt t="3198" x="6545263" y="2228850"/>
          <p14:tracePt t="3204" x="6575425" y="2228850"/>
          <p14:tracePt t="3212" x="6605588" y="2238375"/>
          <p14:tracePt t="3222" x="6665913" y="2249488"/>
          <p14:tracePt t="3228" x="6746875" y="2279650"/>
          <p14:tracePt t="3238" x="6827838" y="2309813"/>
          <p14:tracePt t="3245" x="6948488" y="2339975"/>
          <p14:tracePt t="3254" x="7029450" y="2360613"/>
          <p14:tracePt t="3262" x="7089775" y="2390775"/>
          <p14:tracePt t="3270" x="7210425" y="2420938"/>
          <p14:tracePt t="3279" x="7270750" y="2430463"/>
          <p14:tracePt t="3286" x="7300913" y="2439988"/>
          <p14:tracePt t="3295" x="7331075" y="2451100"/>
          <p14:tracePt t="3310" x="7342188" y="2451100"/>
          <p14:tracePt t="3358" x="7342188" y="2460625"/>
          <p14:tracePt t="3374" x="7342188" y="2470150"/>
          <p14:tracePt t="3389" x="7342188" y="2481263"/>
          <p14:tracePt t="3397" x="7342188" y="2501900"/>
          <p14:tracePt t="3405" x="7342188" y="2520950"/>
          <p14:tracePt t="3413" x="7342188" y="2551113"/>
          <p14:tracePt t="3421" x="7342188" y="2562225"/>
          <p14:tracePt t="3429" x="7342188" y="2581275"/>
          <p14:tracePt t="3437" x="7342188" y="2611438"/>
          <p14:tracePt t="3445" x="7342188" y="2632075"/>
          <p14:tracePt t="3453" x="7342188" y="2662238"/>
          <p14:tracePt t="3461" x="7342188" y="2692400"/>
          <p14:tracePt t="3469" x="7342188" y="2733675"/>
          <p14:tracePt t="3477" x="7331075" y="2763838"/>
          <p14:tracePt t="3485" x="7321550" y="2813050"/>
          <p14:tracePt t="3493" x="7321550" y="2844800"/>
          <p14:tracePt t="3501" x="7310438" y="2874963"/>
          <p14:tracePt t="3510" x="7300913" y="2914650"/>
          <p14:tracePt t="3519" x="7300913" y="2944813"/>
          <p14:tracePt t="3525" x="7300913" y="2974975"/>
          <p14:tracePt t="3535" x="7291388" y="2995613"/>
          <p14:tracePt t="3543" x="7291388" y="3016250"/>
          <p14:tracePt t="3551" x="7291388" y="3035300"/>
          <p14:tracePt t="3559" x="7291388" y="3046413"/>
          <p14:tracePt t="3567" x="7291388" y="3055938"/>
          <p14:tracePt t="3576" x="7291388" y="3065463"/>
          <p14:tracePt t="3583" x="7291388" y="3076575"/>
          <p14:tracePt t="3607" x="7291388" y="3086100"/>
          <p14:tracePt t="3703" x="7300913" y="3106738"/>
          <p14:tracePt t="3711" x="7310438" y="3136900"/>
          <p14:tracePt t="3719" x="7331075" y="3146425"/>
          <p14:tracePt t="3727" x="7342188" y="3176588"/>
          <p14:tracePt t="3735" x="7351713" y="3197225"/>
          <p14:tracePt t="3743" x="7372350" y="3217863"/>
          <p14:tracePt t="3751" x="7391400" y="3248025"/>
          <p14:tracePt t="3759" x="7412038" y="3267075"/>
          <p14:tracePt t="3767" x="7432675" y="3287713"/>
          <p14:tracePt t="3775" x="7451725" y="3308350"/>
          <p14:tracePt t="3783" x="7493000" y="3338513"/>
          <p14:tracePt t="3791" x="7523163" y="3368675"/>
          <p14:tracePt t="3799" x="7562850" y="3389313"/>
          <p14:tracePt t="3809" x="7604125" y="3398838"/>
          <p14:tracePt t="3815" x="7673975" y="3419475"/>
          <p14:tracePt t="3824" x="7715250" y="3429000"/>
          <p14:tracePt t="3833" x="7754938" y="3449638"/>
          <p14:tracePt t="3841" x="7785100" y="3449638"/>
          <p14:tracePt t="3849" x="7845425" y="3459163"/>
          <p14:tracePt t="3858" x="7905750" y="3459163"/>
          <p14:tracePt t="3865" x="7935913" y="3468688"/>
          <p14:tracePt t="3873" x="7977188" y="3468688"/>
          <p14:tracePt t="3881" x="7986713" y="3468688"/>
          <p14:tracePt t="3889" x="8007350" y="3468688"/>
          <p14:tracePt t="4001" x="8016875" y="3468688"/>
          <p14:tracePt t="5309" x="8007350" y="3468688"/>
          <p14:tracePt t="5315" x="7986713" y="3468688"/>
          <p14:tracePt t="5325" x="7966075" y="3468688"/>
          <p14:tracePt t="5331" x="7935913" y="3468688"/>
          <p14:tracePt t="5340" x="7896225" y="3479800"/>
          <p14:tracePt t="5347" x="7835900" y="3489325"/>
          <p14:tracePt t="5356" x="7775575" y="3519488"/>
          <p14:tracePt t="5363" x="7724775" y="3530600"/>
          <p14:tracePt t="5372" x="7683500" y="3540125"/>
          <p14:tracePt t="5380" x="7653338" y="3549650"/>
          <p14:tracePt t="5388" x="7593013" y="3549650"/>
          <p14:tracePt t="5395" x="7502525" y="3560763"/>
          <p14:tracePt t="5403" x="7402513" y="3560763"/>
          <p14:tracePt t="5411" x="7331075" y="3570288"/>
          <p14:tracePt t="5419" x="7250113" y="3570288"/>
          <p14:tracePt t="5427" x="7159625" y="3570288"/>
          <p14:tracePt t="5435" x="7059613" y="3570288"/>
          <p14:tracePt t="5443" x="6948488" y="3590925"/>
          <p14:tracePt t="5451" x="6867525" y="3590925"/>
          <p14:tracePt t="5459" x="6696075" y="3590925"/>
          <p14:tracePt t="5466" x="6515100" y="3600450"/>
          <p14:tracePt t="5475" x="6383338" y="3600450"/>
          <p14:tracePt t="5483" x="6283325" y="3600450"/>
          <p14:tracePt t="5491" x="6100763" y="3600450"/>
          <p14:tracePt t="5499" x="5949950" y="3600450"/>
          <p14:tracePt t="5507" x="5848350" y="3590925"/>
          <p14:tracePt t="5515" x="5697538" y="3570288"/>
          <p14:tracePt t="5523" x="5597525" y="3560763"/>
          <p14:tracePt t="5531" x="5505450" y="3540125"/>
          <p14:tracePt t="5539" x="5405438" y="3530600"/>
          <p14:tracePt t="5547" x="5364163" y="3519488"/>
          <p14:tracePt t="5555" x="5303838" y="3509963"/>
          <p14:tracePt t="5563" x="5273675" y="3509963"/>
          <p14:tracePt t="5571" x="5233988" y="3498850"/>
          <p14:tracePt t="5579" x="5203825" y="3498850"/>
          <p14:tracePt t="5587" x="5153025" y="3468688"/>
          <p14:tracePt t="5595" x="5113338" y="3468688"/>
          <p14:tracePt t="5603" x="5083175" y="3459163"/>
          <p14:tracePt t="5613" x="5053013" y="3459163"/>
          <p14:tracePt t="5621" x="5021263" y="3449638"/>
          <p14:tracePt t="5629" x="4960938" y="3438525"/>
          <p14:tracePt t="5637" x="4921250" y="3429000"/>
          <p14:tracePt t="5645" x="4849813" y="3398838"/>
          <p14:tracePt t="5653" x="4789488" y="3389313"/>
          <p14:tracePt t="5661" x="4729163" y="3368675"/>
          <p14:tracePt t="5669" x="4689475" y="3359150"/>
          <p14:tracePt t="5677" x="4659313" y="3348038"/>
          <p14:tracePt t="5685" x="4618038" y="3338513"/>
          <p14:tracePt t="5693" x="4587875" y="3317875"/>
          <p14:tracePt t="5701" x="4557713" y="3297238"/>
          <p14:tracePt t="5709" x="4538663" y="3278188"/>
          <p14:tracePt t="5717" x="4508500" y="3267075"/>
          <p14:tracePt t="5725" x="4476750" y="3248025"/>
          <p14:tracePt t="5733" x="4457700" y="3227388"/>
          <p14:tracePt t="5741" x="4427538" y="3217863"/>
          <p14:tracePt t="5749" x="4397375" y="3197225"/>
          <p14:tracePt t="5757" x="4367213" y="3176588"/>
          <p14:tracePt t="5765" x="4337050" y="3155950"/>
          <p14:tracePt t="5773" x="4295775" y="3136900"/>
          <p14:tracePt t="5781" x="4265613" y="3116263"/>
          <p14:tracePt t="5789" x="4244975" y="3095625"/>
          <p14:tracePt t="5797" x="4214813" y="3076575"/>
          <p14:tracePt t="5805" x="4195763" y="3055938"/>
          <p14:tracePt t="5813" x="4165600" y="3025775"/>
          <p14:tracePt t="5821" x="4133850" y="2984500"/>
          <p14:tracePt t="5829" x="4094163" y="2954338"/>
          <p14:tracePt t="5837" x="4064000" y="2905125"/>
          <p14:tracePt t="5845" x="4013200" y="2874963"/>
          <p14:tracePt t="5853" x="3983038" y="2833688"/>
          <p14:tracePt t="5861" x="3932238" y="2803525"/>
          <p14:tracePt t="5869" x="3883025" y="2773363"/>
          <p14:tracePt t="5877" x="3811588" y="2722563"/>
          <p14:tracePt t="5885" x="3771900" y="2682875"/>
          <p14:tracePt t="5895" x="3721100" y="2662238"/>
          <p14:tracePt t="5901" x="3690938" y="2632075"/>
          <p14:tracePt t="5911" x="3640138" y="2601913"/>
          <p14:tracePt t="5919" x="3609975" y="2581275"/>
          <p14:tracePt t="5927" x="3600450" y="2581275"/>
          <p14:tracePt t="5935" x="3579813" y="2571750"/>
          <p14:tracePt t="5943" x="3559175" y="2562225"/>
          <p14:tracePt t="5951" x="3559175" y="2551113"/>
          <p14:tracePt t="5959" x="3540125" y="2541588"/>
          <p14:tracePt t="5967" x="3529013" y="2532063"/>
          <p14:tracePt t="5975" x="3519488" y="2532063"/>
          <p14:tracePt t="6007" x="3509963" y="2520950"/>
          <p14:tracePt t="6063" x="3509963" y="2511425"/>
          <p14:tracePt t="6072" x="3498850" y="2511425"/>
          <p14:tracePt t="6079" x="3498850" y="2501900"/>
          <p14:tracePt t="6127" x="3498850" y="2490788"/>
          <p14:tracePt t="6547" x="3509963" y="2501900"/>
          <p14:tracePt t="6555" x="3529013" y="2520950"/>
          <p14:tracePt t="6563" x="3549650" y="2551113"/>
          <p14:tracePt t="6571" x="3570288" y="2571750"/>
          <p14:tracePt t="6579" x="3589338" y="2592388"/>
          <p14:tracePt t="6587" x="3609975" y="2611438"/>
          <p14:tracePt t="6595" x="3630613" y="2622550"/>
          <p14:tracePt t="6603" x="3630613" y="2632075"/>
          <p14:tracePt t="6611" x="3640138" y="2641600"/>
          <p14:tracePt t="6619" x="3660775" y="2641600"/>
          <p14:tracePt t="6627" x="3681413" y="2652713"/>
          <p14:tracePt t="6635" x="3690938" y="2652713"/>
          <p14:tracePt t="6659" x="3700463" y="2652713"/>
          <p14:tracePt t="6667" x="3711575" y="2652713"/>
          <p14:tracePt t="6675" x="3721100" y="2652713"/>
          <p14:tracePt t="6683" x="3730625" y="2652713"/>
          <p14:tracePt t="6699" x="3741738" y="2652713"/>
          <p14:tracePt t="6707" x="3751263" y="2652713"/>
          <p14:tracePt t="6715" x="3771900" y="2652713"/>
          <p14:tracePt t="6731" x="3790950" y="2652713"/>
          <p14:tracePt t="6738" x="3802063" y="2652713"/>
          <p14:tracePt t="6747" x="3811588" y="2652713"/>
          <p14:tracePt t="6755" x="3822700" y="2652713"/>
          <p14:tracePt t="6773" x="3832225" y="2652713"/>
          <p14:tracePt t="6779" x="3841750" y="2652713"/>
          <p14:tracePt t="6789" x="3852863" y="2652713"/>
          <p14:tracePt t="6795" x="3862388" y="2652713"/>
          <p14:tracePt t="6821" x="3871913" y="2652713"/>
          <p14:tracePt t="6829" x="3883025" y="2652713"/>
          <p14:tracePt t="6836" x="3892550" y="2652713"/>
          <p14:tracePt t="6844" x="3902075" y="2652713"/>
          <p14:tracePt t="6861" x="3913188" y="2652713"/>
          <p14:tracePt t="6877" x="3922713" y="2652713"/>
          <p14:tracePt t="6885" x="3932238" y="2652713"/>
          <p14:tracePt t="6909" x="3932238" y="2641600"/>
          <p14:tracePt t="6996" x="3943350" y="2641600"/>
          <p14:tracePt t="7045" x="3952875" y="2641600"/>
          <p14:tracePt t="7069" x="3983038" y="2632075"/>
          <p14:tracePt t="7077" x="4013200" y="2622550"/>
          <p14:tracePt t="7085" x="4054475" y="2622550"/>
          <p14:tracePt t="7092" x="4084638" y="2611438"/>
          <p14:tracePt t="7102" x="4175125" y="2601913"/>
          <p14:tracePt t="7110" x="4325938" y="2581275"/>
          <p14:tracePt t="7118" x="4457700" y="2571750"/>
          <p14:tracePt t="7126" x="4587875" y="2551113"/>
          <p14:tracePt t="7134" x="4710113" y="2551113"/>
          <p14:tracePt t="7143" x="4941888" y="2541588"/>
          <p14:tracePt t="7151" x="5053013" y="2541588"/>
          <p14:tracePt t="7159" x="5162550" y="2541588"/>
          <p14:tracePt t="7166" x="5224463" y="2541588"/>
          <p14:tracePt t="7174" x="5334000" y="2541588"/>
          <p14:tracePt t="7182" x="5375275" y="2541588"/>
          <p14:tracePt t="7191" x="5405438" y="2541588"/>
          <p14:tracePt t="7198" x="5435600" y="2541588"/>
          <p14:tracePt t="7207" x="5445125" y="2541588"/>
          <p14:tracePt t="7263" x="5456238" y="2541588"/>
          <p14:tracePt t="8530" x="5456238" y="2551113"/>
          <p14:tracePt t="8537" x="5445125" y="2562225"/>
          <p14:tracePt t="8546" x="5435600" y="2571750"/>
          <p14:tracePt t="8556" x="5426075" y="2581275"/>
          <p14:tracePt t="8563" x="5405438" y="2592388"/>
          <p14:tracePt t="8572" x="5375275" y="2622550"/>
          <p14:tracePt t="8578" x="5345113" y="2641600"/>
          <p14:tracePt t="8584" x="5334000" y="2662238"/>
          <p14:tracePt t="8593" x="5303838" y="2682875"/>
          <p14:tracePt t="8599" x="5254625" y="2703513"/>
          <p14:tracePt t="8609" x="5213350" y="2722563"/>
          <p14:tracePt t="8618" x="5162550" y="2743200"/>
          <p14:tracePt t="8625" x="5113338" y="2773363"/>
          <p14:tracePt t="8633" x="5083175" y="2782888"/>
          <p14:tracePt t="8641" x="5032375" y="2794000"/>
          <p14:tracePt t="8649" x="4951413" y="2803525"/>
          <p14:tracePt t="8657" x="4849813" y="2824163"/>
          <p14:tracePt t="8665" x="4740275" y="2833688"/>
          <p14:tracePt t="8673" x="4638675" y="2833688"/>
          <p14:tracePt t="8681" x="4568825" y="2833688"/>
          <p14:tracePt t="8690" x="4467225" y="2844800"/>
          <p14:tracePt t="8697" x="4386263" y="2844800"/>
          <p14:tracePt t="8705" x="4316413" y="2844800"/>
          <p14:tracePt t="8713" x="4214813" y="2844800"/>
          <p14:tracePt t="8721" x="4144963" y="2844800"/>
          <p14:tracePt t="8728" x="4064000" y="2844800"/>
          <p14:tracePt t="8736" x="4024313" y="2863850"/>
          <p14:tracePt t="8744" x="3983038" y="2863850"/>
          <p14:tracePt t="8752" x="3943350" y="2863850"/>
          <p14:tracePt t="8760" x="3932238" y="2863850"/>
          <p14:tracePt t="8768" x="3922713" y="2863850"/>
          <p14:tracePt t="8785" x="3913188" y="2863850"/>
          <p14:tracePt t="8933" x="3922713" y="2863850"/>
          <p14:tracePt t="8940" x="3932238" y="2863850"/>
          <p14:tracePt t="8949" x="3943350" y="2863850"/>
          <p14:tracePt t="8957" x="3973513" y="2863850"/>
          <p14:tracePt t="8963" x="3994150" y="2863850"/>
          <p14:tracePt t="8971" x="4024313" y="2863850"/>
          <p14:tracePt t="8979" x="4054475" y="2863850"/>
          <p14:tracePt t="8987" x="4094163" y="2863850"/>
          <p14:tracePt t="8994" x="4133850" y="2863850"/>
          <p14:tracePt t="9002" x="4184650" y="2863850"/>
          <p14:tracePt t="9010" x="4214813" y="2863850"/>
          <p14:tracePt t="9018" x="4244975" y="2863850"/>
          <p14:tracePt t="9026" x="4256088" y="2863850"/>
          <p14:tracePt t="9034" x="4265613" y="2863850"/>
          <p14:tracePt t="9050" x="4275138" y="2863850"/>
          <p14:tracePt t="9912" x="4275138" y="2874963"/>
          <p14:tracePt t="9928" x="4275138" y="2884488"/>
          <p14:tracePt t="9936" x="4275138" y="2905125"/>
          <p14:tracePt t="9944" x="4265613" y="2935288"/>
          <p14:tracePt t="9952" x="4256088" y="2954338"/>
          <p14:tracePt t="9960" x="4235450" y="2984500"/>
          <p14:tracePt t="9968" x="4225925" y="3005138"/>
          <p14:tracePt t="9977" x="4205288" y="3025775"/>
          <p14:tracePt t="9984" x="4195763" y="3046413"/>
          <p14:tracePt t="9992" x="4184650" y="3046413"/>
          <p14:tracePt t="10000" x="4175125" y="3055938"/>
          <p14:tracePt t="10008" x="4175125" y="3076575"/>
          <p14:tracePt t="10016" x="4175125" y="3086100"/>
          <p14:tracePt t="10024" x="4165600" y="3095625"/>
          <p14:tracePt t="10032" x="4165600" y="3106738"/>
          <p14:tracePt t="10041" x="4154488" y="3116263"/>
          <p14:tracePt t="10049" x="4154488" y="3125788"/>
          <p14:tracePt t="10056" x="4154488" y="3136900"/>
          <p14:tracePt t="10066" x="4144963" y="3136900"/>
          <p14:tracePt t="10096" x="4144963" y="3146425"/>
          <p14:tracePt t="10130" x="4154488" y="3146425"/>
          <p14:tracePt t="10146" x="4165600" y="3146425"/>
          <p14:tracePt t="10284" x="4175125" y="3146425"/>
          <p14:tracePt t="10300" x="4195763" y="3146425"/>
          <p14:tracePt t="10307" x="4214813" y="3146425"/>
          <p14:tracePt t="10314" x="4244975" y="3146425"/>
          <p14:tracePt t="10322" x="4275138" y="3146425"/>
          <p14:tracePt t="10330" x="4316413" y="3155950"/>
          <p14:tracePt t="10338" x="4356100" y="3167063"/>
          <p14:tracePt t="10346" x="4397375" y="3167063"/>
          <p14:tracePt t="10356" x="4457700" y="3187700"/>
          <p14:tracePt t="10362" x="4518025" y="3197225"/>
          <p14:tracePt t="10372" x="4578350" y="3206750"/>
          <p14:tracePt t="10378" x="4638675" y="3206750"/>
          <p14:tracePt t="10388" x="4699000" y="3217863"/>
          <p14:tracePt t="10396" x="4749800" y="3227388"/>
          <p14:tracePt t="10404" x="4840288" y="3227388"/>
          <p14:tracePt t="10412" x="4951413" y="3248025"/>
          <p14:tracePt t="10420" x="5072063" y="3257550"/>
          <p14:tracePt t="10428" x="5203825" y="3257550"/>
          <p14:tracePt t="10436" x="5314950" y="3278188"/>
          <p14:tracePt t="10444" x="5586413" y="3327400"/>
          <p14:tracePt t="10452" x="5808663" y="3359150"/>
          <p14:tracePt t="10460" x="5940425" y="3378200"/>
          <p14:tracePt t="10468" x="6151563" y="3408363"/>
          <p14:tracePt t="10476" x="6403975" y="3449638"/>
          <p14:tracePt t="10484" x="6594475" y="3479800"/>
          <p14:tracePt t="10492" x="6765925" y="3509963"/>
          <p14:tracePt t="10500" x="6877050" y="3519488"/>
          <p14:tracePt t="10508" x="6978650" y="3540125"/>
          <p14:tracePt t="10516" x="7069138" y="3549650"/>
          <p14:tracePt t="10524" x="7138988" y="3570288"/>
          <p14:tracePt t="10532" x="7180263" y="3590925"/>
          <p14:tracePt t="10540" x="7210425" y="3590925"/>
          <p14:tracePt t="10548" x="7231063" y="3600450"/>
          <p14:tracePt t="10556" x="7240588" y="3600450"/>
          <p14:tracePt t="10564" x="7250113" y="3600450"/>
          <p14:tracePt t="10580" x="7261225" y="3600450"/>
          <p14:tracePt t="10588" x="7270750" y="3600450"/>
          <p14:tracePt t="10596" x="7291388" y="3600450"/>
          <p14:tracePt t="10604" x="7321550" y="3609975"/>
          <p14:tracePt t="10612" x="7361238" y="3640138"/>
          <p14:tracePt t="10620" x="7391400" y="3651250"/>
          <p14:tracePt t="10628" x="7442200" y="3670300"/>
          <p14:tracePt t="10636" x="7543800" y="3702050"/>
          <p14:tracePt t="10645" x="7604125" y="3721100"/>
          <p14:tracePt t="10653" x="7683500" y="3751263"/>
          <p14:tracePt t="10661" x="7764463" y="3781425"/>
          <p14:tracePt t="10671" x="7794625" y="3792538"/>
          <p14:tracePt t="10678" x="7866063" y="3802063"/>
          <p14:tracePt t="10687" x="7896225" y="3811588"/>
          <p14:tracePt t="10695" x="7947025" y="3822700"/>
          <p14:tracePt t="10703" x="7956550" y="3822700"/>
          <p14:tracePt t="10711" x="7966075" y="3822700"/>
          <p14:tracePt t="10872" x="7986713" y="3832225"/>
          <p14:tracePt t="10881" x="8037513" y="3862388"/>
          <p14:tracePt t="10887" x="8097838" y="3922713"/>
          <p14:tracePt t="10895" x="8167688" y="3963988"/>
          <p14:tracePt t="10903" x="8239125" y="4013200"/>
          <p14:tracePt t="10911" x="8299450" y="4054475"/>
          <p14:tracePt t="10919" x="8350250" y="4075113"/>
          <p14:tracePt t="10927" x="8389938" y="4094163"/>
          <p14:tracePt t="10935" x="8440738" y="4114800"/>
          <p14:tracePt t="10945" x="8461375" y="4114800"/>
          <p14:tracePt t="10951" x="8461375" y="4124325"/>
          <p14:tracePt t="10961" x="8470900" y="4124325"/>
          <p14:tracePt t="11434" x="8470900" y="4135438"/>
          <p14:tracePt t="11765" x="8450263" y="4135438"/>
          <p14:tracePt t="11773" x="8410575" y="4135438"/>
          <p14:tracePt t="11781" x="8329613" y="4135438"/>
          <p14:tracePt t="11788" x="8239125" y="4135438"/>
          <p14:tracePt t="11796" x="8107363" y="4135438"/>
          <p14:tracePt t="11804" x="7996238" y="4135438"/>
          <p14:tracePt t="11812" x="7896225" y="4135438"/>
          <p14:tracePt t="11820" x="7745413" y="4135438"/>
          <p14:tracePt t="11829" x="7653338" y="4135438"/>
          <p14:tracePt t="11839" x="7481888" y="4114800"/>
          <p14:tracePt t="11844" x="7300913" y="4114800"/>
          <p14:tracePt t="11855" x="7108825" y="4114800"/>
          <p14:tracePt t="11861" x="6937375" y="4114800"/>
          <p14:tracePt t="11871" x="6807200" y="4114800"/>
          <p14:tracePt t="11879" x="6716713" y="4114800"/>
          <p14:tracePt t="11887" x="6615113" y="4114800"/>
          <p14:tracePt t="11895" x="6575425" y="4114800"/>
          <p14:tracePt t="11902" x="6534150" y="4114800"/>
          <p14:tracePt t="11910" x="6503988" y="4114800"/>
          <p14:tracePt t="11918" x="6484938" y="4114800"/>
          <p14:tracePt t="11934" x="6473825" y="4114800"/>
          <p14:tracePt t="11943" x="6464300" y="4114800"/>
          <p14:tracePt t="11958" x="6454775" y="4114800"/>
          <p14:tracePt t="11975" x="6443663" y="4114800"/>
          <p14:tracePt t="11983" x="6434138" y="4114800"/>
          <p14:tracePt t="11991" x="6403975" y="4114800"/>
          <p14:tracePt t="11999" x="6383338" y="4105275"/>
          <p14:tracePt t="12007" x="6353175" y="4094163"/>
          <p14:tracePt t="12015" x="6323013" y="4084638"/>
          <p14:tracePt t="12023" x="6302375" y="4084638"/>
          <p14:tracePt t="12031" x="6251575" y="4075113"/>
          <p14:tracePt t="12038" x="6221413" y="4064000"/>
          <p14:tracePt t="12046" x="6191250" y="4054475"/>
          <p14:tracePt t="12055" x="6161088" y="4044950"/>
          <p14:tracePt t="12063" x="6151563" y="4033838"/>
          <p14:tracePt t="12083" x="6142038" y="4024313"/>
          <p14:tracePt t="12136" x="6130925" y="4024313"/>
          <p14:tracePt t="12152" x="6121400" y="4024313"/>
          <p14:tracePt t="12158" x="6100763" y="4013200"/>
          <p14:tracePt t="12168" x="6091238" y="4003675"/>
          <p14:tracePt t="12174" x="6049963" y="3983038"/>
          <p14:tracePt t="12184" x="6019800" y="3973513"/>
          <p14:tracePt t="12192" x="5989638" y="3963988"/>
          <p14:tracePt t="12200" x="5949950" y="3943350"/>
          <p14:tracePt t="12208" x="5919788" y="3922713"/>
          <p14:tracePt t="12215" x="5878513" y="3913188"/>
          <p14:tracePt t="12224" x="5829300" y="3892550"/>
          <p14:tracePt t="12232" x="5768975" y="3862388"/>
          <p14:tracePt t="12240" x="5727700" y="3841750"/>
          <p14:tracePt t="12248" x="5657850" y="3811588"/>
          <p14:tracePt t="12256" x="5586413" y="3771900"/>
          <p14:tracePt t="12264" x="5556250" y="3751263"/>
          <p14:tracePt t="12272" x="5546725" y="3741738"/>
          <p14:tracePt t="12296" x="5546725" y="3732213"/>
          <p14:tracePt t="12304" x="5546725" y="3721100"/>
          <p14:tracePt t="12312" x="5556250" y="3711575"/>
          <p14:tracePt t="12320" x="5586413" y="3711575"/>
          <p14:tracePt t="12328" x="5616575" y="3702050"/>
          <p14:tracePt t="12336" x="5646738" y="3690938"/>
          <p14:tracePt t="12344" x="5697538" y="3690938"/>
          <p14:tracePt t="12352" x="5727700" y="3681413"/>
          <p14:tracePt t="12360" x="5768975" y="3681413"/>
          <p14:tracePt t="12368" x="5808663" y="3681413"/>
          <p14:tracePt t="12376" x="5848350" y="3681413"/>
          <p14:tracePt t="12384" x="5908675" y="3681413"/>
          <p14:tracePt t="12392" x="5929313" y="3681413"/>
          <p14:tracePt t="12400" x="5970588" y="3690938"/>
          <p14:tracePt t="12408" x="6019800" y="3721100"/>
          <p14:tracePt t="12416" x="6049963" y="3732213"/>
          <p14:tracePt t="12424" x="6091238" y="3751263"/>
          <p14:tracePt t="12432" x="6142038" y="3792538"/>
          <p14:tracePt t="12440" x="6161088" y="3802063"/>
          <p14:tracePt t="12450" x="6181725" y="3822700"/>
          <p14:tracePt t="12456" x="6202363" y="3841750"/>
          <p14:tracePt t="12466" x="6211888" y="3883025"/>
          <p14:tracePt t="12474" x="6232525" y="3903663"/>
          <p14:tracePt t="12482" x="6232525" y="3933825"/>
          <p14:tracePt t="12490" x="6232525" y="3943350"/>
          <p14:tracePt t="12497" x="6232525" y="3963988"/>
          <p14:tracePt t="12506" x="6232525" y="3973513"/>
          <p14:tracePt t="12514" x="6232525" y="3994150"/>
          <p14:tracePt t="12522" x="6221413" y="4013200"/>
          <p14:tracePt t="12530" x="6202363" y="4013200"/>
          <p14:tracePt t="12538" x="6172200" y="4024313"/>
          <p14:tracePt t="12546" x="6151563" y="4024313"/>
          <p14:tracePt t="12554" x="6142038" y="4033838"/>
          <p14:tracePt t="12562" x="6111875" y="4044950"/>
          <p14:tracePt t="12570" x="6080125" y="4044950"/>
          <p14:tracePt t="12578" x="6070600" y="4044950"/>
          <p14:tracePt t="12586" x="6061075" y="4044950"/>
          <p14:tracePt t="12594" x="6049963" y="4044950"/>
          <p14:tracePt t="12722" x="6049963" y="4033838"/>
          <p14:tracePt t="12812" x="6061075" y="4033838"/>
          <p14:tracePt t="12885" x="6061075" y="4024313"/>
          <p14:tracePt t="13016" x="6070600" y="4024313"/>
          <p14:tracePt t="13142" x="6070600" y="4013200"/>
          <p14:tracePt t="13708" x="6080125" y="4013200"/>
          <p14:tracePt t="13724" x="6091238" y="4013200"/>
          <p14:tracePt t="13733" x="6100763" y="4013200"/>
          <p14:tracePt t="13755" x="6111875" y="4013200"/>
          <p14:tracePt t="13762" x="6111875" y="4024313"/>
          <p14:tracePt t="13819" x="6121400" y="4024313"/>
          <p14:tracePt t="13869" x="6130925" y="4024313"/>
          <p14:tracePt t="13882" x="6142038" y="4033838"/>
          <p14:tracePt t="13891" x="6151563" y="4044950"/>
          <p14:tracePt t="13898" x="6181725" y="4044950"/>
          <p14:tracePt t="13906" x="6242050" y="4054475"/>
          <p14:tracePt t="13914" x="6302375" y="4064000"/>
          <p14:tracePt t="13923" x="6362700" y="4075113"/>
          <p14:tracePt t="13933" x="6423025" y="4084638"/>
          <p14:tracePt t="13938" x="6545263" y="4105275"/>
          <p14:tracePt t="13948" x="6675438" y="4114800"/>
          <p14:tracePt t="13953" x="6777038" y="4144963"/>
          <p14:tracePt t="13964" x="6907213" y="4144963"/>
          <p14:tracePt t="13971" x="7018338" y="4165600"/>
          <p14:tracePt t="13979" x="7189788" y="4165600"/>
          <p14:tracePt t="13988" x="7321550" y="4175125"/>
          <p14:tracePt t="13995" x="7442200" y="4175125"/>
          <p14:tracePt t="14003" x="7573963" y="4175125"/>
          <p14:tracePt t="14011" x="7634288" y="4184650"/>
          <p14:tracePt t="14019" x="7794625" y="4184650"/>
          <p14:tracePt t="14028" x="7854950" y="4184650"/>
          <p14:tracePt t="14035" x="7956550" y="4184650"/>
          <p14:tracePt t="14044" x="8026400" y="4184650"/>
          <p14:tracePt t="14051" x="8107363" y="4184650"/>
          <p14:tracePt t="14059" x="8197850" y="4184650"/>
          <p14:tracePt t="14067" x="8278813" y="4184650"/>
          <p14:tracePt t="14076" x="8339138" y="4205288"/>
          <p14:tracePt t="14084" x="8401050" y="4205288"/>
          <p14:tracePt t="14091" x="8450263" y="4205288"/>
          <p14:tracePt t="14099" x="8510588" y="4205288"/>
          <p14:tracePt t="14107" x="8572500" y="4205288"/>
          <p14:tracePt t="14115" x="8632825" y="4205288"/>
          <p14:tracePt t="14123" x="8702675" y="4205288"/>
          <p14:tracePt t="14131" x="8742363" y="4205288"/>
          <p14:tracePt t="14139" x="8853488" y="4216400"/>
          <p14:tracePt t="14147" x="8934450" y="4225925"/>
          <p14:tracePt t="14156" x="8994775" y="4235450"/>
          <p14:tracePt t="14163" x="9045575" y="4235450"/>
          <p14:tracePt t="14172" x="9126538" y="4256088"/>
          <p14:tracePt t="14180" x="9166225" y="4256088"/>
          <p14:tracePt t="14187" x="9217025" y="4256088"/>
          <p14:tracePt t="14196" x="9247188" y="4265613"/>
          <p14:tracePt t="14203" x="9267825" y="4265613"/>
          <p14:tracePt t="14214" x="9277350" y="4265613"/>
          <p14:tracePt t="14219" x="9288463" y="4265613"/>
          <p14:tracePt t="14294" x="9297988" y="4265613"/>
          <p14:tracePt t="15872" x="9277350" y="4265613"/>
          <p14:tracePt t="15888" x="9256713" y="4276725"/>
          <p14:tracePt t="15896" x="9237663" y="4276725"/>
          <p14:tracePt t="15904" x="9207500" y="4286250"/>
          <p14:tracePt t="15912" x="9177338" y="4295775"/>
          <p14:tracePt t="15920" x="9147175" y="4306888"/>
          <p14:tracePt t="15928" x="9117013" y="4316413"/>
          <p14:tracePt t="15936" x="9085263" y="4325938"/>
          <p14:tracePt t="15944" x="9024938" y="4337050"/>
          <p14:tracePt t="15952" x="8985250" y="4346575"/>
          <p14:tracePt t="15960" x="8945563" y="4356100"/>
          <p14:tracePt t="15968" x="8894763" y="4367213"/>
          <p14:tracePt t="15976" x="8834438" y="4376738"/>
          <p14:tracePt t="15984" x="8804275" y="4387850"/>
          <p14:tracePt t="15992" x="8753475" y="4397375"/>
          <p14:tracePt t="16000" x="8712200" y="4397375"/>
          <p14:tracePt t="16008" x="8702675" y="4406900"/>
          <p14:tracePt t="16018" x="8693150" y="4406900"/>
          <p14:tracePt t="16026" x="8682038" y="4406900"/>
          <p14:tracePt t="16034" x="8672513" y="4406900"/>
          <p14:tracePt t="16049" x="8662988" y="4406900"/>
          <p14:tracePt t="16057" x="8662988" y="4418013"/>
          <p14:tracePt t="16089" x="8651875" y="4418013"/>
          <p14:tracePt t="16318" x="8651875" y="4406900"/>
          <p14:tracePt t="16333" x="8662988" y="4406900"/>
          <p14:tracePt t="16341" x="8672513" y="4397375"/>
          <p14:tracePt t="16348" x="8693150" y="4387850"/>
          <p14:tracePt t="16356" x="8712200" y="4376738"/>
          <p14:tracePt t="16364" x="8732838" y="4367213"/>
          <p14:tracePt t="16372" x="8732838" y="4346575"/>
          <p14:tracePt t="16380" x="8742363" y="4337050"/>
          <p14:tracePt t="16388" x="8753475" y="4337050"/>
          <p14:tracePt t="16395" x="8763000" y="4325938"/>
          <p14:tracePt t="16404" x="8774113" y="4325938"/>
          <p14:tracePt t="16412" x="8774113" y="4316413"/>
          <p14:tracePt t="16429" x="8774113" y="4306888"/>
          <p14:tracePt t="16436" x="8774113" y="4295775"/>
          <p14:tracePt t="16452" x="8774113" y="4286250"/>
          <p14:tracePt t="16460" x="8783638" y="4276725"/>
          <p14:tracePt t="16468" x="8783638" y="4256088"/>
          <p14:tracePt t="16476" x="8783638" y="4246563"/>
          <p14:tracePt t="16484" x="8783638" y="4235450"/>
          <p14:tracePt t="16492" x="8783638" y="4205288"/>
          <p14:tracePt t="16500" x="8783638" y="4175125"/>
          <p14:tracePt t="16508" x="8763000" y="4144963"/>
          <p14:tracePt t="16516" x="8763000" y="4124325"/>
          <p14:tracePt t="16524" x="8732838" y="4064000"/>
          <p14:tracePt t="16532" x="8702675" y="4033838"/>
          <p14:tracePt t="16540" x="8682038" y="4013200"/>
          <p14:tracePt t="16548" x="8651875" y="3973513"/>
          <p14:tracePt t="16555" x="8621713" y="3952875"/>
          <p14:tracePt t="16563" x="8582025" y="3943350"/>
          <p14:tracePt t="16571" x="8551863" y="3933825"/>
          <p14:tracePt t="16579" x="8501063" y="3922713"/>
          <p14:tracePt t="16589" x="8420100" y="3892550"/>
          <p14:tracePt t="16595" x="8380413" y="3892550"/>
          <p14:tracePt t="16605" x="8350250" y="3892550"/>
          <p14:tracePt t="16611" x="8308975" y="3892550"/>
          <p14:tracePt t="16621" x="8289925" y="3892550"/>
          <p14:tracePt t="16629" x="8269288" y="3892550"/>
          <p14:tracePt t="16637" x="8248650" y="3892550"/>
          <p14:tracePt t="16645" x="8239125" y="3903663"/>
          <p14:tracePt t="16653" x="8229600" y="3922713"/>
          <p14:tracePt t="16661" x="8218488" y="3933825"/>
          <p14:tracePt t="16669" x="8197850" y="3963988"/>
          <p14:tracePt t="16677" x="8188325" y="3994150"/>
          <p14:tracePt t="16685" x="8178800" y="4024313"/>
          <p14:tracePt t="16693" x="8178800" y="4054475"/>
          <p14:tracePt t="16701" x="8167688" y="4094163"/>
          <p14:tracePt t="16711" x="8158163" y="4124325"/>
          <p14:tracePt t="16718" x="8158163" y="4165600"/>
          <p14:tracePt t="16726" x="8158163" y="4216400"/>
          <p14:tracePt t="16734" x="8158163" y="4256088"/>
          <p14:tracePt t="16742" x="8178800" y="4316413"/>
          <p14:tracePt t="16750" x="8188325" y="4346575"/>
          <p14:tracePt t="16758" x="8208963" y="4367213"/>
          <p14:tracePt t="16766" x="8229600" y="4387850"/>
          <p14:tracePt t="16773" x="8248650" y="4406900"/>
          <p14:tracePt t="16781" x="8269288" y="4418013"/>
          <p14:tracePt t="16789" x="8289925" y="4427538"/>
          <p14:tracePt t="16797" x="8308975" y="4437063"/>
          <p14:tracePt t="16805" x="8339138" y="4437063"/>
          <p14:tracePt t="16813" x="8359775" y="4437063"/>
          <p14:tracePt t="16821" x="8369300" y="4437063"/>
          <p14:tracePt t="16829" x="8389938" y="4437063"/>
          <p14:tracePt t="16837" x="8410575" y="4437063"/>
          <p14:tracePt t="16845" x="8431213" y="4427538"/>
          <p14:tracePt t="16853" x="8450263" y="4418013"/>
          <p14:tracePt t="16862" x="8470900" y="4397375"/>
          <p14:tracePt t="16870" x="8501063" y="4387850"/>
          <p14:tracePt t="16879" x="8521700" y="4367213"/>
          <p14:tracePt t="16886" x="8540750" y="4346575"/>
          <p14:tracePt t="16893" x="8561388" y="4325938"/>
          <p14:tracePt t="16904" x="8572500" y="4306888"/>
          <p14:tracePt t="16910" x="8591550" y="4286250"/>
          <p14:tracePt t="16920" x="8602663" y="4256088"/>
          <p14:tracePt t="16929" x="8612188" y="4225925"/>
          <p14:tracePt t="16936" x="8621713" y="4205288"/>
          <p14:tracePt t="16943" x="8621713" y="4195763"/>
          <p14:tracePt t="16952" x="8621713" y="4184650"/>
          <p14:tracePt t="16959" x="8632825" y="4184650"/>
          <p14:tracePt t="16968" x="8632825" y="4175125"/>
          <p14:tracePt t="17024" x="8632825" y="4165600"/>
          <p14:tracePt t="17457" x="8632825" y="4175125"/>
          <p14:tracePt t="17515" x="8632825" y="4184650"/>
          <p14:tracePt t="17991" x="8642350" y="4184650"/>
          <p14:tracePt t="18000" x="8651875" y="4184650"/>
          <p14:tracePt t="18006" x="8662988" y="4184650"/>
          <p14:tracePt t="18015" x="8693150" y="4184650"/>
          <p14:tracePt t="18022" x="8723313" y="4175125"/>
          <p14:tracePt t="18029" x="8753475" y="4175125"/>
          <p14:tracePt t="18036" x="8783638" y="4175125"/>
          <p14:tracePt t="18045" x="8813800" y="4165600"/>
          <p14:tracePt t="18053" x="8864600" y="4165600"/>
          <p14:tracePt t="18061" x="8864600" y="4154488"/>
          <p14:tracePt t="18070" x="8874125" y="4154488"/>
          <p14:tracePt t="18089" x="8883650" y="4144963"/>
          <p14:tracePt t="18144" x="8894763" y="4144963"/>
          <p14:tracePt t="18658" x="8904288" y="4144963"/>
          <p14:tracePt t="18943" x="8913813" y="4144963"/>
          <p14:tracePt t="19109" x="8924925" y="4144963"/>
          <p14:tracePt t="19117" x="8934450" y="4144963"/>
          <p14:tracePt t="19125" x="8955088" y="4144963"/>
          <p14:tracePt t="19133" x="8964613" y="4154488"/>
          <p14:tracePt t="19141" x="8994775" y="4165600"/>
          <p14:tracePt t="19150" x="9024938" y="4165600"/>
          <p14:tracePt t="19157" x="9066213" y="4175125"/>
          <p14:tracePt t="19165" x="9117013" y="4184650"/>
          <p14:tracePt t="19173" x="9166225" y="4195763"/>
          <p14:tracePt t="19182" x="9237663" y="4195763"/>
          <p14:tracePt t="19190" x="9318625" y="4205288"/>
          <p14:tracePt t="19198" x="9398000" y="4225925"/>
          <p14:tracePt t="19206" x="9529763" y="4235450"/>
          <p14:tracePt t="19214" x="9650413" y="4256088"/>
          <p14:tracePt t="19222" x="9740900" y="4265613"/>
          <p14:tracePt t="19229" x="9852025" y="4265613"/>
          <p14:tracePt t="19237" x="9993313" y="4286250"/>
          <p14:tracePt t="19246" x="10064750" y="4286250"/>
          <p14:tracePt t="19254" x="10185400" y="4295775"/>
          <p14:tracePt t="19262" x="10275888" y="4295775"/>
          <p14:tracePt t="19271" x="10377488" y="4295775"/>
          <p14:tracePt t="19278" x="10507663" y="4295775"/>
          <p14:tracePt t="19287" x="10579100" y="4295775"/>
          <p14:tracePt t="19293" x="10618788" y="4295775"/>
          <p14:tracePt t="19303" x="10679113" y="4295775"/>
          <p14:tracePt t="19311" x="10780713" y="4295775"/>
          <p14:tracePt t="19319" x="10841038" y="4286250"/>
          <p14:tracePt t="19327" x="10910888" y="4265613"/>
          <p14:tracePt t="19335" x="10982325" y="4256088"/>
          <p14:tracePt t="19343" x="11012488" y="4246563"/>
          <p14:tracePt t="19351" x="11063288" y="4235450"/>
          <p14:tracePt t="19359" x="11142663" y="4225925"/>
          <p14:tracePt t="19367" x="11193463" y="4216400"/>
          <p14:tracePt t="19375" x="11234738" y="4195763"/>
          <p14:tracePt t="19383" x="11295063" y="4184650"/>
          <p14:tracePt t="19391" x="11334750" y="4184650"/>
          <p14:tracePt t="19399" x="11374438" y="4175125"/>
          <p14:tracePt t="19407" x="11425238" y="4175125"/>
          <p14:tracePt t="19415" x="11455400" y="4165600"/>
          <p14:tracePt t="19423" x="11506200" y="4165600"/>
          <p14:tracePt t="19431" x="11545888" y="4165600"/>
          <p14:tracePt t="19438" x="11596688" y="4154488"/>
          <p14:tracePt t="19447" x="11637963" y="4154488"/>
          <p14:tracePt t="19454" x="11698288" y="4154488"/>
          <p14:tracePt t="19462" x="11737975" y="4154488"/>
          <p14:tracePt t="19470" x="11768138" y="4154488"/>
          <p14:tracePt t="19479" x="11809413" y="4154488"/>
          <p14:tracePt t="19486" x="11858625" y="4154488"/>
          <p14:tracePt t="19495" x="11888788" y="4154488"/>
          <p14:tracePt t="19503" x="11918950" y="4154488"/>
          <p14:tracePt t="19511" x="11939588" y="4154488"/>
          <p14:tracePt t="19519" x="11950700" y="4154488"/>
          <p14:tracePt t="19535" x="11950700" y="4144963"/>
          <p14:tracePt t="19761" x="11950700" y="4165600"/>
          <p14:tracePt t="19768" x="11950700" y="4205288"/>
          <p14:tracePt t="19777" x="11939588" y="4235450"/>
          <p14:tracePt t="19785" x="11930063" y="4256088"/>
          <p14:tracePt t="19793" x="11909425" y="4276725"/>
          <p14:tracePt t="19801" x="11888788" y="4286250"/>
          <p14:tracePt t="19809" x="11879263" y="4306888"/>
          <p14:tracePt t="19817" x="11858625" y="4306888"/>
          <p14:tracePt t="19824" x="11828463" y="4316413"/>
          <p14:tracePt t="19833" x="11809413" y="4316413"/>
          <p14:tracePt t="19840" x="11779250" y="4316413"/>
          <p14:tracePt t="19849" x="11737975" y="4316413"/>
          <p14:tracePt t="19856" x="11717338" y="4316413"/>
          <p14:tracePt t="19867" x="11707813" y="4316413"/>
          <p14:tracePt t="19872" x="11687175" y="4306888"/>
          <p14:tracePt t="19883" x="11668125" y="4286250"/>
          <p14:tracePt t="19888" x="11657013" y="4276725"/>
          <p14:tracePt t="19899" x="11637963" y="4265613"/>
          <p14:tracePt t="19904" x="11617325" y="4246563"/>
          <p14:tracePt t="19914" x="11607800" y="4225925"/>
          <p14:tracePt t="19923" x="11596688" y="4225925"/>
          <p14:tracePt t="19930" x="11596688" y="4216400"/>
          <p14:tracePt t="19938" x="11587163" y="4205288"/>
          <p14:tracePt t="19947" x="11587163" y="4195763"/>
          <p14:tracePt t="19963" x="11587163" y="4184650"/>
          <p14:tracePt t="19987" x="11587163" y="4165600"/>
          <p14:tracePt t="20003" x="11587163" y="4154488"/>
          <p14:tracePt t="20010" x="11587163" y="4135438"/>
          <p14:tracePt t="20026" x="11587163" y="4124325"/>
          <p14:tracePt t="20035" x="11587163" y="4105275"/>
          <p14:tracePt t="20043" x="11596688" y="4084638"/>
          <p14:tracePt t="20051" x="11617325" y="4075113"/>
          <p14:tracePt t="20059" x="11626850" y="4054475"/>
          <p14:tracePt t="20067" x="11637963" y="4044950"/>
          <p14:tracePt t="20078" x="11677650" y="4024313"/>
          <p14:tracePt t="20083" x="11687175" y="4013200"/>
          <p14:tracePt t="20090" x="11728450" y="3994150"/>
          <p14:tracePt t="20098" x="11747500" y="3983038"/>
          <p14:tracePt t="20107" x="11779250" y="3973513"/>
          <p14:tracePt t="20115" x="11798300" y="3963988"/>
          <p14:tracePt t="20123" x="11828463" y="3952875"/>
          <p14:tracePt t="20130" x="11839575" y="3952875"/>
          <p14:tracePt t="20139" x="11849100" y="3943350"/>
          <p14:tracePt t="20146" x="11858625" y="3943350"/>
          <p14:tracePt t="20157" x="11869738" y="3943350"/>
          <p14:tracePt t="20162" x="11879263" y="3943350"/>
          <p14:tracePt t="20221" x="11899900" y="3952875"/>
          <p14:tracePt t="20229" x="11909425" y="3973513"/>
          <p14:tracePt t="20237" x="11918950" y="3983038"/>
          <p14:tracePt t="20244" x="11930063" y="4003675"/>
          <p14:tracePt t="20252" x="11939588" y="4003675"/>
          <p14:tracePt t="20260" x="11939588" y="4013200"/>
          <p14:tracePt t="20268" x="11939588" y="4033838"/>
          <p14:tracePt t="20276" x="11939588" y="4044950"/>
          <p14:tracePt t="20293" x="11939588" y="4054475"/>
          <p14:tracePt t="20308" x="11939588" y="4064000"/>
          <p14:tracePt t="20316" x="11939588" y="4075113"/>
          <p14:tracePt t="20333" x="11939588" y="4084638"/>
          <p14:tracePt t="20356" x="11939588" y="4094163"/>
          <p14:tracePt t="20380" x="11930063" y="4094163"/>
          <p14:tracePt t="20481" x="11918950" y="4094163"/>
          <p14:tracePt t="20505" x="11909425" y="4094163"/>
          <p14:tracePt t="20513" x="11909425" y="4105275"/>
          <p14:tracePt t="20537" x="11909425" y="4114800"/>
          <p14:tracePt t="20543" x="11899900" y="4114800"/>
          <p14:tracePt t="20561" x="11888788" y="4124325"/>
          <p14:tracePt t="20585" x="11888788" y="4135438"/>
          <p14:tracePt t="20593" x="11879263" y="4135438"/>
          <p14:tracePt t="20633" x="11869738" y="4135438"/>
          <p14:tracePt t="20648" x="11869738" y="4144963"/>
          <p14:tracePt t="21316" x="11869738" y="4154488"/>
          <p14:tracePt t="22903" x="11869738" y="4165600"/>
          <p14:tracePt t="22910" x="11839575" y="4175125"/>
          <p14:tracePt t="22918" x="11779250" y="4195763"/>
          <p14:tracePt t="22926" x="11717338" y="4225925"/>
          <p14:tracePt t="22934" x="11596688" y="4265613"/>
          <p14:tracePt t="22942" x="11476038" y="4306888"/>
          <p14:tracePt t="22950" x="11283950" y="4376738"/>
          <p14:tracePt t="22958" x="11052175" y="4427538"/>
          <p14:tracePt t="22966" x="10709275" y="4508500"/>
          <p14:tracePt t="22974" x="10266363" y="4578350"/>
          <p14:tracePt t="22982" x="9752013" y="4659313"/>
          <p14:tracePt t="22990" x="9288463" y="4679950"/>
          <p14:tracePt t="22998" x="8662988" y="4710113"/>
          <p14:tracePt t="23006" x="8158163" y="4730750"/>
          <p14:tracePt t="23014" x="7764463" y="4749800"/>
          <p14:tracePt t="23022" x="7342188" y="4749800"/>
          <p14:tracePt t="23030" x="7170738" y="4770438"/>
          <p14:tracePt t="23038" x="6988175" y="4779963"/>
          <p14:tracePt t="23046" x="6907213" y="4800600"/>
          <p14:tracePt t="23054" x="6846888" y="4810125"/>
          <p14:tracePt t="23062" x="6837363" y="4810125"/>
          <p14:tracePt t="23079" x="6837363" y="4821238"/>
          <p14:tracePt t="23118" x="6846888" y="4821238"/>
          <p14:tracePt t="23126" x="6846888" y="4830763"/>
          <p14:tracePt t="23142" x="6858000" y="4840288"/>
          <p14:tracePt t="23150" x="6867525" y="4840288"/>
          <p14:tracePt t="23160" x="6867525" y="4851400"/>
          <p14:tracePt t="23174" x="6877050" y="4851400"/>
          <p14:tracePt t="23192" x="6888163" y="4860925"/>
          <p14:tracePt t="23298" x="6888163" y="4870450"/>
          <p14:tracePt t="23307" x="6897688" y="4881563"/>
          <p14:tracePt t="23315" x="6897688" y="4891088"/>
          <p14:tracePt t="23322" x="6897688" y="4902200"/>
          <p14:tracePt t="23330" x="6907213" y="4902200"/>
          <p14:tracePt t="23344" x="6918325" y="4902200"/>
          <p14:tracePt t="23352" x="6918325" y="4911725"/>
          <p14:tracePt t="23369" x="6927850" y="4911725"/>
          <p14:tracePt t="23377" x="6927850" y="4921250"/>
          <p14:tracePt t="23467" x="6927850" y="4932363"/>
          <p14:tracePt t="23491" x="6927850" y="4941888"/>
          <p14:tracePt t="23531" x="6927850" y="4951413"/>
          <p14:tracePt t="23555" x="6927850" y="4962525"/>
          <p14:tracePt t="23571" x="6918325" y="4962525"/>
          <p14:tracePt t="24474" x="6927850" y="4962525"/>
          <p14:tracePt t="24482" x="6927850" y="4951413"/>
          <p14:tracePt t="24570" x="6937375" y="4951413"/>
          <p14:tracePt t="25536" x="6958013" y="4951413"/>
          <p14:tracePt t="25544" x="6967538" y="4951413"/>
          <p14:tracePt t="25551" x="6988175" y="4951413"/>
          <p14:tracePt t="25557" x="7008813" y="4951413"/>
          <p14:tracePt t="25568" x="7029450" y="4951413"/>
          <p14:tracePt t="25576" x="7038975" y="4951413"/>
          <p14:tracePt t="25583" x="7048500" y="4951413"/>
          <p14:tracePt t="25591" x="7059613" y="4951413"/>
          <p14:tracePt t="25599" x="7069138" y="4951413"/>
          <p14:tracePt t="25608" x="7078663" y="4951413"/>
          <p14:tracePt t="25615" x="7089775" y="4951413"/>
          <p14:tracePt t="25640" x="7099300" y="4951413"/>
          <p14:tracePt t="25664" x="7108825" y="4951413"/>
          <p14:tracePt t="25730" x="7119938" y="4951413"/>
          <p14:tracePt t="26149" x="7119938" y="4941888"/>
          <p14:tracePt t="26534" x="7129463" y="4941888"/>
          <p14:tracePt t="26566" x="7129463" y="4932363"/>
          <p14:tracePt t="26574" x="7138988" y="4932363"/>
          <p14:tracePt t="26583" x="7150100" y="4921250"/>
          <p14:tracePt t="26592" x="7170738" y="4911725"/>
          <p14:tracePt t="26600" x="7180263" y="4911725"/>
          <p14:tracePt t="26607" x="7189788" y="4911725"/>
          <p14:tracePt t="26615" x="7200900" y="4902200"/>
          <p14:tracePt t="26623" x="7210425" y="4902200"/>
          <p14:tracePt t="26632" x="7219950" y="4902200"/>
          <p14:tracePt t="26655" x="7231063" y="4902200"/>
          <p14:tracePt t="26671" x="7240588" y="4902200"/>
          <p14:tracePt t="26687" x="7250113" y="4891088"/>
          <p14:tracePt t="26704" x="7261225" y="4891088"/>
          <p14:tracePt t="26745" x="7261225" y="4881563"/>
          <p14:tracePt t="26753" x="7270750" y="4881563"/>
          <p14:tracePt t="26769" x="7280275" y="4881563"/>
          <p14:tracePt t="26776" x="7280275" y="4870450"/>
          <p14:tracePt t="26784" x="7291388" y="4870450"/>
          <p14:tracePt t="26800" x="7300913" y="4870450"/>
          <p14:tracePt t="26810" x="7300913" y="4860925"/>
          <p14:tracePt t="26816" x="7310438" y="4851400"/>
          <p14:tracePt t="26824" x="7331075" y="4840288"/>
          <p14:tracePt t="26832" x="7342188" y="4830763"/>
          <p14:tracePt t="26839" x="7351713" y="4821238"/>
          <p14:tracePt t="26856" x="7351713" y="4810125"/>
          <p14:tracePt t="26863" x="7361238" y="4800600"/>
          <p14:tracePt t="26872" x="7372350" y="4791075"/>
          <p14:tracePt t="26879" x="7381875" y="4779963"/>
          <p14:tracePt t="26887" x="7381875" y="4770438"/>
          <p14:tracePt t="26896" x="7391400" y="4760913"/>
          <p14:tracePt t="26904" x="7391400" y="4749800"/>
          <p14:tracePt t="26911" x="7391400" y="4740275"/>
          <p14:tracePt t="26919" x="7391400" y="4730750"/>
          <p14:tracePt t="26928" x="7402513" y="4710113"/>
          <p14:tracePt t="26935" x="7402513" y="4699000"/>
          <p14:tracePt t="26944" x="7402513" y="4689475"/>
          <p14:tracePt t="26951" x="7412038" y="4668838"/>
          <p14:tracePt t="26967" x="7412038" y="4659313"/>
          <p14:tracePt t="26975" x="7412038" y="4649788"/>
          <p14:tracePt t="26983" x="7412038" y="4638675"/>
          <p14:tracePt t="26991" x="7412038" y="4629150"/>
          <p14:tracePt t="27018" x="7412038" y="4619625"/>
          <p14:tracePt t="27098" x="7402513" y="4619625"/>
          <p14:tracePt t="27114" x="7381875" y="4619625"/>
          <p14:tracePt t="27122" x="7372350" y="4619625"/>
          <p14:tracePt t="27130" x="7361238" y="4619625"/>
          <p14:tracePt t="27137" x="7342188" y="4629150"/>
          <p14:tracePt t="27145" x="7331075" y="4638675"/>
          <p14:tracePt t="27153" x="7321550" y="4649788"/>
          <p14:tracePt t="27161" x="7300913" y="4668838"/>
          <p14:tracePt t="27169" x="7291388" y="4679950"/>
          <p14:tracePt t="27185" x="7280275" y="4689475"/>
          <p14:tracePt t="27194" x="7280275" y="4699000"/>
          <p14:tracePt t="27201" x="7270750" y="4710113"/>
          <p14:tracePt t="27209" x="7270750" y="4719638"/>
          <p14:tracePt t="27356" x="7261225" y="4730750"/>
          <p14:tracePt t="27363" x="7261225" y="4749800"/>
          <p14:tracePt t="27372" x="7250113" y="4770438"/>
          <p14:tracePt t="27379" x="7240588" y="4800600"/>
          <p14:tracePt t="27387" x="7231063" y="4840288"/>
          <p14:tracePt t="27396" x="7219950" y="4881563"/>
          <p14:tracePt t="27403" x="7210425" y="4921250"/>
          <p14:tracePt t="27412" x="7200900" y="4962525"/>
          <p14:tracePt t="27419" x="7180263" y="4981575"/>
          <p14:tracePt t="27427" x="7180263" y="4992688"/>
          <p14:tracePt t="27435" x="7170738" y="4992688"/>
          <p14:tracePt t="27443" x="7159625" y="5002213"/>
          <p14:tracePt t="27452" x="7159625" y="5011738"/>
          <p14:tracePt t="27459" x="7159625" y="5022850"/>
          <p14:tracePt t="27467" x="7150100" y="5022850"/>
          <p14:tracePt t="27475" x="7129463" y="5032375"/>
          <p14:tracePt t="27484" x="7129463" y="5041900"/>
          <p14:tracePt t="27491" x="7108825" y="5041900"/>
          <p14:tracePt t="27507" x="7099300" y="5041900"/>
          <p14:tracePt t="27515" x="7089775" y="5053013"/>
          <p14:tracePt t="27523" x="7069138" y="5053013"/>
          <p14:tracePt t="27531" x="7059613" y="5062538"/>
          <p14:tracePt t="27539" x="7048500" y="5062538"/>
          <p14:tracePt t="27547" x="7008813" y="5073650"/>
          <p14:tracePt t="27555" x="6999288" y="5073650"/>
          <p14:tracePt t="27563" x="6937375" y="5083175"/>
          <p14:tracePt t="27571" x="6877050" y="5092700"/>
          <p14:tracePt t="27579" x="6816725" y="5113338"/>
          <p14:tracePt t="27588" x="6716713" y="5113338"/>
          <p14:tracePt t="27595" x="6635750" y="5122863"/>
          <p14:tracePt t="27605" x="6564313" y="5133975"/>
          <p14:tracePt t="27611" x="6515100" y="5133975"/>
          <p14:tracePt t="27621" x="6464300" y="5133975"/>
          <p14:tracePt t="27629" x="6423025" y="5143500"/>
          <p14:tracePt t="27638" x="6403975" y="5143500"/>
          <p14:tracePt t="27718" x="6403975" y="5153025"/>
          <p14:tracePt t="27733" x="6403975" y="5164138"/>
          <p14:tracePt t="27741" x="6413500" y="5164138"/>
          <p14:tracePt t="27749" x="6423025" y="5173663"/>
          <p14:tracePt t="27757" x="6434138" y="5173663"/>
          <p14:tracePt t="27765" x="6443663" y="5183188"/>
          <p14:tracePt t="27773" x="6464300" y="5194300"/>
          <p14:tracePt t="27781" x="6494463" y="5203825"/>
          <p14:tracePt t="27789" x="6534150" y="5213350"/>
          <p14:tracePt t="27798" x="6575425" y="5213350"/>
          <p14:tracePt t="27805" x="6605588" y="5224463"/>
          <p14:tracePt t="27813" x="6645275" y="5224463"/>
          <p14:tracePt t="27821" x="6675438" y="5224463"/>
          <p14:tracePt t="27829" x="6705600" y="5233988"/>
          <p14:tracePt t="27837" x="6746875" y="5233988"/>
          <p14:tracePt t="27845" x="6765925" y="5245100"/>
          <p14:tracePt t="27853" x="6796088" y="5245100"/>
          <p14:tracePt t="27861" x="6816725" y="5245100"/>
          <p14:tracePt t="27870" x="6827838" y="5245100"/>
          <p14:tracePt t="27877" x="6837363" y="5245100"/>
          <p14:tracePt t="27929" x="6846888" y="5245100"/>
          <p14:tracePt t="28156" x="6858000" y="5245100"/>
          <p14:tracePt t="28171" x="6867525" y="5245100"/>
          <p14:tracePt t="28179" x="6877050" y="5254625"/>
          <p14:tracePt t="28186" x="6918325" y="5264150"/>
          <p14:tracePt t="28193" x="6948488" y="5284788"/>
          <p14:tracePt t="28200" x="6978650" y="5294313"/>
          <p14:tracePt t="28210" x="6999288" y="5294313"/>
          <p14:tracePt t="28216" x="7008813" y="5305425"/>
          <p14:tracePt t="28226" x="7029450" y="5305425"/>
          <p14:tracePt t="28234" x="7048500" y="5305425"/>
          <p14:tracePt t="28242" x="7059613" y="5305425"/>
          <p14:tracePt t="28250" x="7069138" y="5305425"/>
          <p14:tracePt t="28571" x="7078663" y="5305425"/>
          <p14:tracePt t="28579" x="7099300" y="5294313"/>
          <p14:tracePt t="28587" x="7119938" y="5275263"/>
          <p14:tracePt t="28595" x="7150100" y="5264150"/>
          <p14:tracePt t="28603" x="7180263" y="5233988"/>
          <p14:tracePt t="28611" x="7210425" y="5213350"/>
          <p14:tracePt t="28619" x="7261225" y="5183188"/>
          <p14:tracePt t="28627" x="7270750" y="5183188"/>
          <p14:tracePt t="28635" x="7291388" y="5164138"/>
          <p14:tracePt t="28643" x="7300913" y="5153025"/>
          <p14:tracePt t="28651" x="7310438" y="5143500"/>
          <p14:tracePt t="29159" x="7291388" y="5122863"/>
          <p14:tracePt t="29167" x="7261225" y="5103813"/>
          <p14:tracePt t="29175" x="7159625" y="5041900"/>
          <p14:tracePt t="29183" x="7069138" y="4992688"/>
          <p14:tracePt t="29191" x="6867525" y="4870450"/>
          <p14:tracePt t="29199" x="6675438" y="4749800"/>
          <p14:tracePt t="29207" x="6332538" y="4548188"/>
          <p14:tracePt t="29215" x="5919788" y="4337050"/>
          <p14:tracePt t="29223" x="5475288" y="4114800"/>
          <p14:tracePt t="29231" x="4951413" y="3822700"/>
          <p14:tracePt t="29239" x="4437063" y="3590925"/>
          <p14:tracePt t="29247" x="4073525" y="3408363"/>
          <p14:tracePt t="29255" x="3589338" y="3176588"/>
          <p14:tracePt t="29263" x="3065463" y="2914650"/>
          <p14:tracePt t="29271" x="2632075" y="2722563"/>
          <p14:tracePt t="29279" x="2259013" y="2511425"/>
          <p14:tracePt t="29287" x="1997075" y="2370138"/>
          <p14:tracePt t="29296" x="1663700" y="2168525"/>
          <p14:tracePt t="29303" x="1431925" y="2036763"/>
          <p14:tracePt t="29311" x="1281113" y="1925638"/>
          <p14:tracePt t="29319" x="1139825" y="1835150"/>
          <p14:tracePt t="29327" x="1019175" y="1744663"/>
          <p14:tracePt t="29335" x="866775" y="1612900"/>
          <p14:tracePt t="29343" x="806450" y="1573213"/>
          <p14:tracePt t="29351" x="755650" y="1512888"/>
          <p14:tracePt t="29359" x="676275" y="1422400"/>
          <p14:tracePt t="29368" x="625475" y="1371600"/>
          <p14:tracePt t="29376" x="574675" y="1301750"/>
          <p14:tracePt t="29386" x="523875" y="1250950"/>
          <p14:tracePt t="29392" x="454025" y="1179513"/>
          <p14:tracePt t="29402" x="382588" y="1098550"/>
          <p14:tracePt t="29408" x="273050" y="1008063"/>
          <p14:tracePt t="29418" x="150813" y="896938"/>
          <p14:tracePt t="29424" x="80963" y="8477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5.2 CNN 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325418"/>
            <a:ext cx="4914899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4"/>
              <a:defRPr/>
            </a:pPr>
            <a:r>
              <a:rPr lang="ko-KR" altLang="en-US" dirty="0"/>
              <a:t>학습용과 테스트용 데이터셋을 불러옵니다.</a:t>
            </a:r>
          </a:p>
          <a:p>
            <a:pPr>
              <a:defRPr/>
            </a:pPr>
            <a:r>
              <a:rPr lang="ko-KR" altLang="en-US" dirty="0"/>
              <a:t>코드를 간결하게 하기 위해 </a:t>
            </a:r>
            <a:r>
              <a:rPr lang="ko-KR" altLang="en-US" dirty="0" err="1"/>
              <a:t>Fashion</a:t>
            </a:r>
            <a:r>
              <a:rPr lang="ko-KR" altLang="en-US" dirty="0"/>
              <a:t> MNIST 데이터셋을 </a:t>
            </a:r>
            <a:r>
              <a:rPr lang="en-US" altLang="ko-KR" dirty="0"/>
              <a:t>Data</a:t>
            </a:r>
            <a:r>
              <a:rPr lang="ko-KR" altLang="en-US" dirty="0" err="1"/>
              <a:t>Load</a:t>
            </a:r>
            <a:r>
              <a:rPr lang="en-US" altLang="ko-KR" dirty="0" err="1"/>
              <a:t>er</a:t>
            </a:r>
            <a:r>
              <a:rPr lang="ko-KR" altLang="en-US" dirty="0"/>
              <a:t>를 부를 때 정의합니다.</a:t>
            </a:r>
          </a:p>
          <a:p>
            <a:pPr>
              <a:defRPr/>
            </a:pPr>
            <a:r>
              <a:rPr lang="ko-KR" altLang="en-US" dirty="0" err="1"/>
              <a:t>transforms를</a:t>
            </a:r>
            <a:r>
              <a:rPr lang="ko-KR" altLang="en-US" dirty="0"/>
              <a:t> 이용하는 전처리는 </a:t>
            </a:r>
            <a:r>
              <a:rPr lang="ko-KR" altLang="en-US" dirty="0" err="1"/>
              <a:t>파이토치</a:t>
            </a:r>
            <a:r>
              <a:rPr lang="ko-KR" altLang="en-US" dirty="0"/>
              <a:t> </a:t>
            </a:r>
            <a:r>
              <a:rPr lang="ko-KR" altLang="en-US" u="sng" dirty="0" err="1"/>
              <a:t>텐서화</a:t>
            </a:r>
            <a:r>
              <a:rPr lang="ko-KR" altLang="en-US" dirty="0" err="1"/>
              <a:t>와</a:t>
            </a:r>
            <a:r>
              <a:rPr lang="ko-KR" altLang="en-US" dirty="0"/>
              <a:t> </a:t>
            </a:r>
            <a:r>
              <a:rPr lang="ko-KR" altLang="en-US" u="sng" dirty="0"/>
              <a:t>정규화</a:t>
            </a:r>
            <a:r>
              <a:rPr lang="ko-KR" altLang="en-US" dirty="0"/>
              <a:t>만 하겠습니다.</a:t>
            </a:r>
          </a:p>
          <a:p>
            <a:pPr>
              <a:defRPr/>
            </a:pPr>
            <a:r>
              <a:rPr lang="ko-KR" altLang="en-US" dirty="0"/>
              <a:t>지금</a:t>
            </a:r>
            <a:r>
              <a:rPr lang="en-US" altLang="ko-KR" dirty="0"/>
              <a:t> </a:t>
            </a:r>
            <a:r>
              <a:rPr lang="ko-KR" altLang="en-US" dirty="0"/>
              <a:t>만드는 </a:t>
            </a:r>
            <a:r>
              <a:rPr lang="en-US" altLang="ko-KR" dirty="0"/>
              <a:t>CNN </a:t>
            </a:r>
            <a:r>
              <a:rPr lang="ko-KR" altLang="en-US" dirty="0"/>
              <a:t>모델의 커널 크기는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x 5</a:t>
            </a:r>
            <a:r>
              <a:rPr lang="ko-KR" altLang="en-US" dirty="0"/>
              <a:t>이고 </a:t>
            </a:r>
            <a:r>
              <a:rPr lang="ko-KR" altLang="en-US" dirty="0" err="1"/>
              <a:t>컨볼루션</a:t>
            </a:r>
            <a:r>
              <a:rPr lang="ko-KR" altLang="en-US" dirty="0"/>
              <a:t> 계층은 </a:t>
            </a:r>
            <a:r>
              <a:rPr lang="en-US" altLang="ko-KR" dirty="0"/>
              <a:t>2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4922" y="1166018"/>
            <a:ext cx="6447078" cy="4858172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B66AE2C-36BA-433A-904D-5F2BEB9FB3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A752B9E6-0C07-4577-AEF2-0F9550E09509}"/>
              </a:ext>
            </a:extLst>
          </p:cNvPr>
          <p:cNvSpPr/>
          <p:nvPr/>
        </p:nvSpPr>
        <p:spPr>
          <a:xfrm>
            <a:off x="10748513" y="1932317"/>
            <a:ext cx="914400" cy="612648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3300"/>
                </a:solidFill>
              </a:rPr>
              <a:t>평균</a:t>
            </a:r>
            <a:r>
              <a:rPr lang="en-US" altLang="ko-KR" sz="1100" dirty="0">
                <a:solidFill>
                  <a:srgbClr val="FF3300"/>
                </a:solidFill>
              </a:rPr>
              <a:t>, </a:t>
            </a:r>
            <a:r>
              <a:rPr lang="ko-KR" altLang="en-US" sz="1100" dirty="0">
                <a:solidFill>
                  <a:srgbClr val="FF3300"/>
                </a:solidFill>
              </a:rPr>
              <a:t>표준편차 수정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09AC5F3A-0766-42A8-8C7F-CC416348F753}"/>
              </a:ext>
            </a:extLst>
          </p:cNvPr>
          <p:cNvSpPr/>
          <p:nvPr/>
        </p:nvSpPr>
        <p:spPr>
          <a:xfrm>
            <a:off x="10748513" y="4448355"/>
            <a:ext cx="914400" cy="612648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3300"/>
                </a:solidFill>
              </a:rPr>
              <a:t>평균</a:t>
            </a:r>
            <a:r>
              <a:rPr lang="en-US" altLang="ko-KR" sz="1100" dirty="0">
                <a:solidFill>
                  <a:srgbClr val="FF3300"/>
                </a:solidFill>
              </a:rPr>
              <a:t>, </a:t>
            </a:r>
            <a:r>
              <a:rPr lang="ko-KR" altLang="en-US" sz="1100" dirty="0">
                <a:solidFill>
                  <a:srgbClr val="FF3300"/>
                </a:solidFill>
              </a:rPr>
              <a:t>표준편차 수정</a:t>
            </a:r>
          </a:p>
        </p:txBody>
      </p:sp>
    </p:spTree>
  </p:cSld>
  <p:clrMapOvr>
    <a:masterClrMapping/>
  </p:clrMapOvr>
  <p:transition advTm="405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94" x="5556250" y="2147888"/>
          <p14:tracePt t="300" x="5546725" y="2138363"/>
          <p14:tracePt t="326" x="5475288" y="2108200"/>
          <p14:tracePt t="330" x="5435600" y="2087563"/>
          <p14:tracePt t="338" x="5384800" y="2078038"/>
          <p14:tracePt t="346" x="5324475" y="2066925"/>
          <p14:tracePt t="354" x="5233988" y="2047875"/>
          <p14:tracePt t="364" x="5102225" y="2047875"/>
          <p14:tracePt t="371" x="4981575" y="2047875"/>
          <p14:tracePt t="380" x="4849813" y="2047875"/>
          <p14:tracePt t="388" x="4759325" y="2047875"/>
          <p14:tracePt t="396" x="4568825" y="2047875"/>
          <p14:tracePt t="404" x="4406900" y="2047875"/>
          <p14:tracePt t="412" x="4235450" y="2057400"/>
          <p14:tracePt t="421" x="4103688" y="2057400"/>
          <p14:tracePt t="428" x="3973513" y="2066925"/>
          <p14:tracePt t="437" x="3822700" y="2066925"/>
          <p14:tracePt t="444" x="3711575" y="2066925"/>
          <p14:tracePt t="452" x="3519488" y="2066925"/>
          <p14:tracePt t="460" x="3327400" y="2047875"/>
          <p14:tracePt t="468" x="3136900" y="2017713"/>
          <p14:tracePt t="476" x="2782888" y="1916113"/>
          <p14:tracePt t="484" x="2622550" y="1865313"/>
          <p14:tracePt t="492" x="2379663" y="1816100"/>
          <p14:tracePt t="500" x="2249488" y="1774825"/>
          <p14:tracePt t="508" x="2168525" y="1754188"/>
          <p14:tracePt t="516" x="2047875" y="1714500"/>
          <p14:tracePt t="524" x="1997075" y="1693863"/>
          <p14:tracePt t="532" x="1976438" y="1684338"/>
          <p14:tracePt t="540" x="1976438" y="1674813"/>
          <p14:tracePt t="727" x="1976438" y="1663700"/>
          <p14:tracePt t="944" x="1976438" y="1654175"/>
          <p14:tracePt t="1161" x="1985963" y="1654175"/>
          <p14:tracePt t="1234" x="1997075" y="1654175"/>
          <p14:tracePt t="1260" x="2006600" y="1654175"/>
          <p14:tracePt t="1276" x="2016125" y="1654175"/>
          <p14:tracePt t="1285" x="2027238" y="1654175"/>
          <p14:tracePt t="1292" x="2036763" y="1654175"/>
          <p14:tracePt t="1299" x="2057400" y="1654175"/>
          <p14:tracePt t="1306" x="2066925" y="1654175"/>
          <p14:tracePt t="1315" x="2087563" y="1654175"/>
          <p14:tracePt t="1322" x="2117725" y="1654175"/>
          <p14:tracePt t="1331" x="2138363" y="1663700"/>
          <p14:tracePt t="1338" x="2157413" y="1663700"/>
          <p14:tracePt t="1346" x="2187575" y="1663700"/>
          <p14:tracePt t="1355" x="2208213" y="1663700"/>
          <p14:tracePt t="1362" x="2238375" y="1663700"/>
          <p14:tracePt t="1370" x="2259013" y="1674813"/>
          <p14:tracePt t="1378" x="2268538" y="1674813"/>
          <p14:tracePt t="1386" x="2289175" y="1674813"/>
          <p14:tracePt t="1394" x="2298700" y="1674813"/>
          <p14:tracePt t="1410" x="2309813" y="1674813"/>
          <p14:tracePt t="1418" x="2319338" y="1674813"/>
          <p14:tracePt t="1466" x="2328863" y="1674813"/>
          <p14:tracePt t="1490" x="2339975" y="1674813"/>
          <p14:tracePt t="1514" x="2349500" y="1674813"/>
          <p14:tracePt t="1538" x="2359025" y="1674813"/>
          <p14:tracePt t="1570" x="2370138" y="1674813"/>
          <p14:tracePt t="1588" x="2379663" y="1674813"/>
          <p14:tracePt t="1596" x="2390775" y="1674813"/>
          <p14:tracePt t="1604" x="2390775" y="1663700"/>
          <p14:tracePt t="1612" x="2409825" y="1663700"/>
          <p14:tracePt t="1620" x="2420938" y="1663700"/>
          <p14:tracePt t="1628" x="2439988" y="1663700"/>
          <p14:tracePt t="1636" x="2460625" y="1654175"/>
          <p14:tracePt t="1644" x="2500313" y="1654175"/>
          <p14:tracePt t="1652" x="2520950" y="1654175"/>
          <p14:tracePt t="1660" x="2530475" y="1654175"/>
          <p14:tracePt t="1668" x="2560638" y="1644650"/>
          <p14:tracePt t="1676" x="2581275" y="1644650"/>
          <p14:tracePt t="1684" x="2611438" y="1644650"/>
          <p14:tracePt t="1692" x="2632075" y="1644650"/>
          <p14:tracePt t="1700" x="2652713" y="1644650"/>
          <p14:tracePt t="1708" x="2662238" y="1644650"/>
          <p14:tracePt t="1716" x="2671763" y="1644650"/>
          <p14:tracePt t="1732" x="2692400" y="1644650"/>
          <p14:tracePt t="1748" x="2701925" y="1644650"/>
          <p14:tracePt t="1788" x="2713038" y="1644650"/>
          <p14:tracePt t="2336" x="2722563" y="1644650"/>
          <p14:tracePt t="2344" x="2743200" y="1644650"/>
          <p14:tracePt t="2352" x="2752725" y="1644650"/>
          <p14:tracePt t="2362" x="2763838" y="1633538"/>
          <p14:tracePt t="2368" x="2773363" y="1624013"/>
          <p14:tracePt t="2376" x="2782888" y="1624013"/>
          <p14:tracePt t="2384" x="2813050" y="1624013"/>
          <p14:tracePt t="2393" x="2843213" y="1624013"/>
          <p14:tracePt t="2400" x="2873375" y="1612900"/>
          <p14:tracePt t="2408" x="2935288" y="1612900"/>
          <p14:tracePt t="2416" x="3005138" y="1612900"/>
          <p14:tracePt t="2427" x="3155950" y="1633538"/>
          <p14:tracePt t="2433" x="3257550" y="1644650"/>
          <p14:tracePt t="2443" x="3338513" y="1654175"/>
          <p14:tracePt t="2448" x="3449638" y="1654175"/>
          <p14:tracePt t="2459" x="3549650" y="1654175"/>
          <p14:tracePt t="2464" x="3681413" y="1674813"/>
          <p14:tracePt t="2475" x="3771900" y="1674813"/>
          <p14:tracePt t="2482" x="3832225" y="1674813"/>
          <p14:tracePt t="2490" x="3892550" y="1674813"/>
          <p14:tracePt t="2499" x="3922713" y="1674813"/>
          <p14:tracePt t="2506" x="3932238" y="1674813"/>
          <p14:tracePt t="2514" x="3943350" y="1674813"/>
          <p14:tracePt t="3127" x="3952875" y="1674813"/>
          <p14:tracePt t="3135" x="3973513" y="1674813"/>
          <p14:tracePt t="3143" x="4003675" y="1674813"/>
          <p14:tracePt t="3151" x="4033838" y="1674813"/>
          <p14:tracePt t="3160" x="4094163" y="1674813"/>
          <p14:tracePt t="3167" x="4144963" y="1674813"/>
          <p14:tracePt t="3176" x="4244975" y="1674813"/>
          <p14:tracePt t="3183" x="4376738" y="1674813"/>
          <p14:tracePt t="3192" x="4467225" y="1674813"/>
          <p14:tracePt t="3199" x="4527550" y="1674813"/>
          <p14:tracePt t="3209" x="4587875" y="1674813"/>
          <p14:tracePt t="3215" x="4618038" y="1674813"/>
          <p14:tracePt t="3222" x="4638675" y="1674813"/>
          <p14:tracePt t="3230" x="4638675" y="1663700"/>
          <p14:tracePt t="3346" x="4648200" y="1663700"/>
          <p14:tracePt t="3362" x="4648200" y="1654175"/>
          <p14:tracePt t="3747" x="4668838" y="1654175"/>
          <p14:tracePt t="3754" x="4678363" y="1654175"/>
          <p14:tracePt t="3771" x="4699000" y="1654175"/>
          <p14:tracePt t="3779" x="4719638" y="1654175"/>
          <p14:tracePt t="3788" x="4749800" y="1654175"/>
          <p14:tracePt t="3793" x="4770438" y="1654175"/>
          <p14:tracePt t="3801" x="4800600" y="1644650"/>
          <p14:tracePt t="3809" x="4840288" y="1633538"/>
          <p14:tracePt t="3817" x="4900613" y="1624013"/>
          <p14:tracePt t="3826" x="4941888" y="1624013"/>
          <p14:tracePt t="3834" x="5002213" y="1624013"/>
          <p14:tracePt t="3842" x="5032375" y="1624013"/>
          <p14:tracePt t="3850" x="5092700" y="1624013"/>
          <p14:tracePt t="3858" x="5183188" y="1624013"/>
          <p14:tracePt t="3865" x="5243513" y="1624013"/>
          <p14:tracePt t="3873" x="5324475" y="1654175"/>
          <p14:tracePt t="3881" x="5465763" y="1684338"/>
          <p14:tracePt t="3889" x="5576888" y="1704975"/>
          <p14:tracePt t="3899" x="5748338" y="1744663"/>
          <p14:tracePt t="3905" x="5899150" y="1774825"/>
          <p14:tracePt t="3916" x="6172200" y="1825625"/>
          <p14:tracePt t="3922" x="6343650" y="1846263"/>
          <p14:tracePt t="3932" x="6534150" y="1876425"/>
          <p14:tracePt t="3939" x="6686550" y="1885950"/>
          <p14:tracePt t="3947" x="6816725" y="1906588"/>
          <p14:tracePt t="3955" x="6927850" y="1916113"/>
          <p14:tracePt t="3964" x="7029450" y="1916113"/>
          <p14:tracePt t="3972" x="7059613" y="1916113"/>
          <p14:tracePt t="3979" x="7099300" y="1916113"/>
          <p14:tracePt t="3988" x="7129463" y="1916113"/>
          <p14:tracePt t="3995" x="7150100" y="1916113"/>
          <p14:tracePt t="4020" x="7159625" y="1916113"/>
          <p14:tracePt t="4060" x="7170738" y="1916113"/>
          <p14:tracePt t="4068" x="7189788" y="1916113"/>
          <p14:tracePt t="4076" x="7210425" y="1916113"/>
          <p14:tracePt t="4083" x="7231063" y="1916113"/>
          <p14:tracePt t="4091" x="7261225" y="1916113"/>
          <p14:tracePt t="4099" x="7270750" y="1916113"/>
          <p14:tracePt t="4108" x="7300913" y="1916113"/>
          <p14:tracePt t="4115" x="7321550" y="1916113"/>
          <p14:tracePt t="4123" x="7331075" y="1925638"/>
          <p14:tracePt t="4131" x="7351713" y="1925638"/>
          <p14:tracePt t="4140" x="7381875" y="1925638"/>
          <p14:tracePt t="4155" x="7412038" y="1925638"/>
          <p14:tracePt t="4163" x="7442200" y="1925638"/>
          <p14:tracePt t="4172" x="7502525" y="1925638"/>
          <p14:tracePt t="4179" x="7532688" y="1925638"/>
          <p14:tracePt t="4188" x="7583488" y="1925638"/>
          <p14:tracePt t="4197" x="7664450" y="1925638"/>
          <p14:tracePt t="4203" x="7724775" y="1925638"/>
          <p14:tracePt t="4214" x="7764463" y="1925638"/>
          <p14:tracePt t="4219" x="7805738" y="1936750"/>
          <p14:tracePt t="4229" x="7845425" y="1936750"/>
          <p14:tracePt t="4235" x="7905750" y="1936750"/>
          <p14:tracePt t="4246" x="7935913" y="1936750"/>
          <p14:tracePt t="4253" x="7966075" y="1936750"/>
          <p14:tracePt t="4261" x="7986713" y="1936750"/>
          <p14:tracePt t="4271" x="8016875" y="1936750"/>
          <p14:tracePt t="4279" x="8047038" y="1936750"/>
          <p14:tracePt t="4287" x="8077200" y="1936750"/>
          <p14:tracePt t="4295" x="8088313" y="1936750"/>
          <p14:tracePt t="4302" x="8107363" y="1936750"/>
          <p14:tracePt t="4310" x="8128000" y="1936750"/>
          <p14:tracePt t="4318" x="8148638" y="1936750"/>
          <p14:tracePt t="4326" x="8178800" y="1936750"/>
          <p14:tracePt t="4335" x="8188325" y="1936750"/>
          <p14:tracePt t="4342" x="8197850" y="1936750"/>
          <p14:tracePt t="4350" x="8218488" y="1936750"/>
          <p14:tracePt t="4358" x="8229600" y="1936750"/>
          <p14:tracePt t="4366" x="8239125" y="1936750"/>
          <p14:tracePt t="4382" x="8248650" y="1936750"/>
          <p14:tracePt t="4398" x="8259763" y="1936750"/>
          <p14:tracePt t="4414" x="8269288" y="1936750"/>
          <p14:tracePt t="4423" x="8278813" y="1936750"/>
          <p14:tracePt t="4439" x="8289925" y="1936750"/>
          <p14:tracePt t="4446" x="8299450" y="1936750"/>
          <p14:tracePt t="4455" x="8320088" y="1936750"/>
          <p14:tracePt t="4462" x="8329613" y="1936750"/>
          <p14:tracePt t="4479" x="8339138" y="1936750"/>
          <p14:tracePt t="4486" x="8350250" y="1936750"/>
          <p14:tracePt t="4545" x="8359775" y="1936750"/>
          <p14:tracePt t="4561" x="8369300" y="1936750"/>
          <p14:tracePt t="4569" x="8389938" y="1936750"/>
          <p14:tracePt t="4578" x="8420100" y="1936750"/>
          <p14:tracePt t="4586" x="8440738" y="1936750"/>
          <p14:tracePt t="4593" x="8470900" y="1936750"/>
          <p14:tracePt t="4600" x="8510588" y="1936750"/>
          <p14:tracePt t="4607" x="8551863" y="1936750"/>
          <p14:tracePt t="4616" x="8602663" y="1936750"/>
          <p14:tracePt t="4623" x="8642350" y="1936750"/>
          <p14:tracePt t="4631" x="8672513" y="1936750"/>
          <p14:tracePt t="4647" x="8682038" y="1936750"/>
          <p14:tracePt t="5173" x="8672513" y="1925638"/>
          <p14:tracePt t="5182" x="8662988" y="1925638"/>
          <p14:tracePt t="5192" x="8651875" y="1916113"/>
          <p14:tracePt t="5198" x="8642350" y="1895475"/>
          <p14:tracePt t="5204" x="8621713" y="1876425"/>
          <p14:tracePt t="5212" x="8612188" y="1865313"/>
          <p14:tracePt t="5228" x="8612188" y="1855788"/>
          <p14:tracePt t="5236" x="8612188" y="1846263"/>
          <p14:tracePt t="5244" x="8612188" y="1825625"/>
          <p14:tracePt t="5252" x="8602663" y="1816100"/>
          <p14:tracePt t="5268" x="8602663" y="1795463"/>
          <p14:tracePt t="5276" x="8591550" y="1774825"/>
          <p14:tracePt t="5284" x="8582025" y="1754188"/>
          <p14:tracePt t="5292" x="8572500" y="1735138"/>
          <p14:tracePt t="5300" x="8561388" y="1714500"/>
          <p14:tracePt t="5308" x="8551863" y="1693863"/>
          <p14:tracePt t="5316" x="8521700" y="1654175"/>
          <p14:tracePt t="5324" x="8501063" y="1624013"/>
          <p14:tracePt t="5332" x="8470900" y="1593850"/>
          <p14:tracePt t="5340" x="8440738" y="1552575"/>
          <p14:tracePt t="5348" x="8431213" y="1552575"/>
          <p14:tracePt t="5356" x="8420100" y="1533525"/>
          <p14:tracePt t="5364" x="8401050" y="1522413"/>
          <p14:tracePt t="5372" x="8380413" y="1503363"/>
          <p14:tracePt t="5381" x="8359775" y="1492250"/>
          <p14:tracePt t="5390" x="8339138" y="1492250"/>
          <p14:tracePt t="5397" x="8320088" y="1473200"/>
          <p14:tracePt t="5406" x="8299450" y="1473200"/>
          <p14:tracePt t="5413" x="8269288" y="1462088"/>
          <p14:tracePt t="5422" x="8248650" y="1452563"/>
          <p14:tracePt t="5430" x="8239125" y="1452563"/>
          <p14:tracePt t="5438" x="8239125" y="1441450"/>
          <p14:tracePt t="5447" x="8229600" y="1441450"/>
          <p14:tracePt t="5463" x="8218488" y="1441450"/>
          <p14:tracePt t="5582" x="8208963" y="1441450"/>
          <p14:tracePt t="5590" x="8197850" y="1441450"/>
          <p14:tracePt t="5598" x="8188325" y="1441450"/>
          <p14:tracePt t="5606" x="8167688" y="1452563"/>
          <p14:tracePt t="5614" x="8148638" y="1462088"/>
          <p14:tracePt t="5621" x="8128000" y="1462088"/>
          <p14:tracePt t="5629" x="8107363" y="1462088"/>
          <p14:tracePt t="5637" x="8107363" y="1473200"/>
          <p14:tracePt t="5645" x="8088313" y="1473200"/>
          <p14:tracePt t="5653" x="8067675" y="1473200"/>
          <p14:tracePt t="5661" x="8058150" y="1473200"/>
          <p14:tracePt t="5669" x="8037513" y="1482725"/>
          <p14:tracePt t="5679" x="8026400" y="1482725"/>
          <p14:tracePt t="5686" x="8007350" y="1492250"/>
          <p14:tracePt t="5695" x="7986713" y="1503363"/>
          <p14:tracePt t="5704" x="7966075" y="1512888"/>
          <p14:tracePt t="5712" x="7947025" y="1522413"/>
          <p14:tracePt t="5720" x="7926388" y="1533525"/>
          <p14:tracePt t="5729" x="7905750" y="1533525"/>
          <p14:tracePt t="5736" x="7875588" y="1552575"/>
          <p14:tracePt t="5745" x="7845425" y="1563688"/>
          <p14:tracePt t="5752" x="7815263" y="1573213"/>
          <p14:tracePt t="5762" x="7785100" y="1573213"/>
          <p14:tracePt t="5768" x="7764463" y="1582738"/>
          <p14:tracePt t="5776" x="7745413" y="1582738"/>
          <p14:tracePt t="5785" x="7745413" y="1593850"/>
          <p14:tracePt t="5792" x="7724775" y="1593850"/>
          <p14:tracePt t="5800" x="7715250" y="1603375"/>
          <p14:tracePt t="5807" x="7704138" y="1603375"/>
          <p14:tracePt t="5823" x="7694613" y="1603375"/>
          <p14:tracePt t="5831" x="7694613" y="1612900"/>
          <p14:tracePt t="5839" x="7683500" y="1612900"/>
          <p14:tracePt t="5847" x="7673975" y="1612900"/>
          <p14:tracePt t="5855" x="7653338" y="1624013"/>
          <p14:tracePt t="5863" x="7643813" y="1633538"/>
          <p14:tracePt t="5871" x="7643813" y="1644650"/>
          <p14:tracePt t="5879" x="7634288" y="1654175"/>
          <p14:tracePt t="5887" x="7623175" y="1654175"/>
          <p14:tracePt t="5895" x="7613650" y="1663700"/>
          <p14:tracePt t="5912" x="7604125" y="1684338"/>
          <p14:tracePt t="5919" x="7604125" y="1693863"/>
          <p14:tracePt t="5927" x="7593013" y="1714500"/>
          <p14:tracePt t="5935" x="7583488" y="1714500"/>
          <p14:tracePt t="5943" x="7583488" y="1735138"/>
          <p14:tracePt t="5951" x="7573963" y="1754188"/>
          <p14:tracePt t="5961" x="7573963" y="1765300"/>
          <p14:tracePt t="5967" x="7573963" y="1774825"/>
          <p14:tracePt t="5983" x="7573963" y="1795463"/>
          <p14:tracePt t="5993" x="7573963" y="1816100"/>
          <p14:tracePt t="6001" x="7573963" y="1825625"/>
          <p14:tracePt t="6009" x="7573963" y="1835150"/>
          <p14:tracePt t="6017" x="7573963" y="1855788"/>
          <p14:tracePt t="6026" x="7573963" y="1876425"/>
          <p14:tracePt t="6033" x="7583488" y="1885950"/>
          <p14:tracePt t="6042" x="7593013" y="1906588"/>
          <p14:tracePt t="6049" x="7604125" y="1925638"/>
          <p14:tracePt t="6057" x="7623175" y="1946275"/>
          <p14:tracePt t="6065" x="7634288" y="1955800"/>
          <p14:tracePt t="6073" x="7634288" y="1976438"/>
          <p14:tracePt t="6081" x="7643813" y="1997075"/>
          <p14:tracePt t="6089" x="7653338" y="2006600"/>
          <p14:tracePt t="6097" x="7673975" y="2027238"/>
          <p14:tracePt t="6105" x="7683500" y="2047875"/>
          <p14:tracePt t="6113" x="7704138" y="2066925"/>
          <p14:tracePt t="6121" x="7715250" y="2078038"/>
          <p14:tracePt t="6129" x="7734300" y="2087563"/>
          <p14:tracePt t="6137" x="7754938" y="2108200"/>
          <p14:tracePt t="6145" x="7764463" y="2117725"/>
          <p14:tracePt t="6153" x="7785100" y="2138363"/>
          <p14:tracePt t="6161" x="7805738" y="2147888"/>
          <p14:tracePt t="6169" x="7824788" y="2168525"/>
          <p14:tracePt t="6177" x="7845425" y="2178050"/>
          <p14:tracePt t="6185" x="7866063" y="2189163"/>
          <p14:tracePt t="6193" x="7896225" y="2198688"/>
          <p14:tracePt t="6201" x="7926388" y="2208213"/>
          <p14:tracePt t="6209" x="7956550" y="2208213"/>
          <p14:tracePt t="6217" x="7977188" y="2219325"/>
          <p14:tracePt t="6225" x="8007350" y="2228850"/>
          <p14:tracePt t="6233" x="8037513" y="2228850"/>
          <p14:tracePt t="6241" x="8058150" y="2228850"/>
          <p14:tracePt t="6249" x="8088313" y="2228850"/>
          <p14:tracePt t="6258" x="8118475" y="2228850"/>
          <p14:tracePt t="6265" x="8148638" y="2228850"/>
          <p14:tracePt t="6274" x="8167688" y="2228850"/>
          <p14:tracePt t="6283" x="8197850" y="2228850"/>
          <p14:tracePt t="6291" x="8218488" y="2228850"/>
          <p14:tracePt t="6299" x="8248650" y="2228850"/>
          <p14:tracePt t="6308" x="8278813" y="2228850"/>
          <p14:tracePt t="6315" x="8308975" y="2228850"/>
          <p14:tracePt t="6324" x="8329613" y="2228850"/>
          <p14:tracePt t="6331" x="8359775" y="2228850"/>
          <p14:tracePt t="6339" x="8369300" y="2219325"/>
          <p14:tracePt t="6347" x="8389938" y="2219325"/>
          <p14:tracePt t="6355" x="8420100" y="2219325"/>
          <p14:tracePt t="6363" x="8440738" y="2219325"/>
          <p14:tracePt t="6371" x="8470900" y="2219325"/>
          <p14:tracePt t="6379" x="8501063" y="2219325"/>
          <p14:tracePt t="6387" x="8521700" y="2219325"/>
          <p14:tracePt t="6395" x="8551863" y="2219325"/>
          <p14:tracePt t="6403" x="8572500" y="2219325"/>
          <p14:tracePt t="6411" x="8602663" y="2219325"/>
          <p14:tracePt t="6419" x="8632825" y="2219325"/>
          <p14:tracePt t="6427" x="8642350" y="2208213"/>
          <p14:tracePt t="6435" x="8662988" y="2208213"/>
          <p14:tracePt t="6443" x="8682038" y="2208213"/>
          <p14:tracePt t="6451" x="8693150" y="2208213"/>
          <p14:tracePt t="6459" x="8712200" y="2208213"/>
          <p14:tracePt t="6475" x="8723313" y="2198688"/>
          <p14:tracePt t="6483" x="8732838" y="2198688"/>
          <p14:tracePt t="6491" x="8742363" y="2189163"/>
          <p14:tracePt t="6499" x="8753475" y="2178050"/>
          <p14:tracePt t="6507" x="8763000" y="2159000"/>
          <p14:tracePt t="6515" x="8774113" y="2138363"/>
          <p14:tracePt t="6523" x="8783638" y="2117725"/>
          <p14:tracePt t="6531" x="8793163" y="2097088"/>
          <p14:tracePt t="6540" x="8804275" y="2078038"/>
          <p14:tracePt t="6549" x="8813800" y="2047875"/>
          <p14:tracePt t="6556" x="8823325" y="2017713"/>
          <p14:tracePt t="6565" x="8823325" y="1987550"/>
          <p14:tracePt t="6571" x="8823325" y="1955800"/>
          <p14:tracePt t="6581" x="8823325" y="1946275"/>
          <p14:tracePt t="6589" x="8823325" y="1916113"/>
          <p14:tracePt t="6597" x="8823325" y="1895475"/>
          <p14:tracePt t="6606" x="8823325" y="1865313"/>
          <p14:tracePt t="6613" x="8823325" y="1855788"/>
          <p14:tracePt t="6621" x="8813800" y="1825625"/>
          <p14:tracePt t="6629" x="8804275" y="1795463"/>
          <p14:tracePt t="6637" x="8774113" y="1765300"/>
          <p14:tracePt t="6645" x="8742363" y="1735138"/>
          <p14:tracePt t="6654" x="8642350" y="1654175"/>
          <p14:tracePt t="6661" x="8551863" y="1612900"/>
          <p14:tracePt t="6669" x="8450263" y="1573213"/>
          <p14:tracePt t="6677" x="8369300" y="1543050"/>
          <p14:tracePt t="6685" x="8308975" y="1522413"/>
          <p14:tracePt t="6693" x="8229600" y="1503363"/>
          <p14:tracePt t="6701" x="8188325" y="1503363"/>
          <p14:tracePt t="6709" x="8167688" y="1503363"/>
          <p14:tracePt t="6937" x="8167688" y="1512888"/>
          <p14:tracePt t="6961" x="8167688" y="1522413"/>
          <p14:tracePt t="6977" x="8167688" y="1533525"/>
          <p14:tracePt t="6984" x="8178800" y="1543050"/>
          <p14:tracePt t="6995" x="8188325" y="1573213"/>
          <p14:tracePt t="7000" x="8188325" y="1603375"/>
          <p14:tracePt t="7008" x="8208963" y="1654175"/>
          <p14:tracePt t="7015" x="8229600" y="1765300"/>
          <p14:tracePt t="7024" x="8269288" y="1885950"/>
          <p14:tracePt t="7031" x="8278813" y="1997075"/>
          <p14:tracePt t="7039" x="8308975" y="2117725"/>
          <p14:tracePt t="7047" x="8339138" y="2268538"/>
          <p14:tracePt t="7055" x="8369300" y="2409825"/>
          <p14:tracePt t="7063" x="8401050" y="2592388"/>
          <p14:tracePt t="7071" x="8401050" y="2673350"/>
          <p14:tracePt t="7079" x="8401050" y="2763838"/>
          <p14:tracePt t="7087" x="8420100" y="2863850"/>
          <p14:tracePt t="7095" x="8420100" y="2954338"/>
          <p14:tracePt t="7103" x="8420100" y="3076575"/>
          <p14:tracePt t="7111" x="8420100" y="3125788"/>
          <p14:tracePt t="7120" x="8420100" y="3187700"/>
          <p14:tracePt t="7127" x="8420100" y="3206750"/>
          <p14:tracePt t="7135" x="8420100" y="3248025"/>
          <p14:tracePt t="7145" x="8420100" y="3267075"/>
          <p14:tracePt t="7151" x="8420100" y="3297238"/>
          <p14:tracePt t="7161" x="8420100" y="3308350"/>
          <p14:tracePt t="7167" x="8420100" y="3327400"/>
          <p14:tracePt t="7177" x="8420100" y="3338513"/>
          <p14:tracePt t="7185" x="8420100" y="3359150"/>
          <p14:tracePt t="7193" x="8410575" y="3368675"/>
          <p14:tracePt t="7201" x="8410575" y="3389313"/>
          <p14:tracePt t="7209" x="8410575" y="3398838"/>
          <p14:tracePt t="7217" x="8401050" y="3398838"/>
          <p14:tracePt t="7225" x="8401050" y="3408363"/>
          <p14:tracePt t="7233" x="8401050" y="3429000"/>
          <p14:tracePt t="7241" x="8389938" y="3459163"/>
          <p14:tracePt t="7249" x="8389938" y="3479800"/>
          <p14:tracePt t="7257" x="8389938" y="3519488"/>
          <p14:tracePt t="7265" x="8380413" y="3560763"/>
          <p14:tracePt t="7273" x="8380413" y="3600450"/>
          <p14:tracePt t="7281" x="8369300" y="3651250"/>
          <p14:tracePt t="7289" x="8369300" y="3702050"/>
          <p14:tracePt t="7297" x="8359775" y="3762375"/>
          <p14:tracePt t="7305" x="8350250" y="3841750"/>
          <p14:tracePt t="7313" x="8329613" y="3903663"/>
          <p14:tracePt t="7321" x="8320088" y="3952875"/>
          <p14:tracePt t="7329" x="8308975" y="3983038"/>
          <p14:tracePt t="7337" x="8299450" y="4024313"/>
          <p14:tracePt t="7345" x="8289925" y="4054475"/>
          <p14:tracePt t="7353" x="8278813" y="4075113"/>
          <p14:tracePt t="7361" x="8278813" y="4094163"/>
          <p14:tracePt t="7369" x="8269288" y="4105275"/>
          <p14:tracePt t="7385" x="8269288" y="4114800"/>
          <p14:tracePt t="7393" x="8269288" y="4124325"/>
          <p14:tracePt t="7402" x="8259763" y="4135438"/>
          <p14:tracePt t="7409" x="8259763" y="4154488"/>
          <p14:tracePt t="7417" x="8248650" y="4165600"/>
          <p14:tracePt t="7425" x="8239125" y="4205288"/>
          <p14:tracePt t="7433" x="8239125" y="4216400"/>
          <p14:tracePt t="7443" x="8229600" y="4246563"/>
          <p14:tracePt t="7449" x="8229600" y="4265613"/>
          <p14:tracePt t="7459" x="8218488" y="4286250"/>
          <p14:tracePt t="7467" x="8218488" y="4295775"/>
          <p14:tracePt t="7475" x="8218488" y="4306888"/>
          <p14:tracePt t="7499" x="8218488" y="4316413"/>
          <p14:tracePt t="7515" x="8218488" y="4325938"/>
          <p14:tracePt t="7531" x="8218488" y="4337050"/>
          <p14:tracePt t="7547" x="8218488" y="4346575"/>
          <p14:tracePt t="7668" x="8208963" y="4346575"/>
          <p14:tracePt t="7700" x="8197850" y="4346575"/>
          <p14:tracePt t="7708" x="8188325" y="4346575"/>
          <p14:tracePt t="7724" x="8167688" y="4356100"/>
          <p14:tracePt t="7733" x="8158163" y="4356100"/>
          <p14:tracePt t="7742" x="8148638" y="4356100"/>
          <p14:tracePt t="7748" x="8137525" y="4356100"/>
          <p14:tracePt t="7758" x="8128000" y="4356100"/>
          <p14:tracePt t="7764" x="8107363" y="4367213"/>
          <p14:tracePt t="7774" x="8097838" y="4376738"/>
          <p14:tracePt t="7780" x="8088313" y="4376738"/>
          <p14:tracePt t="7790" x="8067675" y="4376738"/>
          <p14:tracePt t="7798" x="8058150" y="4387850"/>
          <p14:tracePt t="7807" x="8026400" y="4387850"/>
          <p14:tracePt t="7814" x="8016875" y="4387850"/>
          <p14:tracePt t="7822" x="7977188" y="4397375"/>
          <p14:tracePt t="7830" x="7947025" y="4397375"/>
          <p14:tracePt t="7837" x="7905750" y="4397375"/>
          <p14:tracePt t="7845" x="7875588" y="4397375"/>
          <p14:tracePt t="7853" x="7845425" y="4397375"/>
          <p14:tracePt t="7861" x="7815263" y="4406900"/>
          <p14:tracePt t="7869" x="7794625" y="4406900"/>
          <p14:tracePt t="7885" x="7785100" y="4418013"/>
          <p14:tracePt t="7909" x="7775575" y="4418013"/>
          <p14:tracePt t="7925" x="7764463" y="4418013"/>
          <p14:tracePt t="7933" x="7754938" y="4418013"/>
          <p14:tracePt t="7941" x="7754938" y="4427538"/>
          <p14:tracePt t="7949" x="7745413" y="4437063"/>
          <p14:tracePt t="7957" x="7734300" y="4457700"/>
          <p14:tracePt t="7968" x="7724775" y="4467225"/>
          <p14:tracePt t="7973" x="7715250" y="4467225"/>
          <p14:tracePt t="7981" x="7715250" y="4478338"/>
          <p14:tracePt t="7989" x="7704138" y="4487863"/>
          <p14:tracePt t="7997" x="7694613" y="4497388"/>
          <p14:tracePt t="8005" x="7683500" y="4508500"/>
          <p14:tracePt t="8013" x="7673975" y="4518025"/>
          <p14:tracePt t="8021" x="7673975" y="4527550"/>
          <p14:tracePt t="8029" x="7673975" y="4538663"/>
          <p14:tracePt t="8037" x="7673975" y="4559300"/>
          <p14:tracePt t="8047" x="7673975" y="4568825"/>
          <p14:tracePt t="8055" x="7673975" y="4589463"/>
          <p14:tracePt t="8063" x="7673975" y="4608513"/>
          <p14:tracePt t="8071" x="7673975" y="4629150"/>
          <p14:tracePt t="8079" x="7673975" y="4659313"/>
          <p14:tracePt t="8087" x="7694613" y="4679950"/>
          <p14:tracePt t="8095" x="7694613" y="4699000"/>
          <p14:tracePt t="8103" x="7715250" y="4719638"/>
          <p14:tracePt t="8111" x="7734300" y="4740275"/>
          <p14:tracePt t="8119" x="7775575" y="4760913"/>
          <p14:tracePt t="8127" x="7805738" y="4770438"/>
          <p14:tracePt t="8135" x="7835900" y="4779963"/>
          <p14:tracePt t="8143" x="7866063" y="4791075"/>
          <p14:tracePt t="8151" x="7905750" y="4800600"/>
          <p14:tracePt t="8159" x="7947025" y="4800600"/>
          <p14:tracePt t="8167" x="7996238" y="4810125"/>
          <p14:tracePt t="8175" x="8007350" y="4810125"/>
          <p14:tracePt t="8183" x="8037513" y="4810125"/>
          <p14:tracePt t="8191" x="8088313" y="4810125"/>
          <p14:tracePt t="8199" x="8118475" y="4810125"/>
          <p14:tracePt t="8207" x="8158163" y="4810125"/>
          <p14:tracePt t="8214" x="8197850" y="4810125"/>
          <p14:tracePt t="8223" x="8229600" y="4800600"/>
          <p14:tracePt t="8231" x="8259763" y="4800600"/>
          <p14:tracePt t="8239" x="8289925" y="4800600"/>
          <p14:tracePt t="8248" x="8329613" y="4791075"/>
          <p14:tracePt t="8255" x="8359775" y="4779963"/>
          <p14:tracePt t="8263" x="8389938" y="4779963"/>
          <p14:tracePt t="8271" x="8440738" y="4779963"/>
          <p14:tracePt t="8279" x="8470900" y="4770438"/>
          <p14:tracePt t="8287" x="8510588" y="4760913"/>
          <p14:tracePt t="8295" x="8551863" y="4760913"/>
          <p14:tracePt t="8303" x="8582025" y="4760913"/>
          <p14:tracePt t="8314" x="8621713" y="4749800"/>
          <p14:tracePt t="8319" x="8651875" y="4749800"/>
          <p14:tracePt t="8329" x="8693150" y="4740275"/>
          <p14:tracePt t="8335" x="8723313" y="4740275"/>
          <p14:tracePt t="8345" x="8732838" y="4730750"/>
          <p14:tracePt t="8351" x="8742363" y="4730750"/>
          <p14:tracePt t="8361" x="8753475" y="4730750"/>
          <p14:tracePt t="8369" x="8763000" y="4719638"/>
          <p14:tracePt t="8377" x="8783638" y="4719638"/>
          <p14:tracePt t="8385" x="8783638" y="4710113"/>
          <p14:tracePt t="8401" x="8793163" y="4699000"/>
          <p14:tracePt t="8417" x="8804275" y="4699000"/>
          <p14:tracePt t="8441" x="8804275" y="4689475"/>
          <p14:tracePt t="8457" x="8804275" y="4679950"/>
          <p14:tracePt t="8465" x="8804275" y="4668838"/>
          <p14:tracePt t="8473" x="8813800" y="4659313"/>
          <p14:tracePt t="8481" x="8813800" y="4649788"/>
          <p14:tracePt t="8489" x="8813800" y="4638675"/>
          <p14:tracePt t="8496" x="8813800" y="4629150"/>
          <p14:tracePt t="8505" x="8813800" y="4608513"/>
          <p14:tracePt t="8513" x="8804275" y="4608513"/>
          <p14:tracePt t="8521" x="8793163" y="4598988"/>
          <p14:tracePt t="8530" x="8783638" y="4589463"/>
          <p14:tracePt t="8537" x="8774113" y="4568825"/>
          <p14:tracePt t="8545" x="8753475" y="4568825"/>
          <p14:tracePt t="8553" x="8723313" y="4559300"/>
          <p14:tracePt t="8561" x="8702675" y="4548188"/>
          <p14:tracePt t="8569" x="8672513" y="4548188"/>
          <p14:tracePt t="8577" x="8642350" y="4548188"/>
          <p14:tracePt t="8585" x="8612188" y="4548188"/>
          <p14:tracePt t="8593" x="8582025" y="4548188"/>
          <p14:tracePt t="8601" x="8551863" y="4548188"/>
          <p14:tracePt t="8609" x="8521700" y="4548188"/>
          <p14:tracePt t="8617" x="8510588" y="4548188"/>
          <p14:tracePt t="8627" x="8491538" y="4548188"/>
          <p14:tracePt t="8633" x="8491538" y="4559300"/>
          <p14:tracePt t="8643" x="8491538" y="4568825"/>
          <p14:tracePt t="8649" x="8480425" y="4568825"/>
          <p14:tracePt t="8667" x="8470900" y="4578350"/>
          <p14:tracePt t="9287" x="8461375" y="4578350"/>
          <p14:tracePt t="9963" x="8470900" y="4578350"/>
          <p14:tracePt t="9970" x="8470900" y="4589463"/>
          <p14:tracePt t="9987" x="8480425" y="4589463"/>
          <p14:tracePt t="10003" x="8480425" y="4598988"/>
          <p14:tracePt t="10115" x="8480425" y="4608513"/>
          <p14:tracePt t="10131" x="8470900" y="4608513"/>
          <p14:tracePt t="10140" x="8450263" y="4608513"/>
          <p14:tracePt t="10148" x="8420100" y="4608513"/>
          <p14:tracePt t="10157" x="8389938" y="4578350"/>
          <p14:tracePt t="10165" x="8359775" y="4568825"/>
          <p14:tracePt t="10173" x="8320088" y="4559300"/>
          <p14:tracePt t="10180" x="8278813" y="4538663"/>
          <p14:tracePt t="10188" x="8248650" y="4508500"/>
          <p14:tracePt t="10197" x="8218488" y="4487863"/>
          <p14:tracePt t="10204" x="8188325" y="4457700"/>
          <p14:tracePt t="10213" x="8118475" y="4397375"/>
          <p14:tracePt t="10221" x="8067675" y="4367213"/>
          <p14:tracePt t="10228" x="8037513" y="4325938"/>
          <p14:tracePt t="10238" x="8016875" y="4316413"/>
          <p14:tracePt t="10245" x="7986713" y="4276725"/>
          <p14:tracePt t="10252" x="7966075" y="4256088"/>
          <p14:tracePt t="10261" x="7956550" y="4235450"/>
          <p14:tracePt t="10269" x="7947025" y="4216400"/>
          <p14:tracePt t="10277" x="7935913" y="4216400"/>
          <p14:tracePt t="10284" x="7935913" y="4205288"/>
          <p14:tracePt t="10293" x="7935913" y="4195763"/>
          <p14:tracePt t="10309" x="7935913" y="4184650"/>
          <p14:tracePt t="10325" x="7935913" y="4175125"/>
          <p14:tracePt t="10357" x="7935913" y="4165600"/>
          <p14:tracePt t="10377" x="7935913" y="4154488"/>
          <p14:tracePt t="10383" x="7935913" y="4144963"/>
          <p14:tracePt t="10423" x="7935913" y="4135438"/>
          <p14:tracePt t="10431" x="7935913" y="4124325"/>
          <p14:tracePt t="10438" x="7935913" y="4105275"/>
          <p14:tracePt t="10447" x="7926388" y="4064000"/>
          <p14:tracePt t="10454" x="7886700" y="4013200"/>
          <p14:tracePt t="10462" x="7866063" y="3994150"/>
          <p14:tracePt t="10470" x="7824788" y="3943350"/>
          <p14:tracePt t="10478" x="7754938" y="3873500"/>
          <p14:tracePt t="10486" x="7683500" y="3832225"/>
          <p14:tracePt t="10495" x="7604125" y="3781425"/>
          <p14:tracePt t="10503" x="7532688" y="3721100"/>
          <p14:tracePt t="10511" x="7481888" y="3702050"/>
          <p14:tracePt t="10519" x="7381875" y="3640138"/>
          <p14:tracePt t="10527" x="7280275" y="3600450"/>
          <p14:tracePt t="10534" x="7159625" y="3540125"/>
          <p14:tracePt t="10542" x="7048500" y="3479800"/>
          <p14:tracePt t="10550" x="6837363" y="3359150"/>
          <p14:tracePt t="10559" x="6656388" y="3278188"/>
          <p14:tracePt t="10566" x="6484938" y="3197225"/>
          <p14:tracePt t="10575" x="6283325" y="3116263"/>
          <p14:tracePt t="10582" x="5929313" y="2984500"/>
          <p14:tracePt t="10591" x="5727700" y="2914650"/>
          <p14:tracePt t="10598" x="5384800" y="2833688"/>
          <p14:tracePt t="10606" x="5122863" y="2773363"/>
          <p14:tracePt t="10614" x="5011738" y="2743200"/>
          <p14:tracePt t="10623" x="4819650" y="2703513"/>
          <p14:tracePt t="10630" x="4678363" y="2673350"/>
          <p14:tracePt t="10639" x="4598988" y="2641600"/>
          <p14:tracePt t="10646" x="4538663" y="2632075"/>
          <p14:tracePt t="10655" x="4508500" y="2611438"/>
          <p14:tracePt t="10662" x="4476750" y="2611438"/>
          <p14:tracePt t="10671" x="4457700" y="2592388"/>
          <p14:tracePt t="10678" x="4446588" y="2592388"/>
          <p14:tracePt t="10686" x="4446588" y="2581275"/>
          <p14:tracePt t="10696" x="4446588" y="2571750"/>
          <p14:tracePt t="10702" x="4437063" y="2562225"/>
          <p14:tracePt t="10712" x="4427538" y="2562225"/>
          <p14:tracePt t="10721" x="4406900" y="2551113"/>
          <p14:tracePt t="10729" x="4397375" y="2532063"/>
          <p14:tracePt t="10736" x="4376738" y="2520950"/>
          <p14:tracePt t="10744" x="4356100" y="2511425"/>
          <p14:tracePt t="10752" x="4337050" y="2511425"/>
          <p14:tracePt t="10760" x="4337050" y="2501900"/>
          <p14:tracePt t="10769" x="4325938" y="2490788"/>
          <p14:tracePt t="10776" x="4316413" y="2481263"/>
          <p14:tracePt t="10785" x="4316413" y="2470150"/>
          <p14:tracePt t="10792" x="4305300" y="2460625"/>
          <p14:tracePt t="10802" x="4295775" y="2451100"/>
          <p14:tracePt t="10808" x="4286250" y="2430463"/>
          <p14:tracePt t="10817" x="4275138" y="2409825"/>
          <p14:tracePt t="10825" x="4256088" y="2390775"/>
          <p14:tracePt t="10832" x="4235450" y="2360613"/>
          <p14:tracePt t="10840" x="4214813" y="2339975"/>
          <p14:tracePt t="10848" x="4195763" y="2319338"/>
          <p14:tracePt t="10856" x="4175125" y="2309813"/>
          <p14:tracePt t="10865" x="4154488" y="2289175"/>
          <p14:tracePt t="10872" x="4133850" y="2268538"/>
          <p14:tracePt t="10880" x="4114800" y="2249488"/>
          <p14:tracePt t="10888" x="4094163" y="2238375"/>
          <p14:tracePt t="10896" x="4084638" y="2228850"/>
          <p14:tracePt t="10913" x="4084638" y="2219325"/>
          <p14:tracePt t="10978" x="4084638" y="2208213"/>
          <p14:tracePt t="10995" x="4084638" y="2198688"/>
          <p14:tracePt t="11019" x="4084638" y="2189163"/>
          <p14:tracePt t="11157" x="4094163" y="2189163"/>
          <p14:tracePt t="11197" x="4094163" y="2178050"/>
          <p14:tracePt t="11673" x="4103688" y="2178050"/>
          <p14:tracePt t="11696" x="4103688" y="2168525"/>
          <p14:tracePt t="11705" x="4114800" y="2168525"/>
          <p14:tracePt t="11721" x="4133850" y="2159000"/>
          <p14:tracePt t="11729" x="4154488" y="2147888"/>
          <p14:tracePt t="11736" x="4184650" y="2138363"/>
          <p14:tracePt t="11743" x="4205288" y="2127250"/>
          <p14:tracePt t="11751" x="4235450" y="2117725"/>
          <p14:tracePt t="11759" x="4256088" y="2117725"/>
          <p14:tracePt t="11767" x="4265613" y="2108200"/>
          <p14:tracePt t="11775" x="4286250" y="2108200"/>
          <p14:tracePt t="11783" x="4316413" y="2097088"/>
          <p14:tracePt t="11791" x="4337050" y="2087563"/>
          <p14:tracePt t="11799" x="4356100" y="2087563"/>
          <p14:tracePt t="11814" x="4367213" y="2078038"/>
          <p14:tracePt t="11973" x="4376738" y="2078038"/>
          <p14:tracePt t="11995" x="4397375" y="2078038"/>
          <p14:tracePt t="12003" x="4427538" y="2078038"/>
          <p14:tracePt t="12011" x="4457700" y="2078038"/>
          <p14:tracePt t="12017" x="4497388" y="2078038"/>
          <p14:tracePt t="12025" x="4557713" y="2078038"/>
          <p14:tracePt t="12033" x="4618038" y="2078038"/>
          <p14:tracePt t="12041" x="4659313" y="2078038"/>
          <p14:tracePt t="12049" x="4699000" y="2078038"/>
          <p14:tracePt t="12057" x="4759325" y="2078038"/>
          <p14:tracePt t="12065" x="4789488" y="2078038"/>
          <p14:tracePt t="12072" x="4830763" y="2078038"/>
          <p14:tracePt t="12080" x="4849813" y="2078038"/>
          <p14:tracePt t="12088" x="4881563" y="2066925"/>
          <p14:tracePt t="12104" x="4900613" y="2066925"/>
          <p14:tracePt t="12112" x="4911725" y="2057400"/>
          <p14:tracePt t="12120" x="4921250" y="2057400"/>
          <p14:tracePt t="12128" x="4930775" y="2057400"/>
          <p14:tracePt t="12136" x="4941888" y="2047875"/>
          <p14:tracePt t="12145" x="4951413" y="2047875"/>
          <p14:tracePt t="12152" x="4960938" y="2047875"/>
          <p14:tracePt t="12162" x="4972050" y="2047875"/>
          <p14:tracePt t="12176" x="4972050" y="2036763"/>
          <p14:tracePt t="12405" x="4972050" y="2027238"/>
          <p14:tracePt t="12476" x="4960938" y="2027238"/>
          <p14:tracePt t="12484" x="4930775" y="2027238"/>
          <p14:tracePt t="12492" x="4840288" y="2027238"/>
          <p14:tracePt t="12500" x="4770438" y="2027238"/>
          <p14:tracePt t="12508" x="4710113" y="2027238"/>
          <p14:tracePt t="12516" x="4538663" y="2027238"/>
          <p14:tracePt t="12524" x="4386263" y="2036763"/>
          <p14:tracePt t="12532" x="4256088" y="2047875"/>
          <p14:tracePt t="12540" x="4144963" y="2066925"/>
          <p14:tracePt t="12548" x="4003675" y="2097088"/>
          <p14:tracePt t="12556" x="3892550" y="2108200"/>
          <p14:tracePt t="12564" x="3741738" y="2138363"/>
          <p14:tracePt t="12572" x="3640138" y="2159000"/>
          <p14:tracePt t="12580" x="3559175" y="2168525"/>
          <p14:tracePt t="12588" x="3459163" y="2178050"/>
          <p14:tracePt t="12596" x="3417888" y="2189163"/>
          <p14:tracePt t="12604" x="3357563" y="2208213"/>
          <p14:tracePt t="12612" x="3317875" y="2219325"/>
          <p14:tracePt t="12620" x="3267075" y="2228850"/>
          <p14:tracePt t="12629" x="3227388" y="2238375"/>
          <p14:tracePt t="12636" x="3186113" y="2249488"/>
          <p14:tracePt t="12644" x="3125788" y="2259013"/>
          <p14:tracePt t="12652" x="3095625" y="2268538"/>
          <p14:tracePt t="12660" x="3014663" y="2279650"/>
          <p14:tracePt t="12668" x="2944813" y="2279650"/>
          <p14:tracePt t="12676" x="2884488" y="2298700"/>
          <p14:tracePt t="12684" x="2833688" y="2298700"/>
          <p14:tracePt t="12692" x="2794000" y="2298700"/>
          <p14:tracePt t="12700" x="2743200" y="2298700"/>
          <p14:tracePt t="12708" x="2682875" y="2298700"/>
          <p14:tracePt t="12716" x="2622550" y="2298700"/>
          <p14:tracePt t="12725" x="2560638" y="2298700"/>
          <p14:tracePt t="12732" x="2511425" y="2298700"/>
          <p14:tracePt t="12742" x="2451100" y="2309813"/>
          <p14:tracePt t="12748" x="2390775" y="2309813"/>
          <p14:tracePt t="12758" x="2349500" y="2309813"/>
          <p14:tracePt t="12764" x="2298700" y="2309813"/>
          <p14:tracePt t="12775" x="2268538" y="2309813"/>
          <p14:tracePt t="12780" x="2238375" y="2309813"/>
          <p14:tracePt t="12790" x="2228850" y="2309813"/>
          <p14:tracePt t="12902" x="2238375" y="2309813"/>
          <p14:tracePt t="12918" x="2249488" y="2309813"/>
          <p14:tracePt t="12934" x="2259013" y="2309813"/>
          <p14:tracePt t="12959" x="2268538" y="2309813"/>
          <p14:tracePt t="12967" x="2289175" y="2309813"/>
          <p14:tracePt t="12974" x="2319338" y="2309813"/>
          <p14:tracePt t="12985" x="2349500" y="2309813"/>
          <p14:tracePt t="12993" x="2379663" y="2309813"/>
          <p14:tracePt t="12999" x="2409825" y="2309813"/>
          <p14:tracePt t="13007" x="2451100" y="2309813"/>
          <p14:tracePt t="13014" x="2481263" y="2309813"/>
          <p14:tracePt t="13024" x="2511425" y="2309813"/>
          <p14:tracePt t="13030" x="2541588" y="2298700"/>
          <p14:tracePt t="13040" x="2551113" y="2298700"/>
          <p14:tracePt t="13381" x="2560638" y="2298700"/>
          <p14:tracePt t="13411" x="2571750" y="2298700"/>
          <p14:tracePt t="13443" x="2581275" y="2298700"/>
          <p14:tracePt t="13451" x="2592388" y="2298700"/>
          <p14:tracePt t="13459" x="2611438" y="2298700"/>
          <p14:tracePt t="13467" x="2641600" y="2298700"/>
          <p14:tracePt t="13475" x="2671763" y="2298700"/>
          <p14:tracePt t="13483" x="2713038" y="2298700"/>
          <p14:tracePt t="13491" x="2752725" y="2298700"/>
          <p14:tracePt t="13499" x="2813050" y="2298700"/>
          <p14:tracePt t="13506" x="2884488" y="2298700"/>
          <p14:tracePt t="13515" x="2965450" y="2298700"/>
          <p14:tracePt t="13522" x="3035300" y="2298700"/>
          <p14:tracePt t="13531" x="3116263" y="2298700"/>
          <p14:tracePt t="13539" x="3155950" y="2298700"/>
          <p14:tracePt t="13547" x="3216275" y="2289175"/>
          <p14:tracePt t="13556" x="3257550" y="2289175"/>
          <p14:tracePt t="13563" x="3287713" y="2289175"/>
          <p14:tracePt t="13572" x="3317875" y="2279650"/>
          <p14:tracePt t="14015" x="3327400" y="2279650"/>
          <p14:tracePt t="14031" x="3338513" y="2279650"/>
          <p14:tracePt t="14047" x="3357563" y="2279650"/>
          <p14:tracePt t="14056" x="3378200" y="2279650"/>
          <p14:tracePt t="14063" x="3417888" y="2279650"/>
          <p14:tracePt t="14070" x="3449638" y="2279650"/>
          <p14:tracePt t="14078" x="3498850" y="2279650"/>
          <p14:tracePt t="14086" x="3549650" y="2279650"/>
          <p14:tracePt t="14094" x="3589338" y="2279650"/>
          <p14:tracePt t="14101" x="3619500" y="2279650"/>
          <p14:tracePt t="14110" x="3670300" y="2279650"/>
          <p14:tracePt t="14118" x="3681413" y="2279650"/>
          <p14:tracePt t="14126" x="3700463" y="2279650"/>
          <p14:tracePt t="14322" x="3711575" y="2279650"/>
          <p14:tracePt t="14425" x="3730625" y="2279650"/>
          <p14:tracePt t="14434" x="3751263" y="2279650"/>
          <p14:tracePt t="14440" x="3790950" y="2279650"/>
          <p14:tracePt t="14448" x="3852863" y="2279650"/>
          <p14:tracePt t="14456" x="3922713" y="2259013"/>
          <p14:tracePt t="14464" x="3983038" y="2259013"/>
          <p14:tracePt t="14472" x="4084638" y="2249488"/>
          <p14:tracePt t="14480" x="4195763" y="2249488"/>
          <p14:tracePt t="14488" x="4305300" y="2249488"/>
          <p14:tracePt t="14498" x="4406900" y="2249488"/>
          <p14:tracePt t="14504" x="4467225" y="2249488"/>
          <p14:tracePt t="14514" x="4518025" y="2249488"/>
          <p14:tracePt t="14520" x="4557713" y="2249488"/>
          <p14:tracePt t="14530" x="4568825" y="2249488"/>
          <p14:tracePt t="14544" x="4578350" y="2249488"/>
          <p14:tracePt t="14887" x="4598988" y="2249488"/>
          <p14:tracePt t="14892" x="4629150" y="2238375"/>
          <p14:tracePt t="14900" x="4659313" y="2228850"/>
          <p14:tracePt t="14908" x="4699000" y="2219325"/>
          <p14:tracePt t="14916" x="4779963" y="2219325"/>
          <p14:tracePt t="14924" x="4860925" y="2198688"/>
          <p14:tracePt t="14932" x="4930775" y="2189163"/>
          <p14:tracePt t="14940" x="5011738" y="2189163"/>
          <p14:tracePt t="14948" x="5092700" y="2178050"/>
          <p14:tracePt t="14956" x="5183188" y="2178050"/>
          <p14:tracePt t="14964" x="5213350" y="2168525"/>
          <p14:tracePt t="14972" x="5243513" y="2168525"/>
          <p14:tracePt t="14980" x="5254625" y="2168525"/>
          <p14:tracePt t="15489" x="5264150" y="2159000"/>
          <p14:tracePt t="15497" x="5284788" y="2147888"/>
          <p14:tracePt t="15504" x="5314950" y="2138363"/>
          <p14:tracePt t="15513" x="5334000" y="2127250"/>
          <p14:tracePt t="15520" x="5395913" y="2087563"/>
          <p14:tracePt t="15527" x="5414963" y="2087563"/>
          <p14:tracePt t="15536" x="5456238" y="2047875"/>
          <p14:tracePt t="15544" x="5556250" y="2017713"/>
          <p14:tracePt t="15552" x="5616575" y="1997075"/>
          <p14:tracePt t="15561" x="5718175" y="1976438"/>
          <p14:tracePt t="15568" x="5799138" y="1966913"/>
          <p14:tracePt t="15575" x="5970588" y="1955800"/>
          <p14:tracePt t="15584" x="6130925" y="1955800"/>
          <p14:tracePt t="15591" x="6343650" y="1955800"/>
          <p14:tracePt t="15600" x="6524625" y="1955800"/>
          <p14:tracePt t="15607" x="6816725" y="1936750"/>
          <p14:tracePt t="15616" x="7059613" y="1916113"/>
          <p14:tracePt t="15623" x="7180263" y="1885950"/>
          <p14:tracePt t="15631" x="7442200" y="1855788"/>
          <p14:tracePt t="15639" x="7634288" y="1804988"/>
          <p14:tracePt t="15648" x="7764463" y="1774825"/>
          <p14:tracePt t="15656" x="7926388" y="1724025"/>
          <p14:tracePt t="15664" x="8026400" y="1684338"/>
          <p14:tracePt t="15671" x="8128000" y="1644650"/>
          <p14:tracePt t="15680" x="8167688" y="1612900"/>
          <p14:tracePt t="15690" x="8208963" y="1593850"/>
          <p14:tracePt t="15696" x="8239125" y="1573213"/>
          <p14:tracePt t="15706" x="8259763" y="1563688"/>
          <p14:tracePt t="15712" x="8278813" y="1543050"/>
          <p14:tracePt t="15722" x="8299450" y="1522413"/>
          <p14:tracePt t="15729" x="8308975" y="1503363"/>
          <p14:tracePt t="15738" x="8320088" y="1492250"/>
          <p14:tracePt t="15746" x="8329613" y="1492250"/>
          <p14:tracePt t="15754" x="8329613" y="1482725"/>
          <p14:tracePt t="15762" x="8339138" y="1473200"/>
          <p14:tracePt t="15777" x="8350250" y="1473200"/>
          <p14:tracePt t="15786" x="8350250" y="1462088"/>
          <p14:tracePt t="15793" x="8359775" y="1462088"/>
          <p14:tracePt t="15809" x="8359775" y="1452563"/>
          <p14:tracePt t="15818" x="8369300" y="1452563"/>
          <p14:tracePt t="15826" x="8380413" y="1452563"/>
          <p14:tracePt t="15834" x="8401050" y="1452563"/>
          <p14:tracePt t="15843" x="8401050" y="1441450"/>
          <p14:tracePt t="15850" x="8410575" y="1441450"/>
          <p14:tracePt t="15866" x="8420100" y="1441450"/>
          <p14:tracePt t="15882" x="8431213" y="1431925"/>
          <p14:tracePt t="15889" x="8440738" y="1431925"/>
          <p14:tracePt t="15898" x="8450263" y="1431925"/>
          <p14:tracePt t="15905" x="8470900" y="1431925"/>
          <p14:tracePt t="15914" x="8491538" y="1431925"/>
          <p14:tracePt t="15922" x="8521700" y="1431925"/>
          <p14:tracePt t="15929" x="8561388" y="1431925"/>
          <p14:tracePt t="15937" x="8591550" y="1431925"/>
          <p14:tracePt t="15945" x="8621713" y="1431925"/>
          <p14:tracePt t="15954" x="8682038" y="1431925"/>
          <p14:tracePt t="15961" x="8742363" y="1462088"/>
          <p14:tracePt t="15969" x="8793163" y="1482725"/>
          <p14:tracePt t="15978" x="8853488" y="1512888"/>
          <p14:tracePt t="15986" x="8904288" y="1533525"/>
          <p14:tracePt t="15995" x="8985250" y="1573213"/>
          <p14:tracePt t="16003" x="9066213" y="1603375"/>
          <p14:tracePt t="16012" x="9126538" y="1624013"/>
          <p14:tracePt t="16020" x="9226550" y="1674813"/>
          <p14:tracePt t="16028" x="9307513" y="1684338"/>
          <p14:tracePt t="16035" x="9409113" y="1693863"/>
          <p14:tracePt t="16044" x="9469438" y="1704975"/>
          <p14:tracePt t="16052" x="9529763" y="1724025"/>
          <p14:tracePt t="16059" x="9590088" y="1724025"/>
          <p14:tracePt t="16067" x="9650413" y="1724025"/>
          <p14:tracePt t="16075" x="9691688" y="1724025"/>
          <p14:tracePt t="16084" x="9721850" y="1724025"/>
          <p14:tracePt t="16091" x="9752013" y="1724025"/>
          <p14:tracePt t="16100" x="9771063" y="1724025"/>
          <p14:tracePt t="16108" x="9791700" y="1724025"/>
          <p14:tracePt t="16116" x="9801225" y="1714500"/>
          <p14:tracePt t="16124" x="9812338" y="1714500"/>
          <p14:tracePt t="16132" x="9832975" y="1704975"/>
          <p14:tracePt t="16139" x="9852025" y="1693863"/>
          <p14:tracePt t="16148" x="9882188" y="1684338"/>
          <p14:tracePt t="16155" x="9902825" y="1674813"/>
          <p14:tracePt t="16164" x="9923463" y="1663700"/>
          <p14:tracePt t="16171" x="9942513" y="1654175"/>
          <p14:tracePt t="16180" x="9953625" y="1633538"/>
          <p14:tracePt t="16187" x="9972675" y="1624013"/>
          <p14:tracePt t="16196" x="9993313" y="1612900"/>
          <p14:tracePt t="16203" x="10004425" y="1593850"/>
          <p14:tracePt t="16212" x="10023475" y="1573213"/>
          <p14:tracePt t="16219" x="10044113" y="1552575"/>
          <p14:tracePt t="16227" x="10064750" y="1543050"/>
          <p14:tracePt t="16235" x="10074275" y="1522413"/>
          <p14:tracePt t="16244" x="10094913" y="1503363"/>
          <p14:tracePt t="16251" x="10104438" y="1482725"/>
          <p14:tracePt t="16269" x="10104438" y="1462088"/>
          <p14:tracePt t="16276" x="10104438" y="1441450"/>
          <p14:tracePt t="16286" x="10104438" y="1422400"/>
          <p14:tracePt t="16292" x="10104438" y="1411288"/>
          <p14:tracePt t="16302" x="10104438" y="1362075"/>
          <p14:tracePt t="16307" x="10083800" y="1331913"/>
          <p14:tracePt t="16318" x="10053638" y="1281113"/>
          <p14:tracePt t="16325" x="10034588" y="1281113"/>
          <p14:tracePt t="16334" x="9983788" y="1239838"/>
          <p14:tracePt t="16342" x="9942513" y="1220788"/>
          <p14:tracePt t="16350" x="9902825" y="1200150"/>
          <p14:tracePt t="16357" x="9842500" y="1169988"/>
          <p14:tracePt t="16366" x="9801225" y="1160463"/>
          <p14:tracePt t="16373" x="9771063" y="1149350"/>
          <p14:tracePt t="16382" x="9752013" y="1139825"/>
          <p14:tracePt t="16390" x="9721850" y="1130300"/>
          <p14:tracePt t="16398" x="9701213" y="1130300"/>
          <p14:tracePt t="16407" x="9680575" y="1119188"/>
          <p14:tracePt t="16421" x="9661525" y="1119188"/>
          <p14:tracePt t="16429" x="9640888" y="1119188"/>
          <p14:tracePt t="16437" x="9620250" y="1119188"/>
          <p14:tracePt t="16446" x="9610725" y="1119188"/>
          <p14:tracePt t="16454" x="9580563" y="1119188"/>
          <p14:tracePt t="16462" x="9550400" y="1119188"/>
          <p14:tracePt t="16470" x="9520238" y="1119188"/>
          <p14:tracePt t="16478" x="9469438" y="1119188"/>
          <p14:tracePt t="16485" x="9409113" y="1139825"/>
          <p14:tracePt t="16494" x="9367838" y="1139825"/>
          <p14:tracePt t="16501" x="9328150" y="1149350"/>
          <p14:tracePt t="16510" x="9297988" y="1160463"/>
          <p14:tracePt t="16518" x="9247188" y="1160463"/>
          <p14:tracePt t="16526" x="9196388" y="1169988"/>
          <p14:tracePt t="16533" x="9166225" y="1169988"/>
          <p14:tracePt t="16541" x="9117013" y="1179513"/>
          <p14:tracePt t="16549" x="9075738" y="1179513"/>
          <p14:tracePt t="16558" x="9036050" y="1190625"/>
          <p14:tracePt t="16565" x="9005888" y="1190625"/>
          <p14:tracePt t="16574" x="8994775" y="1200150"/>
          <p14:tracePt t="16584" x="8985250" y="1200150"/>
          <p14:tracePt t="16608" x="8975725" y="1209675"/>
          <p14:tracePt t="16624" x="8964613" y="1209675"/>
          <p14:tracePt t="16632" x="8945563" y="1209675"/>
          <p14:tracePt t="16639" x="8924925" y="1220788"/>
          <p14:tracePt t="16648" x="8904288" y="1230313"/>
          <p14:tracePt t="16655" x="8894763" y="1239838"/>
          <p14:tracePt t="16664" x="8874125" y="1250950"/>
          <p14:tracePt t="16671" x="8843963" y="1260475"/>
          <p14:tracePt t="16679" x="8834438" y="1270000"/>
          <p14:tracePt t="16688" x="8823325" y="1270000"/>
          <p14:tracePt t="16704" x="8813800" y="1270000"/>
          <p14:tracePt t="16930" x="8813800" y="1281113"/>
          <p14:tracePt t="16938" x="8804275" y="1290638"/>
          <p14:tracePt t="16946" x="8783638" y="1290638"/>
          <p14:tracePt t="16955" x="8702675" y="1331913"/>
          <p14:tracePt t="16961" x="8582025" y="1381125"/>
          <p14:tracePt t="16973" x="8461375" y="1441450"/>
          <p14:tracePt t="16977" x="8420100" y="1462088"/>
          <p14:tracePt t="16985" x="8248650" y="1543050"/>
          <p14:tracePt t="16993" x="8067675" y="1624013"/>
          <p14:tracePt t="17001" x="7966075" y="1663700"/>
          <p14:tracePt t="17010" x="7845425" y="1704975"/>
          <p14:tracePt t="17018" x="7785100" y="1735138"/>
          <p14:tracePt t="17026" x="7754938" y="1744663"/>
          <p14:tracePt t="17033" x="7745413" y="1754188"/>
          <p14:tracePt t="17182" x="7745413" y="1744663"/>
          <p14:tracePt t="17189" x="7734300" y="1735138"/>
          <p14:tracePt t="17205" x="7704138" y="1724025"/>
          <p14:tracePt t="17217" x="7673975" y="1714500"/>
          <p14:tracePt t="17221" x="7634288" y="1693863"/>
          <p14:tracePt t="17229" x="7583488" y="1693863"/>
          <p14:tracePt t="17237" x="7543800" y="1693863"/>
          <p14:tracePt t="17244" x="7493000" y="1693863"/>
          <p14:tracePt t="17254" x="7442200" y="1693863"/>
          <p14:tracePt t="17260" x="7412038" y="1693863"/>
          <p14:tracePt t="17268" x="7372350" y="1704975"/>
          <p14:tracePt t="17276" x="7342188" y="1704975"/>
          <p14:tracePt t="17284" x="7310438" y="1724025"/>
          <p14:tracePt t="17292" x="7291388" y="1735138"/>
          <p14:tracePt t="17300" x="7280275" y="1735138"/>
          <p14:tracePt t="17308" x="7280275" y="1744663"/>
          <p14:tracePt t="17316" x="7270750" y="1754188"/>
          <p14:tracePt t="17324" x="7270750" y="1765300"/>
          <p14:tracePt t="17332" x="7270750" y="1774825"/>
          <p14:tracePt t="17340" x="7270750" y="1784350"/>
          <p14:tracePt t="17348" x="7270750" y="1804988"/>
          <p14:tracePt t="17356" x="7270750" y="1825625"/>
          <p14:tracePt t="17364" x="7270750" y="1835150"/>
          <p14:tracePt t="17372" x="7270750" y="1846263"/>
          <p14:tracePt t="17380" x="7270750" y="1855788"/>
          <p14:tracePt t="17388" x="7280275" y="1865313"/>
          <p14:tracePt t="17396" x="7310438" y="1885950"/>
          <p14:tracePt t="17404" x="7321550" y="1906588"/>
          <p14:tracePt t="17412" x="7342188" y="1906588"/>
          <p14:tracePt t="17420" x="7361238" y="1916113"/>
          <p14:tracePt t="17428" x="7372350" y="1916113"/>
          <p14:tracePt t="17436" x="7402513" y="1925638"/>
          <p14:tracePt t="17446" x="7451725" y="1925638"/>
          <p14:tracePt t="17453" x="7462838" y="1925638"/>
          <p14:tracePt t="17462" x="7513638" y="1925638"/>
          <p14:tracePt t="17469" x="7553325" y="1925638"/>
          <p14:tracePt t="17478" x="7604125" y="1925638"/>
          <p14:tracePt t="17485" x="7653338" y="1925638"/>
          <p14:tracePt t="17494" x="7683500" y="1925638"/>
          <p14:tracePt t="17502" x="7724775" y="1925638"/>
          <p14:tracePt t="17510" x="7745413" y="1916113"/>
          <p14:tracePt t="17519" x="7764463" y="1906588"/>
          <p14:tracePt t="17526" x="7785100" y="1895475"/>
          <p14:tracePt t="17535" x="7785100" y="1885950"/>
          <p14:tracePt t="17542" x="7805738" y="1876425"/>
          <p14:tracePt t="17552" x="7805738" y="1865313"/>
          <p14:tracePt t="17558" x="7815263" y="1855788"/>
          <p14:tracePt t="17566" x="7824788" y="1846263"/>
          <p14:tracePt t="17574" x="7824788" y="1835150"/>
          <p14:tracePt t="17582" x="7835900" y="1816100"/>
          <p14:tracePt t="17590" x="7845425" y="1804988"/>
          <p14:tracePt t="17598" x="7845425" y="1795463"/>
          <p14:tracePt t="17606" x="7845425" y="1784350"/>
          <p14:tracePt t="17614" x="7845425" y="1765300"/>
          <p14:tracePt t="17622" x="7845425" y="1744663"/>
          <p14:tracePt t="17630" x="7845425" y="1735138"/>
          <p14:tracePt t="17638" x="7845425" y="1724025"/>
          <p14:tracePt t="17646" x="7845425" y="1704975"/>
          <p14:tracePt t="17654" x="7845425" y="1693863"/>
          <p14:tracePt t="17662" x="7845425" y="1684338"/>
          <p14:tracePt t="17670" x="7845425" y="1663700"/>
          <p14:tracePt t="17678" x="7845425" y="1654175"/>
          <p14:tracePt t="17686" x="7845425" y="1633538"/>
          <p14:tracePt t="17694" x="7835900" y="1612900"/>
          <p14:tracePt t="17701" x="7815263" y="1603375"/>
          <p14:tracePt t="17710" x="7785100" y="1582738"/>
          <p14:tracePt t="17718" x="7754938" y="1573213"/>
          <p14:tracePt t="17726" x="7694613" y="1552575"/>
          <p14:tracePt t="17734" x="7643813" y="1543050"/>
          <p14:tracePt t="17742" x="7583488" y="1533525"/>
          <p14:tracePt t="17751" x="7523163" y="1512888"/>
          <p14:tracePt t="17758" x="7481888" y="1512888"/>
          <p14:tracePt t="17768" x="7442200" y="1503363"/>
          <p14:tracePt t="17776" x="7361238" y="1503363"/>
          <p14:tracePt t="17784" x="7331075" y="1492250"/>
          <p14:tracePt t="17792" x="7310438" y="1492250"/>
          <p14:tracePt t="17801" x="7300913" y="1492250"/>
          <p14:tracePt t="17808" x="7291388" y="1492250"/>
          <p14:tracePt t="17817" x="7280275" y="1492250"/>
          <p14:tracePt t="17840" x="7270750" y="1492250"/>
          <p14:tracePt t="17848" x="7261225" y="1492250"/>
          <p14:tracePt t="17864" x="7250113" y="1503363"/>
          <p14:tracePt t="17872" x="7240588" y="1512888"/>
          <p14:tracePt t="17880" x="7219950" y="1512888"/>
          <p14:tracePt t="17888" x="7210425" y="1522413"/>
          <p14:tracePt t="17896" x="7210425" y="1533525"/>
          <p14:tracePt t="17904" x="7200900" y="1533525"/>
          <p14:tracePt t="17912" x="7189788" y="1543050"/>
          <p14:tracePt t="17920" x="7189788" y="1552575"/>
          <p14:tracePt t="17928" x="7180263" y="1552575"/>
          <p14:tracePt t="17944" x="7170738" y="1563688"/>
          <p14:tracePt t="17969" x="7170738" y="1573213"/>
          <p14:tracePt t="18000" x="7170738" y="1582738"/>
          <p14:tracePt t="18124" x="7170738" y="1593850"/>
          <p14:tracePt t="18140" x="7170738" y="1603375"/>
          <p14:tracePt t="18148" x="7159625" y="1624013"/>
          <p14:tracePt t="18156" x="7159625" y="1644650"/>
          <p14:tracePt t="18162" x="7150100" y="1674813"/>
          <p14:tracePt t="18170" x="7150100" y="1704975"/>
          <p14:tracePt t="18178" x="7150100" y="1774825"/>
          <p14:tracePt t="18186" x="7150100" y="1816100"/>
          <p14:tracePt t="18193" x="7180263" y="1955800"/>
          <p14:tracePt t="18201" x="7210425" y="2066925"/>
          <p14:tracePt t="18209" x="7270750" y="2249488"/>
          <p14:tracePt t="18217" x="7331075" y="2420938"/>
          <p14:tracePt t="18225" x="7391400" y="2562225"/>
          <p14:tracePt t="18233" x="7421563" y="2652713"/>
          <p14:tracePt t="18241" x="7481888" y="2773363"/>
          <p14:tracePt t="18249" x="7513638" y="2854325"/>
          <p14:tracePt t="18257" x="7532688" y="2924175"/>
          <p14:tracePt t="18265" x="7553325" y="2954338"/>
          <p14:tracePt t="18273" x="7573963" y="2984500"/>
          <p14:tracePt t="18281" x="7593013" y="3005138"/>
          <p14:tracePt t="18289" x="7613650" y="3035300"/>
          <p14:tracePt t="18297" x="7634288" y="3055938"/>
          <p14:tracePt t="18305" x="7653338" y="3076575"/>
          <p14:tracePt t="18313" x="7673975" y="3095625"/>
          <p14:tracePt t="18321" x="7694613" y="3106738"/>
          <p14:tracePt t="18330" x="7724775" y="3136900"/>
          <p14:tracePt t="18339" x="7794625" y="3176588"/>
          <p14:tracePt t="18345" x="7866063" y="3217863"/>
          <p14:tracePt t="18355" x="7926388" y="3267075"/>
          <p14:tracePt t="18361" x="7996238" y="3308350"/>
          <p14:tracePt t="18371" x="8067675" y="3368675"/>
          <p14:tracePt t="18377" x="8107363" y="3398838"/>
          <p14:tracePt t="18387" x="8178800" y="3438525"/>
          <p14:tracePt t="18397" x="8229600" y="3479800"/>
          <p14:tracePt t="18403" x="8259763" y="3509963"/>
          <p14:tracePt t="18411" x="8289925" y="3530600"/>
          <p14:tracePt t="18419" x="8308975" y="3540125"/>
          <p14:tracePt t="18427" x="8329613" y="3549650"/>
          <p14:tracePt t="18435" x="8339138" y="3560763"/>
          <p14:tracePt t="18443" x="8359775" y="3570288"/>
          <p14:tracePt t="18483" x="8359775" y="3579813"/>
          <p14:tracePt t="18491" x="8369300" y="3579813"/>
          <p14:tracePt t="18507" x="8380413" y="3579813"/>
          <p14:tracePt t="18515" x="8380413" y="3590925"/>
          <p14:tracePt t="18523" x="8389938" y="3600450"/>
          <p14:tracePt t="18531" x="8410575" y="3621088"/>
          <p14:tracePt t="18539" x="8410575" y="3630613"/>
          <p14:tracePt t="18547" x="8410575" y="3640138"/>
          <p14:tracePt t="18555" x="8420100" y="3651250"/>
          <p14:tracePt t="18563" x="8420100" y="3660775"/>
          <p14:tracePt t="18571" x="8431213" y="3681413"/>
          <p14:tracePt t="18579" x="8431213" y="3702050"/>
          <p14:tracePt t="18587" x="8440738" y="3732213"/>
          <p14:tracePt t="18596" x="8450263" y="3762375"/>
          <p14:tracePt t="18603" x="8461375" y="3792538"/>
          <p14:tracePt t="18612" x="8470900" y="3822700"/>
          <p14:tracePt t="18619" x="8480425" y="3841750"/>
          <p14:tracePt t="18627" x="8501063" y="3862388"/>
          <p14:tracePt t="18635" x="8510588" y="3883025"/>
          <p14:tracePt t="18645" x="8521700" y="3903663"/>
          <p14:tracePt t="18659" x="8531225" y="3903663"/>
          <p14:tracePt t="18669" x="8531225" y="3913188"/>
          <p14:tracePt t="18685" x="8540750" y="3922713"/>
          <p14:tracePt t="18693" x="8540750" y="3933825"/>
          <p14:tracePt t="18701" x="8561388" y="3943350"/>
          <p14:tracePt t="18709" x="8582025" y="3952875"/>
          <p14:tracePt t="18717" x="8602663" y="3963988"/>
          <p14:tracePt t="18725" x="8621713" y="3983038"/>
          <p14:tracePt t="18733" x="8651875" y="3994150"/>
          <p14:tracePt t="18741" x="8682038" y="4013200"/>
          <p14:tracePt t="18749" x="8712200" y="4024313"/>
          <p14:tracePt t="18757" x="8742363" y="4033838"/>
          <p14:tracePt t="18765" x="8763000" y="4044950"/>
          <p14:tracePt t="18773" x="8793163" y="4054475"/>
          <p14:tracePt t="18781" x="8823325" y="4054475"/>
          <p14:tracePt t="18789" x="8853488" y="4064000"/>
          <p14:tracePt t="18797" x="8904288" y="4075113"/>
          <p14:tracePt t="18805" x="8945563" y="4075113"/>
          <p14:tracePt t="18813" x="9005888" y="4084638"/>
          <p14:tracePt t="18821" x="9045575" y="4084638"/>
          <p14:tracePt t="18829" x="9105900" y="4094163"/>
          <p14:tracePt t="18837" x="9156700" y="4094163"/>
          <p14:tracePt t="18845" x="9207500" y="4094163"/>
          <p14:tracePt t="18853" x="9247188" y="4094163"/>
          <p14:tracePt t="18861" x="9288463" y="4094163"/>
          <p14:tracePt t="18869" x="9328150" y="4094163"/>
          <p14:tracePt t="18878" x="9388475" y="4105275"/>
          <p14:tracePt t="18885" x="9428163" y="4105275"/>
          <p14:tracePt t="18895" x="9469438" y="4105275"/>
          <p14:tracePt t="18901" x="9499600" y="4105275"/>
          <p14:tracePt t="18910" x="9559925" y="4105275"/>
          <p14:tracePt t="18917" x="9620250" y="4105275"/>
          <p14:tracePt t="18925" x="9691688" y="4105275"/>
          <p14:tracePt t="18935" x="9752013" y="4105275"/>
          <p14:tracePt t="18941" x="9801225" y="4094163"/>
          <p14:tracePt t="18951" x="9832975" y="4094163"/>
          <p14:tracePt t="18960" x="9852025" y="4084638"/>
          <p14:tracePt t="18979" x="9863138" y="4075113"/>
          <p14:tracePt t="18999" x="9863138" y="4064000"/>
          <p14:tracePt t="19015" x="9872663" y="4064000"/>
          <p14:tracePt t="19023" x="9872663" y="4054475"/>
          <p14:tracePt t="19031" x="9872663" y="4044950"/>
          <p14:tracePt t="19040" x="9872663" y="4024313"/>
          <p14:tracePt t="19055" x="9872663" y="4003675"/>
          <p14:tracePt t="19063" x="9872663" y="3994150"/>
          <p14:tracePt t="19071" x="9872663" y="3973513"/>
          <p14:tracePt t="19087" x="9872663" y="3963988"/>
          <p14:tracePt t="19095" x="9872663" y="3943350"/>
          <p14:tracePt t="19103" x="9863138" y="3933825"/>
          <p14:tracePt t="19111" x="9852025" y="3922713"/>
          <p14:tracePt t="19129" x="9832975" y="3903663"/>
          <p14:tracePt t="19135" x="9782175" y="3883025"/>
          <p14:tracePt t="19143" x="9752013" y="3873500"/>
          <p14:tracePt t="19151" x="9721850" y="3862388"/>
          <p14:tracePt t="19159" x="9671050" y="3841750"/>
          <p14:tracePt t="19167" x="9620250" y="3832225"/>
          <p14:tracePt t="19176" x="9509125" y="3802063"/>
          <p14:tracePt t="19183" x="9409113" y="3792538"/>
          <p14:tracePt t="19191" x="9328150" y="3781425"/>
          <p14:tracePt t="19199" x="9226550" y="3762375"/>
          <p14:tracePt t="19207" x="9156700" y="3762375"/>
          <p14:tracePt t="19215" x="9075738" y="3751263"/>
          <p14:tracePt t="19223" x="8985250" y="3751263"/>
          <p14:tracePt t="19231" x="8964613" y="3751263"/>
          <p14:tracePt t="19242" x="8934450" y="3751263"/>
          <p14:tracePt t="19249" x="8913813" y="3751263"/>
          <p14:tracePt t="19257" x="8904288" y="3751263"/>
          <p14:tracePt t="19265" x="8894763" y="3751263"/>
          <p14:tracePt t="19289" x="8883650" y="3751263"/>
          <p14:tracePt t="19297" x="8874125" y="3751263"/>
          <p14:tracePt t="19305" x="8853488" y="3751263"/>
          <p14:tracePt t="19313" x="8853488" y="3762375"/>
          <p14:tracePt t="19321" x="8834438" y="3771900"/>
          <p14:tracePt t="19329" x="8804275" y="3771900"/>
          <p14:tracePt t="19337" x="8783638" y="3781425"/>
          <p14:tracePt t="19345" x="8753475" y="3792538"/>
          <p14:tracePt t="19353" x="8742363" y="3792538"/>
          <p14:tracePt t="19361" x="8723313" y="3802063"/>
          <p14:tracePt t="19369" x="8712200" y="3802063"/>
          <p14:tracePt t="19385" x="8712200" y="3811588"/>
          <p14:tracePt t="19549" x="8702675" y="3811588"/>
          <p14:tracePt t="19556" x="8651875" y="3822700"/>
          <p14:tracePt t="19565" x="8612188" y="3822700"/>
          <p14:tracePt t="19573" x="8572500" y="3832225"/>
          <p14:tracePt t="19581" x="8510588" y="3841750"/>
          <p14:tracePt t="19589" x="8470900" y="3852863"/>
          <p14:tracePt t="19597" x="8420100" y="3883025"/>
          <p14:tracePt t="19604" x="8380413" y="3892550"/>
          <p14:tracePt t="19612" x="8359775" y="3903663"/>
          <p14:tracePt t="19620" x="8339138" y="3913188"/>
          <p14:tracePt t="19628" x="8320088" y="3933825"/>
          <p14:tracePt t="19636" x="8289925" y="3943350"/>
          <p14:tracePt t="19644" x="8269288" y="3952875"/>
          <p14:tracePt t="19652" x="8239125" y="3973513"/>
          <p14:tracePt t="19659" x="8208963" y="3994150"/>
          <p14:tracePt t="19668" x="8158163" y="4013200"/>
          <p14:tracePt t="19675" x="8107363" y="4044950"/>
          <p14:tracePt t="19684" x="8067675" y="4064000"/>
          <p14:tracePt t="19693" x="8016875" y="4084638"/>
          <p14:tracePt t="19700" x="7956550" y="4094163"/>
          <p14:tracePt t="19710" x="7916863" y="4124325"/>
          <p14:tracePt t="19717" x="7845425" y="4135438"/>
          <p14:tracePt t="19723" x="7805738" y="4144963"/>
          <p14:tracePt t="19731" x="7775575" y="4154488"/>
          <p14:tracePt t="19740" x="7754938" y="4154488"/>
          <p14:tracePt t="19747" x="7745413" y="4154488"/>
          <p14:tracePt t="19803" x="7734300" y="4154488"/>
          <p14:tracePt t="19813" x="7724775" y="4154488"/>
          <p14:tracePt t="19819" x="7704138" y="4144963"/>
          <p14:tracePt t="19829" x="7683500" y="4135438"/>
          <p14:tracePt t="19835" x="7653338" y="4114800"/>
          <p14:tracePt t="19845" x="7613650" y="4105275"/>
          <p14:tracePt t="19853" x="7562850" y="4084638"/>
          <p14:tracePt t="19861" x="7502525" y="4075113"/>
          <p14:tracePt t="19869" x="7421563" y="4054475"/>
          <p14:tracePt t="19877" x="7372350" y="4054475"/>
          <p14:tracePt t="19885" x="7321550" y="4044950"/>
          <p14:tracePt t="19893" x="7270750" y="4044950"/>
          <p14:tracePt t="19901" x="7219950" y="4044950"/>
          <p14:tracePt t="19909" x="7180263" y="4044950"/>
          <p14:tracePt t="19917" x="7159625" y="4044950"/>
          <p14:tracePt t="19925" x="7150100" y="4044950"/>
          <p14:tracePt t="19933" x="7138988" y="4044950"/>
          <p14:tracePt t="19941" x="7129463" y="4044950"/>
          <p14:tracePt t="19957" x="7129463" y="4054475"/>
          <p14:tracePt t="19974" x="7119938" y="4064000"/>
          <p14:tracePt t="19981" x="7108825" y="4064000"/>
          <p14:tracePt t="19989" x="7108825" y="4084638"/>
          <p14:tracePt t="19997" x="7108825" y="4094163"/>
          <p14:tracePt t="20005" x="7108825" y="4114800"/>
          <p14:tracePt t="20013" x="7108825" y="4124325"/>
          <p14:tracePt t="20021" x="7108825" y="4144963"/>
          <p14:tracePt t="20029" x="7108825" y="4175125"/>
          <p14:tracePt t="20038" x="7108825" y="4195763"/>
          <p14:tracePt t="20045" x="7108825" y="4216400"/>
          <p14:tracePt t="20053" x="7119938" y="4235450"/>
          <p14:tracePt t="20061" x="7129463" y="4256088"/>
          <p14:tracePt t="20069" x="7129463" y="4276725"/>
          <p14:tracePt t="20077" x="7150100" y="4295775"/>
          <p14:tracePt t="20085" x="7170738" y="4316413"/>
          <p14:tracePt t="20093" x="7189788" y="4337050"/>
          <p14:tracePt t="20101" x="7210425" y="4346575"/>
          <p14:tracePt t="20109" x="7250113" y="4367213"/>
          <p14:tracePt t="20119" x="7280275" y="4376738"/>
          <p14:tracePt t="20125" x="7300913" y="4387850"/>
          <p14:tracePt t="20135" x="7331075" y="4397375"/>
          <p14:tracePt t="20141" x="7361238" y="4406900"/>
          <p14:tracePt t="20151" x="7381875" y="4418013"/>
          <p14:tracePt t="20159" x="7412038" y="4418013"/>
          <p14:tracePt t="20167" x="7451725" y="4418013"/>
          <p14:tracePt t="20175" x="7513638" y="4427538"/>
          <p14:tracePt t="20191" x="7553325" y="4427538"/>
          <p14:tracePt t="20199" x="7593013" y="4427538"/>
          <p14:tracePt t="20207" x="7653338" y="4427538"/>
          <p14:tracePt t="20215" x="7694613" y="4427538"/>
          <p14:tracePt t="20223" x="7754938" y="4427538"/>
          <p14:tracePt t="20231" x="7775575" y="4418013"/>
          <p14:tracePt t="20239" x="7824788" y="4406900"/>
          <p14:tracePt t="20247" x="7886700" y="4387850"/>
          <p14:tracePt t="20255" x="7935913" y="4376738"/>
          <p14:tracePt t="20263" x="7996238" y="4367213"/>
          <p14:tracePt t="20271" x="8037513" y="4356100"/>
          <p14:tracePt t="20279" x="8058150" y="4346575"/>
          <p14:tracePt t="20287" x="8067675" y="4337050"/>
          <p14:tracePt t="20295" x="8077200" y="4325938"/>
          <p14:tracePt t="20319" x="8077200" y="4316413"/>
          <p14:tracePt t="20327" x="8077200" y="4306888"/>
          <p14:tracePt t="20335" x="8077200" y="4286250"/>
          <p14:tracePt t="20343" x="8077200" y="4276725"/>
          <p14:tracePt t="20351" x="8047038" y="4256088"/>
          <p14:tracePt t="20359" x="8037513" y="4246563"/>
          <p14:tracePt t="20367" x="8026400" y="4246563"/>
          <p14:tracePt t="20375" x="7996238" y="4235450"/>
          <p14:tracePt t="20383" x="7977188" y="4225925"/>
          <p14:tracePt t="20391" x="7956550" y="4225925"/>
          <p14:tracePt t="20401" x="7935913" y="4225925"/>
          <p14:tracePt t="20407" x="7926388" y="4225925"/>
          <p14:tracePt t="20425" x="7916863" y="4225925"/>
          <p14:tracePt t="20555" x="7905750" y="4225925"/>
          <p14:tracePt t="20570" x="7905750" y="4235450"/>
          <p14:tracePt t="20587" x="7896225" y="4246563"/>
          <p14:tracePt t="20602" x="7896225" y="4256088"/>
          <p14:tracePt t="20618" x="7886700" y="4265613"/>
          <p14:tracePt t="20634" x="7875588" y="4265613"/>
          <p14:tracePt t="20658" x="7875588" y="4276725"/>
          <p14:tracePt t="21843" x="7875588" y="4286250"/>
          <p14:tracePt t="21997" x="7875588" y="4295775"/>
          <p14:tracePt t="22005" x="7866063" y="4306888"/>
          <p14:tracePt t="22015" x="7854950" y="4306888"/>
          <p14:tracePt t="22022" x="7835900" y="4316413"/>
          <p14:tracePt t="22031" x="7815263" y="4325938"/>
          <p14:tracePt t="22036" x="7805738" y="4325938"/>
          <p14:tracePt t="22044" x="7785100" y="4337050"/>
          <p14:tracePt t="22052" x="7754938" y="4337050"/>
          <p14:tracePt t="22060" x="7734300" y="4337050"/>
          <p14:tracePt t="22068" x="7704138" y="4337050"/>
          <p14:tracePt t="22075" x="7673975" y="4337050"/>
          <p14:tracePt t="22084" x="7653338" y="4337050"/>
          <p14:tracePt t="22092" x="7634288" y="4337050"/>
          <p14:tracePt t="22100" x="7613650" y="4325938"/>
          <p14:tracePt t="22108" x="7593013" y="4306888"/>
          <p14:tracePt t="22116" x="7562850" y="4295775"/>
          <p14:tracePt t="22123" x="7553325" y="4295775"/>
          <p14:tracePt t="22131" x="7553325" y="4286250"/>
          <p14:tracePt t="22138" x="7543800" y="4276725"/>
          <p14:tracePt t="22147" x="7532688" y="4265613"/>
          <p14:tracePt t="22155" x="7523163" y="4256088"/>
          <p14:tracePt t="22163" x="7502525" y="4246563"/>
          <p14:tracePt t="22173" x="7481888" y="4225925"/>
          <p14:tracePt t="22179" x="7462838" y="4205288"/>
          <p14:tracePt t="22189" x="7421563" y="4165600"/>
          <p14:tracePt t="22194" x="7372350" y="4124325"/>
          <p14:tracePt t="22204" x="7300913" y="4094163"/>
          <p14:tracePt t="22213" x="7200900" y="4033838"/>
          <p14:tracePt t="22220" x="7099300" y="3973513"/>
          <p14:tracePt t="22229" x="6948488" y="3922713"/>
          <p14:tracePt t="22236" x="6827838" y="3883025"/>
          <p14:tracePt t="22244" x="6726238" y="3841750"/>
          <p14:tracePt t="22253" x="6534150" y="3792538"/>
          <p14:tracePt t="22260" x="6362700" y="3762375"/>
          <p14:tracePt t="22268" x="5959475" y="3702050"/>
          <p14:tracePt t="22276" x="5546725" y="3630613"/>
          <p14:tracePt t="22284" x="5102225" y="3560763"/>
          <p14:tracePt t="22293" x="4699000" y="3489325"/>
          <p14:tracePt t="22301" x="4416425" y="3468688"/>
          <p14:tracePt t="22308" x="4165600" y="3438525"/>
          <p14:tracePt t="22317" x="3994150" y="3419475"/>
          <p14:tracePt t="22325" x="3932238" y="3408363"/>
          <p14:tracePt t="22333" x="3852863" y="3408363"/>
          <p14:tracePt t="22340" x="3790950" y="3398838"/>
          <p14:tracePt t="22349" x="3781425" y="3398838"/>
          <p14:tracePt t="22356" x="3781425" y="3389313"/>
          <p14:tracePt t="22433" x="3781425" y="3378200"/>
          <p14:tracePt t="22527" x="3781425" y="3368675"/>
          <p14:tracePt t="22543" x="3781425" y="3359150"/>
          <p14:tracePt t="22551" x="3781425" y="3348038"/>
          <p14:tracePt t="22558" x="3790950" y="3348038"/>
          <p14:tracePt t="22567" x="3802063" y="3338513"/>
          <p14:tracePt t="22583" x="3811588" y="3327400"/>
          <p14:tracePt t="22590" x="3811588" y="3317875"/>
          <p14:tracePt t="22607" x="3811588" y="3308350"/>
          <p14:tracePt t="22615" x="3822700" y="3297238"/>
          <p14:tracePt t="22622" x="3832225" y="3287713"/>
          <p14:tracePt t="22631" x="3841750" y="3278188"/>
          <p14:tracePt t="22638" x="3852863" y="3257550"/>
          <p14:tracePt t="22647" x="3852863" y="3248025"/>
          <p14:tracePt t="22654" x="3862388" y="3236913"/>
          <p14:tracePt t="22663" x="3883025" y="3236913"/>
          <p14:tracePt t="22670" x="3902075" y="3227388"/>
          <p14:tracePt t="22678" x="3922713" y="3217863"/>
          <p14:tracePt t="22686" x="3943350" y="3206750"/>
          <p14:tracePt t="22695" x="3962400" y="3197225"/>
          <p14:tracePt t="22702" x="3983038" y="3187700"/>
          <p14:tracePt t="22711" x="4013200" y="3176588"/>
          <p14:tracePt t="22718" x="4043363" y="3167063"/>
          <p14:tracePt t="22727" x="4064000" y="3155950"/>
          <p14:tracePt t="22734" x="4103688" y="3146425"/>
          <p14:tracePt t="22742" x="4133850" y="3136900"/>
          <p14:tracePt t="22751" x="4165600" y="3136900"/>
          <p14:tracePt t="22761" x="4205288" y="3125788"/>
          <p14:tracePt t="22766" x="4235450" y="3116263"/>
          <p14:tracePt t="22776" x="4244975" y="3116263"/>
          <p14:tracePt t="22785" x="4265613" y="3116263"/>
          <p14:tracePt t="22793" x="4286250" y="3116263"/>
          <p14:tracePt t="22801" x="4286250" y="3106738"/>
          <p14:tracePt t="22947" x="4286250" y="3095625"/>
          <p14:tracePt t="23187" x="4295775" y="3095625"/>
          <p14:tracePt t="23219" x="4305300" y="3106738"/>
          <p14:tracePt t="23235" x="4316413" y="3106738"/>
          <p14:tracePt t="23242" x="4325938" y="3106738"/>
          <p14:tracePt t="23259" x="4346575" y="3106738"/>
          <p14:tracePt t="23267" x="4376738" y="3106738"/>
          <p14:tracePt t="23275" x="4406900" y="3106738"/>
          <p14:tracePt t="23282" x="4437063" y="3106738"/>
          <p14:tracePt t="23290" x="4476750" y="3106738"/>
          <p14:tracePt t="23298" x="4527550" y="3106738"/>
          <p14:tracePt t="23306" x="4587875" y="3086100"/>
          <p14:tracePt t="23314" x="4648200" y="3076575"/>
          <p14:tracePt t="23322" x="4729163" y="3065463"/>
          <p14:tracePt t="23333" x="4770438" y="3055938"/>
          <p14:tracePt t="23338" x="4800600" y="3055938"/>
          <p14:tracePt t="23349" x="4819650" y="3046413"/>
          <p14:tracePt t="23373" x="4830763" y="3046413"/>
          <p14:tracePt t="23689" x="4830763" y="3035300"/>
          <p14:tracePt t="23721" x="4840288" y="3025775"/>
          <p14:tracePt t="23729" x="4860925" y="3016250"/>
          <p14:tracePt t="23740" x="4881563" y="2995613"/>
          <p14:tracePt t="23745" x="4900613" y="2984500"/>
          <p14:tracePt t="23753" x="4921250" y="2965450"/>
          <p14:tracePt t="23760" x="4941888" y="2954338"/>
          <p14:tracePt t="23769" x="4951413" y="2954338"/>
          <p14:tracePt t="23783" x="4960938" y="2944813"/>
          <p14:tracePt t="23791" x="4972050" y="2944813"/>
          <p14:tracePt t="23881" x="4960938" y="2944813"/>
          <p14:tracePt t="23887" x="4921250" y="2954338"/>
          <p14:tracePt t="23895" x="4870450" y="2974975"/>
          <p14:tracePt t="23904" x="4770438" y="3005138"/>
          <p14:tracePt t="23911" x="4710113" y="3016250"/>
          <p14:tracePt t="23920" x="4557713" y="3065463"/>
          <p14:tracePt t="23927" x="4476750" y="3086100"/>
          <p14:tracePt t="23937" x="4305300" y="3116263"/>
          <p14:tracePt t="23943" x="4114800" y="3167063"/>
          <p14:tracePt t="23952" x="3943350" y="3197225"/>
          <p14:tracePt t="23960" x="3559175" y="3257550"/>
          <p14:tracePt t="23969" x="3378200" y="3278188"/>
          <p14:tracePt t="23988" x="2843213" y="3317875"/>
          <p14:tracePt t="23992" x="2732088" y="3327400"/>
          <p14:tracePt t="24001" x="2560638" y="3348038"/>
          <p14:tracePt t="24008" x="2379663" y="3348038"/>
          <p14:tracePt t="24016" x="2259013" y="3348038"/>
          <p14:tracePt t="24025" x="2187575" y="3359150"/>
          <p14:tracePt t="24032" x="2108200" y="3359150"/>
          <p14:tracePt t="24040" x="2047875" y="3359150"/>
          <p14:tracePt t="24048" x="2006600" y="3368675"/>
          <p14:tracePt t="24056" x="1966913" y="3368675"/>
          <p14:tracePt t="24064" x="1936750" y="3368675"/>
          <p14:tracePt t="24072" x="1895475" y="3368675"/>
          <p14:tracePt t="24080" x="1865313" y="3368675"/>
          <p14:tracePt t="24088" x="1814513" y="3368675"/>
          <p14:tracePt t="24096" x="1784350" y="3368675"/>
          <p14:tracePt t="24104" x="1774825" y="3368675"/>
          <p14:tracePt t="24112" x="1754188" y="3368675"/>
          <p14:tracePt t="24120" x="1735138" y="3368675"/>
          <p14:tracePt t="24128" x="1724025" y="3368675"/>
          <p14:tracePt t="24137" x="1704975" y="3368675"/>
          <p14:tracePt t="24152" x="1693863" y="3368675"/>
          <p14:tracePt t="24160" x="1684338" y="3368675"/>
          <p14:tracePt t="24168" x="1673225" y="3368675"/>
          <p14:tracePt t="24184" x="1654175" y="3368675"/>
          <p14:tracePt t="24192" x="1643063" y="3368675"/>
          <p14:tracePt t="24200" x="1624013" y="3368675"/>
          <p14:tracePt t="24219" x="1603375" y="3368675"/>
          <p14:tracePt t="24228" x="1593850" y="3368675"/>
          <p14:tracePt t="24236" x="1573213" y="3368675"/>
          <p14:tracePt t="24250" x="1552575" y="3368675"/>
          <p14:tracePt t="24260" x="1543050" y="3378200"/>
          <p14:tracePt t="24270" x="1533525" y="3378200"/>
          <p14:tracePt t="24276" x="1522413" y="3378200"/>
          <p14:tracePt t="24807" x="1522413" y="3389313"/>
          <p14:tracePt t="24824" x="1533525" y="3389313"/>
          <p14:tracePt t="24830" x="1543050" y="3389313"/>
          <p14:tracePt t="24839" x="1552575" y="3389313"/>
          <p14:tracePt t="24854" x="1573213" y="3389313"/>
          <p14:tracePt t="24862" x="1603375" y="3389313"/>
          <p14:tracePt t="24870" x="1624013" y="3389313"/>
          <p14:tracePt t="24878" x="1643063" y="3389313"/>
          <p14:tracePt t="24886" x="1663700" y="3389313"/>
          <p14:tracePt t="24902" x="1673225" y="3389313"/>
          <p14:tracePt t="25022" x="1673225" y="3378200"/>
          <p14:tracePt t="25144" x="1684338" y="3378200"/>
          <p14:tracePt t="25202" x="1693863" y="3378200"/>
          <p14:tracePt t="25208" x="1693863" y="3368675"/>
          <p14:tracePt t="25224" x="1704975" y="3368675"/>
          <p14:tracePt t="25232" x="1714500" y="3368675"/>
          <p14:tracePt t="25240" x="1724025" y="3359150"/>
          <p14:tracePt t="25248" x="1744663" y="3359150"/>
          <p14:tracePt t="25256" x="1754188" y="3359150"/>
          <p14:tracePt t="25264" x="1784350" y="3359150"/>
          <p14:tracePt t="25272" x="1795463" y="3348038"/>
          <p14:tracePt t="25280" x="1825625" y="3348038"/>
          <p14:tracePt t="25288" x="1855788" y="3348038"/>
          <p14:tracePt t="25296" x="1876425" y="3338513"/>
          <p14:tracePt t="25304" x="1916113" y="3338513"/>
          <p14:tracePt t="25312" x="1946275" y="3327400"/>
          <p14:tracePt t="25320" x="1976438" y="3327400"/>
          <p14:tracePt t="25328" x="1997075" y="3327400"/>
          <p14:tracePt t="25336" x="2027238" y="3327400"/>
          <p14:tracePt t="25345" x="2047875" y="3327400"/>
          <p14:tracePt t="25352" x="2057400" y="3327400"/>
          <p14:tracePt t="25363" x="2078038" y="3317875"/>
          <p14:tracePt t="25369" x="2097088" y="3317875"/>
          <p14:tracePt t="25377" x="2127250" y="3317875"/>
          <p14:tracePt t="25385" x="2138363" y="3317875"/>
          <p14:tracePt t="25393" x="2168525" y="3317875"/>
          <p14:tracePt t="25403" x="2178050" y="3317875"/>
          <p14:tracePt t="25409" x="2198688" y="3317875"/>
          <p14:tracePt t="25419" x="2219325" y="3317875"/>
          <p14:tracePt t="25427" x="2228850" y="3317875"/>
          <p14:tracePt t="25435" x="2238375" y="3317875"/>
          <p14:tracePt t="25451" x="2249488" y="3317875"/>
          <p14:tracePt t="25459" x="2259013" y="3317875"/>
          <p14:tracePt t="25844" x="2289175" y="3317875"/>
          <p14:tracePt t="25852" x="2319338" y="3317875"/>
          <p14:tracePt t="25860" x="2390775" y="3327400"/>
          <p14:tracePt t="25868" x="2451100" y="3338513"/>
          <p14:tracePt t="25876" x="2481263" y="3338513"/>
          <p14:tracePt t="25884" x="2541588" y="3348038"/>
          <p14:tracePt t="25892" x="2632075" y="3368675"/>
          <p14:tracePt t="25900" x="2682875" y="3378200"/>
          <p14:tracePt t="25908" x="2713038" y="3378200"/>
          <p14:tracePt t="25916" x="2752725" y="3389313"/>
          <p14:tracePt t="25925" x="2773363" y="3389313"/>
          <p14:tracePt t="25932" x="2782888" y="3389313"/>
          <p14:tracePt t="25940" x="2794000" y="3389313"/>
          <p14:tracePt t="25948" x="2803525" y="3389313"/>
          <p14:tracePt t="25956" x="2813050" y="3389313"/>
          <p14:tracePt t="25964" x="2824163" y="3389313"/>
          <p14:tracePt t="25972" x="2833688" y="3389313"/>
          <p14:tracePt t="26371" x="2843213" y="3389313"/>
          <p14:tracePt t="26378" x="2873375" y="3389313"/>
          <p14:tracePt t="26388" x="2903538" y="3389313"/>
          <p14:tracePt t="26395" x="2965450" y="3378200"/>
          <p14:tracePt t="26402" x="3014663" y="3378200"/>
          <p14:tracePt t="26409" x="3074988" y="3368675"/>
          <p14:tracePt t="26417" x="3155950" y="3368675"/>
          <p14:tracePt t="26424" x="3236913" y="3348038"/>
          <p14:tracePt t="26433" x="3297238" y="3348038"/>
          <p14:tracePt t="26441" x="3387725" y="3348038"/>
          <p14:tracePt t="26449" x="3449638" y="3338513"/>
          <p14:tracePt t="26458" x="3489325" y="3338513"/>
          <p14:tracePt t="26465" x="3519488" y="3327400"/>
          <p14:tracePt t="26474" x="3570288" y="3327400"/>
          <p14:tracePt t="26481" x="3600450" y="3327400"/>
          <p14:tracePt t="26491" x="3630613" y="3317875"/>
          <p14:tracePt t="26497" x="3651250" y="3317875"/>
          <p14:tracePt t="26755" x="3630613" y="3327400"/>
          <p14:tracePt t="26763" x="3609975" y="3338513"/>
          <p14:tracePt t="26771" x="3589338" y="3359150"/>
          <p14:tracePt t="26779" x="3579813" y="3359150"/>
          <p14:tracePt t="26787" x="3570288" y="3368675"/>
          <p14:tracePt t="26795" x="3559175" y="3368675"/>
          <p14:tracePt t="26911" x="3559175" y="3378200"/>
          <p14:tracePt t="26935" x="3570288" y="3378200"/>
          <p14:tracePt t="26945" x="3630613" y="3378200"/>
          <p14:tracePt t="26949" x="3690938" y="3378200"/>
          <p14:tracePt t="26957" x="3771900" y="3378200"/>
          <p14:tracePt t="26965" x="3922713" y="3348038"/>
          <p14:tracePt t="26972" x="4024313" y="3308350"/>
          <p14:tracePt t="26988" x="4386263" y="3227388"/>
          <p14:tracePt t="26996" x="4749800" y="3106738"/>
          <p14:tracePt t="27004" x="4941888" y="3055938"/>
          <p14:tracePt t="27012" x="5294313" y="2954338"/>
          <p14:tracePt t="27020" x="5597525" y="2894013"/>
          <p14:tracePt t="27028" x="5980113" y="2803525"/>
          <p14:tracePt t="27036" x="6161088" y="2794000"/>
          <p14:tracePt t="27044" x="6575425" y="2713038"/>
          <p14:tracePt t="27053" x="6827838" y="2673350"/>
          <p14:tracePt t="27060" x="7159625" y="2611438"/>
          <p14:tracePt t="27068" x="7372350" y="2592388"/>
          <p14:tracePt t="27076" x="7543800" y="2562225"/>
          <p14:tracePt t="27084" x="7805738" y="2532063"/>
          <p14:tracePt t="27092" x="7905750" y="2532063"/>
          <p14:tracePt t="27100" x="8016875" y="2501900"/>
          <p14:tracePt t="27108" x="8077200" y="2481263"/>
          <p14:tracePt t="27116" x="8097838" y="2481263"/>
          <p14:tracePt t="27124" x="8107363" y="2481263"/>
          <p14:tracePt t="27507" x="8118475" y="2481263"/>
          <p14:tracePt t="27539" x="8128000" y="2481263"/>
          <p14:tracePt t="27546" x="8137525" y="2481263"/>
          <p14:tracePt t="27555" x="8158163" y="2481263"/>
          <p14:tracePt t="27562" x="8167688" y="2481263"/>
          <p14:tracePt t="27569" x="8197850" y="2481263"/>
          <p14:tracePt t="27577" x="8248650" y="2481263"/>
          <p14:tracePt t="27586" x="8289925" y="2481263"/>
          <p14:tracePt t="27593" x="8359775" y="2481263"/>
          <p14:tracePt t="27602" x="8420100" y="2481263"/>
          <p14:tracePt t="27609" x="8470900" y="2481263"/>
          <p14:tracePt t="27618" x="8521700" y="2481263"/>
          <p14:tracePt t="27625" x="8561388" y="2481263"/>
          <p14:tracePt t="27633" x="8591550" y="2481263"/>
          <p14:tracePt t="27640" x="8621713" y="2481263"/>
          <p14:tracePt t="27648" x="8642350" y="2481263"/>
          <p14:tracePt t="27688" x="8651875" y="2481263"/>
          <p14:tracePt t="27713" x="8662988" y="2481263"/>
          <p14:tracePt t="27729" x="8672513" y="2481263"/>
          <p14:tracePt t="27737" x="8682038" y="2481263"/>
          <p14:tracePt t="27752" x="8693150" y="2481263"/>
          <p14:tracePt t="27763" x="8702675" y="2481263"/>
          <p14:tracePt t="27770" x="8712200" y="2481263"/>
          <p14:tracePt t="27778" x="8732838" y="2481263"/>
          <p14:tracePt t="27787" x="8763000" y="2481263"/>
          <p14:tracePt t="27794" x="8793163" y="2481263"/>
          <p14:tracePt t="27803" x="8834438" y="2490788"/>
          <p14:tracePt t="27811" x="8864600" y="2490788"/>
          <p14:tracePt t="27819" x="8894763" y="2490788"/>
          <p14:tracePt t="27826" x="8924925" y="2490788"/>
          <p14:tracePt t="27834" x="8955088" y="2501900"/>
          <p14:tracePt t="27842" x="8964613" y="2501900"/>
          <p14:tracePt t="27970" x="8975725" y="2501900"/>
          <p14:tracePt t="27978" x="8994775" y="2501900"/>
          <p14:tracePt t="27986" x="9015413" y="2501900"/>
          <p14:tracePt t="27994" x="9045575" y="2490788"/>
          <p14:tracePt t="28002" x="9075738" y="2490788"/>
          <p14:tracePt t="28009" x="9105900" y="2481263"/>
          <p14:tracePt t="28018" x="9147175" y="2481263"/>
          <p14:tracePt t="28026" x="9186863" y="2470150"/>
          <p14:tracePt t="28034" x="9237663" y="2470150"/>
          <p14:tracePt t="28043" x="9267825" y="2460625"/>
          <p14:tracePt t="28050" x="9297988" y="2460625"/>
          <p14:tracePt t="28060" x="9318625" y="2460625"/>
          <p14:tracePt t="28068" x="9328150" y="2451100"/>
          <p14:tracePt t="28075" x="9358313" y="2451100"/>
          <p14:tracePt t="28084" x="9378950" y="2439988"/>
          <p14:tracePt t="28092" x="9409113" y="2439988"/>
          <p14:tracePt t="28100" x="9439275" y="2439988"/>
          <p14:tracePt t="28108" x="9469438" y="2439988"/>
          <p14:tracePt t="28116" x="9520238" y="2439988"/>
          <p14:tracePt t="28123" x="9550400" y="2430463"/>
          <p14:tracePt t="28131" x="9559925" y="2430463"/>
          <p14:tracePt t="28140" x="9580563" y="2430463"/>
          <p14:tracePt t="28147" x="9590088" y="2430463"/>
          <p14:tracePt t="28155" x="9599613" y="2430463"/>
          <p14:tracePt t="28397" x="9580563" y="2451100"/>
          <p14:tracePt t="28406" x="9569450" y="2470150"/>
          <p14:tracePt t="28413" x="9550400" y="2490788"/>
          <p14:tracePt t="28422" x="9509125" y="2520950"/>
          <p14:tracePt t="28430" x="9490075" y="2541588"/>
          <p14:tracePt t="28437" x="9448800" y="2562225"/>
          <p14:tracePt t="28446" x="9439275" y="2571750"/>
          <p14:tracePt t="28453" x="9418638" y="2592388"/>
          <p14:tracePt t="28462" x="9398000" y="2611438"/>
          <p14:tracePt t="28469" x="9378950" y="2611438"/>
          <p14:tracePt t="28479" x="9358313" y="2632075"/>
          <p14:tracePt t="28485" x="9337675" y="2632075"/>
          <p14:tracePt t="28493" x="9328150" y="2641600"/>
          <p14:tracePt t="28501" x="9307513" y="2652713"/>
          <p14:tracePt t="28517" x="9288463" y="2662238"/>
          <p14:tracePt t="28525" x="9277350" y="2662238"/>
          <p14:tracePt t="28534" x="9256713" y="2673350"/>
          <p14:tracePt t="28550" x="9247188" y="2673350"/>
          <p14:tracePt t="28558" x="9226550" y="2682875"/>
          <p14:tracePt t="28566" x="9217025" y="2682875"/>
          <p14:tracePt t="28573" x="9207500" y="2682875"/>
          <p14:tracePt t="28590" x="9196388" y="2682875"/>
          <p14:tracePt t="28598" x="9186863" y="2682875"/>
          <p14:tracePt t="28605" x="9177338" y="2692400"/>
          <p14:tracePt t="28622" x="9166225" y="2692400"/>
          <p14:tracePt t="28638" x="9166225" y="2703513"/>
          <p14:tracePt t="28697" x="9156700" y="2703513"/>
          <p14:tracePt t="28737" x="9147175" y="2713038"/>
          <p14:tracePt t="28769" x="9136063" y="2713038"/>
          <p14:tracePt t="28777" x="9136063" y="2722563"/>
          <p14:tracePt t="28785" x="9126538" y="2722563"/>
          <p14:tracePt t="28816" x="9117013" y="2722563"/>
          <p14:tracePt t="28892" x="9105900" y="2733675"/>
          <p14:tracePt t="29026" x="9117013" y="2733675"/>
          <p14:tracePt t="29057" x="9126538" y="2733675"/>
          <p14:tracePt t="29066" x="9136063" y="2733675"/>
          <p14:tracePt t="29074" x="9166225" y="2733675"/>
          <p14:tracePt t="29081" x="9186863" y="2733675"/>
          <p14:tracePt t="29089" x="9217025" y="2733675"/>
          <p14:tracePt t="29097" x="9247188" y="2733675"/>
          <p14:tracePt t="29106" x="9267825" y="2733675"/>
          <p14:tracePt t="29113" x="9297988" y="2733675"/>
          <p14:tracePt t="29121" x="9318625" y="2733675"/>
          <p14:tracePt t="29129" x="9348788" y="2733675"/>
          <p14:tracePt t="29137" x="9388475" y="2733675"/>
          <p14:tracePt t="29146" x="9418638" y="2733675"/>
          <p14:tracePt t="29153" x="9448800" y="2733675"/>
          <p14:tracePt t="29162" x="9478963" y="2733675"/>
          <p14:tracePt t="29169" x="9499600" y="2733675"/>
          <p14:tracePt t="29177" x="9520238" y="2733675"/>
          <p14:tracePt t="29185" x="9529763" y="2733675"/>
          <p14:tracePt t="29194" x="9539288" y="2733675"/>
          <p14:tracePt t="29201" x="9550400" y="2733675"/>
          <p14:tracePt t="29218" x="9559925" y="2733675"/>
          <p14:tracePt t="29228" x="9569450" y="2733675"/>
          <p14:tracePt t="29243" x="9580563" y="2733675"/>
          <p14:tracePt t="29268" x="9590088" y="2733675"/>
          <p14:tracePt t="29275" x="9599613" y="2733675"/>
          <p14:tracePt t="29291" x="9610725" y="2733675"/>
          <p14:tracePt t="29299" x="9620250" y="2733675"/>
          <p14:tracePt t="29324" x="9631363" y="2733675"/>
          <p14:tracePt t="29331" x="9640888" y="2733675"/>
          <p14:tracePt t="29347" x="9650413" y="2733675"/>
          <p14:tracePt t="29363" x="9661525" y="2733675"/>
          <p14:tracePt t="29388" x="9671050" y="2722563"/>
          <p14:tracePt t="29396" x="9680575" y="2722563"/>
          <p14:tracePt t="29403" x="9701213" y="2722563"/>
          <p14:tracePt t="29412" x="9710738" y="2722563"/>
          <p14:tracePt t="29428" x="9710738" y="2713038"/>
          <p14:tracePt t="29435" x="9721850" y="2713038"/>
          <p14:tracePt t="29451" x="9731375" y="2713038"/>
          <p14:tracePt t="29460" x="9740900" y="2713038"/>
          <p14:tracePt t="29468" x="9752013" y="2713038"/>
          <p14:tracePt t="29475" x="9761538" y="2713038"/>
          <p14:tracePt t="29483" x="9771063" y="2713038"/>
          <p14:tracePt t="29492" x="9782175" y="2713038"/>
          <p14:tracePt t="29499" x="9791700" y="2713038"/>
          <p14:tracePt t="29534" x="9791700" y="2703513"/>
          <p14:tracePt t="29729" x="9782175" y="2713038"/>
          <p14:tracePt t="29736" x="9771063" y="2733675"/>
          <p14:tracePt t="29748" x="9761538" y="2763838"/>
          <p14:tracePt t="29752" x="9740900" y="2782888"/>
          <p14:tracePt t="29763" x="9710738" y="2803525"/>
          <p14:tracePt t="29767" x="9691688" y="2833688"/>
          <p14:tracePt t="29773" x="9661525" y="2854325"/>
          <p14:tracePt t="29782" x="9640888" y="2884488"/>
          <p14:tracePt t="29790" x="9599613" y="2905125"/>
          <p14:tracePt t="29798" x="9580563" y="2924175"/>
          <p14:tracePt t="29806" x="9550400" y="2944813"/>
          <p14:tracePt t="29814" x="9520238" y="2954338"/>
          <p14:tracePt t="29824" x="9499600" y="2974975"/>
          <p14:tracePt t="29832" x="9478963" y="2974975"/>
          <p14:tracePt t="29839" x="9469438" y="2984500"/>
          <p14:tracePt t="29848" x="9459913" y="2995613"/>
          <p14:tracePt t="29857" x="9439275" y="2995613"/>
          <p14:tracePt t="29864" x="9428163" y="2995613"/>
          <p14:tracePt t="29873" x="9418638" y="3005138"/>
          <p14:tracePt t="29889" x="9398000" y="3016250"/>
          <p14:tracePt t="29896" x="9378950" y="3025775"/>
          <p14:tracePt t="29904" x="9358313" y="3025775"/>
          <p14:tracePt t="29912" x="9337675" y="3035300"/>
          <p14:tracePt t="29920" x="9318625" y="3046413"/>
          <p14:tracePt t="29928" x="9307513" y="3046413"/>
          <p14:tracePt t="29936" x="9297988" y="3046413"/>
          <p14:tracePt t="29944" x="9277350" y="3046413"/>
          <p14:tracePt t="29952" x="9267825" y="3055938"/>
          <p14:tracePt t="29968" x="9256713" y="3055938"/>
          <p14:tracePt t="29978" x="9237663" y="3065463"/>
          <p14:tracePt t="29983" x="9226550" y="3076575"/>
          <p14:tracePt t="29991" x="9217025" y="3076575"/>
          <p14:tracePt t="30008" x="9217025" y="3086100"/>
          <p14:tracePt t="30015" x="9207500" y="3086100"/>
          <p14:tracePt t="30032" x="9196388" y="3086100"/>
          <p14:tracePt t="30056" x="9186863" y="3086100"/>
          <p14:tracePt t="30072" x="9177338" y="3086100"/>
          <p14:tracePt t="30079" x="9177338" y="3095625"/>
          <p14:tracePt t="30087" x="9166225" y="3095625"/>
          <p14:tracePt t="30095" x="9156700" y="3106738"/>
          <p14:tracePt t="30105" x="9147175" y="3106738"/>
          <p14:tracePt t="30111" x="9136063" y="3116263"/>
          <p14:tracePt t="30129" x="9126538" y="3116263"/>
          <p14:tracePt t="30137" x="9117013" y="3125788"/>
          <p14:tracePt t="30145" x="9105900" y="3125788"/>
          <p14:tracePt t="30265" x="9117013" y="3125788"/>
          <p14:tracePt t="30281" x="9126538" y="3125788"/>
          <p14:tracePt t="30306" x="9136063" y="3125788"/>
          <p14:tracePt t="30313" x="9156700" y="3125788"/>
          <p14:tracePt t="30321" x="9166225" y="3125788"/>
          <p14:tracePt t="30329" x="9177338" y="3125788"/>
          <p14:tracePt t="30337" x="9177338" y="3116263"/>
          <p14:tracePt t="30345" x="9186863" y="3116263"/>
          <p14:tracePt t="30353" x="9207500" y="3116263"/>
          <p14:tracePt t="30362" x="9217025" y="3116263"/>
          <p14:tracePt t="30369" x="9226550" y="3116263"/>
          <p14:tracePt t="30378" x="9247188" y="3116263"/>
          <p14:tracePt t="30386" x="9256713" y="3116263"/>
          <p14:tracePt t="30393" x="9277350" y="3116263"/>
          <p14:tracePt t="30412" x="9288463" y="3116263"/>
          <p14:tracePt t="30417" x="9297988" y="3116263"/>
          <p14:tracePt t="30427" x="9318625" y="3116263"/>
          <p14:tracePt t="30436" x="9328150" y="3116263"/>
          <p14:tracePt t="30443" x="9337675" y="3116263"/>
          <p14:tracePt t="30452" x="9358313" y="3116263"/>
          <p14:tracePt t="30460" x="9378950" y="3116263"/>
          <p14:tracePt t="30467" x="9398000" y="3116263"/>
          <p14:tracePt t="30475" x="9418638" y="3116263"/>
          <p14:tracePt t="30483" x="9448800" y="3116263"/>
          <p14:tracePt t="30491" x="9459913" y="3116263"/>
          <p14:tracePt t="30499" x="9478963" y="3116263"/>
          <p14:tracePt t="30507" x="9499600" y="3116263"/>
          <p14:tracePt t="30515" x="9509125" y="3116263"/>
          <p14:tracePt t="30531" x="9520238" y="3116263"/>
          <p14:tracePt t="30539" x="9529763" y="3116263"/>
          <p14:tracePt t="30547" x="9550400" y="3116263"/>
          <p14:tracePt t="30555" x="9559925" y="3116263"/>
          <p14:tracePt t="30563" x="9569450" y="3116263"/>
          <p14:tracePt t="30571" x="9580563" y="3116263"/>
          <p14:tracePt t="30579" x="9599613" y="3116263"/>
          <p14:tracePt t="30587" x="9620250" y="3116263"/>
          <p14:tracePt t="30595" x="9631363" y="3116263"/>
          <p14:tracePt t="30603" x="9661525" y="3116263"/>
          <p14:tracePt t="30611" x="9691688" y="3116263"/>
          <p14:tracePt t="30619" x="9710738" y="3116263"/>
          <p14:tracePt t="30627" x="9740900" y="3116263"/>
          <p14:tracePt t="30635" x="9771063" y="3116263"/>
          <p14:tracePt t="30643" x="9812338" y="3116263"/>
          <p14:tracePt t="30651" x="9842500" y="3116263"/>
          <p14:tracePt t="30660" x="9872663" y="3116263"/>
          <p14:tracePt t="30668" x="9893300" y="3116263"/>
          <p14:tracePt t="30675" x="9923463" y="3116263"/>
          <p14:tracePt t="30684" x="9942513" y="3116263"/>
          <p14:tracePt t="30693" x="9963150" y="3116263"/>
          <p14:tracePt t="30699" x="9972675" y="3116263"/>
          <p14:tracePt t="30709" x="9993313" y="3116263"/>
          <p14:tracePt t="30717" x="10004425" y="3106738"/>
          <p14:tracePt t="30741" x="10013950" y="3106738"/>
          <p14:tracePt t="31936" x="10013950" y="3116263"/>
          <p14:tracePt t="32999" x="10004425" y="3136900"/>
          <p14:tracePt t="33006" x="9983788" y="3167063"/>
          <p14:tracePt t="33012" x="9953625" y="3197225"/>
          <p14:tracePt t="33022" x="9923463" y="3227388"/>
          <p14:tracePt t="33028" x="9872663" y="3267075"/>
          <p14:tracePt t="33037" x="9801225" y="3308350"/>
          <p14:tracePt t="33043" x="9771063" y="3338513"/>
          <p14:tracePt t="33053" x="9721850" y="3359150"/>
          <p14:tracePt t="33059" x="9680575" y="3389313"/>
          <p14:tracePt t="33069" x="9620250" y="3398838"/>
          <p14:tracePt t="33077" x="9569450" y="3419475"/>
          <p14:tracePt t="33084" x="9459913" y="3449638"/>
          <p14:tracePt t="33093" x="9288463" y="3479800"/>
          <p14:tracePt t="33101" x="9126538" y="3509963"/>
          <p14:tracePt t="33109" x="8924925" y="3530600"/>
          <p14:tracePt t="33117" x="8753475" y="3530600"/>
          <p14:tracePt t="33125" x="8389938" y="3530600"/>
          <p14:tracePt t="33133" x="7966075" y="3530600"/>
          <p14:tracePt t="33141" x="7653338" y="3530600"/>
          <p14:tracePt t="33149" x="7219950" y="3519488"/>
          <p14:tracePt t="33157" x="6948488" y="3498850"/>
          <p14:tracePt t="33165" x="6515100" y="3468688"/>
          <p14:tracePt t="33173" x="6202363" y="3468688"/>
          <p14:tracePt t="33181" x="6000750" y="3459163"/>
          <p14:tracePt t="33189" x="5889625" y="3459163"/>
          <p14:tracePt t="33197" x="5808663" y="3459163"/>
          <p14:tracePt t="33205" x="5748338" y="3459163"/>
          <p14:tracePt t="33213" x="5737225" y="3459163"/>
          <p14:tracePt t="33221" x="5727700" y="3459163"/>
          <p14:tracePt t="33261" x="5718175" y="3459163"/>
          <p14:tracePt t="33269" x="5688013" y="3459163"/>
          <p14:tracePt t="33277" x="5667375" y="3468688"/>
          <p14:tracePt t="33285" x="5627688" y="3489325"/>
          <p14:tracePt t="33293" x="5576888" y="3498850"/>
          <p14:tracePt t="33301" x="5495925" y="3530600"/>
          <p14:tracePt t="33309" x="5426075" y="3540125"/>
          <p14:tracePt t="33317" x="5384800" y="3549650"/>
          <p14:tracePt t="33325" x="5314950" y="3560763"/>
          <p14:tracePt t="33333" x="5233988" y="3590925"/>
          <p14:tracePt t="33341" x="5192713" y="3590925"/>
          <p14:tracePt t="33351" x="5122863" y="3600450"/>
          <p14:tracePt t="33359" x="5062538" y="3609975"/>
          <p14:tracePt t="33367" x="5002213" y="3609975"/>
          <p14:tracePt t="33375" x="4960938" y="3630613"/>
          <p14:tracePt t="33383" x="4900613" y="3630613"/>
          <p14:tracePt t="33391" x="4840288" y="3640138"/>
          <p14:tracePt t="33399" x="4800600" y="3640138"/>
          <p14:tracePt t="33407" x="4749800" y="3651250"/>
          <p14:tracePt t="33415" x="4719638" y="3660775"/>
          <p14:tracePt t="33423" x="4668838" y="3660775"/>
          <p14:tracePt t="33431" x="4608513" y="3670300"/>
          <p14:tracePt t="33439" x="4557713" y="3681413"/>
          <p14:tracePt t="33447" x="4497388" y="3690938"/>
          <p14:tracePt t="33455" x="4437063" y="3690938"/>
          <p14:tracePt t="33463" x="4356100" y="3711575"/>
          <p14:tracePt t="33471" x="4265613" y="3711575"/>
          <p14:tracePt t="33479" x="4184650" y="3711575"/>
          <p14:tracePt t="33487" x="4043363" y="3711575"/>
          <p14:tracePt t="33495" x="3871913" y="3711575"/>
          <p14:tracePt t="33503" x="3681413" y="3711575"/>
          <p14:tracePt t="33511" x="3549650" y="3702050"/>
          <p14:tracePt t="33520" x="3317875" y="3690938"/>
          <p14:tracePt t="33527" x="3167063" y="3690938"/>
          <p14:tracePt t="33535" x="3065463" y="3670300"/>
          <p14:tracePt t="33543" x="2903538" y="3670300"/>
          <p14:tracePt t="33551" x="2803525" y="3670300"/>
          <p14:tracePt t="33559" x="2752725" y="3670300"/>
          <p14:tracePt t="33567" x="2701925" y="3670300"/>
          <p14:tracePt t="33575" x="2692400" y="3670300"/>
          <p14:tracePt t="33583" x="2671763" y="3670300"/>
          <p14:tracePt t="33591" x="2652713" y="3670300"/>
          <p14:tracePt t="33599" x="2632075" y="3670300"/>
          <p14:tracePt t="33609" x="2622550" y="3670300"/>
          <p14:tracePt t="33615" x="2601913" y="3681413"/>
          <p14:tracePt t="33625" x="2581275" y="3690938"/>
          <p14:tracePt t="33631" x="2530475" y="3702050"/>
          <p14:tracePt t="33641" x="2490788" y="3711575"/>
          <p14:tracePt t="33647" x="2430463" y="3741738"/>
          <p14:tracePt t="33657" x="2379663" y="3751263"/>
          <p14:tracePt t="33663" x="2319338" y="3762375"/>
          <p14:tracePt t="33673" x="2259013" y="3771900"/>
          <p14:tracePt t="33681" x="2168525" y="3792538"/>
          <p14:tracePt t="33689" x="2066925" y="3811588"/>
          <p14:tracePt t="33697" x="1946275" y="3832225"/>
          <p14:tracePt t="33705" x="1835150" y="3862388"/>
          <p14:tracePt t="33713" x="1735138" y="3873500"/>
          <p14:tracePt t="33721" x="1673225" y="3883025"/>
          <p14:tracePt t="33729" x="1612900" y="3892550"/>
          <p14:tracePt t="33737" x="1573213" y="3913188"/>
          <p14:tracePt t="33745" x="1543050" y="3922713"/>
          <p14:tracePt t="33844" x="1552575" y="3922713"/>
          <p14:tracePt t="33851" x="1563688" y="3922713"/>
          <p14:tracePt t="33868" x="1573213" y="3922713"/>
          <p14:tracePt t="33876" x="1593850" y="3922713"/>
          <p14:tracePt t="33881" x="1624013" y="3922713"/>
          <p14:tracePt t="33889" x="1654175" y="3922713"/>
          <p14:tracePt t="33897" x="1704975" y="3913188"/>
          <p14:tracePt t="33906" x="1765300" y="3892550"/>
          <p14:tracePt t="33913" x="1835150" y="3892550"/>
          <p14:tracePt t="33924" x="1895475" y="3883025"/>
          <p14:tracePt t="33929" x="1976438" y="3883025"/>
          <p14:tracePt t="33940" x="2087563" y="3883025"/>
          <p14:tracePt t="33947" x="2208213" y="3873500"/>
          <p14:tracePt t="33956" x="2319338" y="3873500"/>
          <p14:tracePt t="33963" x="2400300" y="3852863"/>
          <p14:tracePt t="33975" x="2551113" y="3852863"/>
          <p14:tracePt t="33979" x="2622550" y="3852863"/>
          <p14:tracePt t="33988" x="2794000" y="3852863"/>
          <p14:tracePt t="33995" x="2944813" y="3841750"/>
          <p14:tracePt t="34003" x="2984500" y="3841750"/>
          <p14:tracePt t="34011" x="3106738" y="3841750"/>
          <p14:tracePt t="34019" x="3176588" y="3841750"/>
          <p14:tracePt t="34027" x="3236913" y="3841750"/>
          <p14:tracePt t="34035" x="3317875" y="3841750"/>
          <p14:tracePt t="34043" x="3357563" y="3841750"/>
          <p14:tracePt t="34051" x="3387725" y="3841750"/>
          <p14:tracePt t="34059" x="3417888" y="3841750"/>
          <p14:tracePt t="34067" x="3449638" y="3841750"/>
          <p14:tracePt t="34075" x="3468688" y="3841750"/>
          <p14:tracePt t="34091" x="3489325" y="3852863"/>
          <p14:tracePt t="34099" x="3498850" y="3852863"/>
          <p14:tracePt t="34107" x="3509963" y="3862388"/>
          <p14:tracePt t="34114" x="3529013" y="3862388"/>
          <p14:tracePt t="34139" x="3549650" y="3862388"/>
          <p14:tracePt t="34155" x="3559175" y="3862388"/>
          <p14:tracePt t="34163" x="3570288" y="3862388"/>
          <p14:tracePt t="34171" x="3579813" y="3862388"/>
          <p14:tracePt t="34179" x="3600450" y="3862388"/>
          <p14:tracePt t="34187" x="3609975" y="3862388"/>
          <p14:tracePt t="34195" x="3619500" y="3862388"/>
          <p14:tracePt t="34203" x="3640138" y="3862388"/>
          <p14:tracePt t="34210" x="3660775" y="3862388"/>
          <p14:tracePt t="34221" x="3681413" y="3862388"/>
          <p14:tracePt t="34226" x="3690938" y="3862388"/>
          <p14:tracePt t="34237" x="3721100" y="3852863"/>
          <p14:tracePt t="34242" x="3741738" y="3852863"/>
          <p14:tracePt t="34253" x="3751263" y="3852863"/>
          <p14:tracePt t="34261" x="3760788" y="3841750"/>
          <p14:tracePt t="34373" x="3771900" y="3841750"/>
          <p14:tracePt t="34389" x="3802063" y="3832225"/>
          <p14:tracePt t="34397" x="3822700" y="3822700"/>
          <p14:tracePt t="34405" x="3852863" y="3822700"/>
          <p14:tracePt t="34413" x="3883025" y="3822700"/>
          <p14:tracePt t="34421" x="3913188" y="3811588"/>
          <p14:tracePt t="34429" x="3952875" y="3811588"/>
          <p14:tracePt t="34437" x="4003675" y="3811588"/>
          <p14:tracePt t="34445" x="4064000" y="3811588"/>
          <p14:tracePt t="34453" x="4094163" y="3811588"/>
          <p14:tracePt t="34460" x="4144963" y="3802063"/>
          <p14:tracePt t="34469" x="4154488" y="3802063"/>
          <p14:tracePt t="34477" x="4184650" y="3792538"/>
          <p14:tracePt t="34485" x="4214813" y="3792538"/>
          <p14:tracePt t="34495" x="4244975" y="3792538"/>
          <p14:tracePt t="34501" x="4265613" y="3792538"/>
          <p14:tracePt t="34511" x="4286250" y="3792538"/>
          <p14:tracePt t="34517" x="4295775" y="3792538"/>
          <p14:tracePt t="34527" x="4305300" y="3792538"/>
          <p14:tracePt t="34737" x="4305300" y="3781425"/>
          <p14:tracePt t="34753" x="4316413" y="3781425"/>
          <p14:tracePt t="34761" x="4325938" y="3781425"/>
          <p14:tracePt t="34772" x="4337050" y="3781425"/>
          <p14:tracePt t="34777" x="4346575" y="3781425"/>
          <p14:tracePt t="34791" x="4356100" y="3781425"/>
          <p14:tracePt t="34801" x="4367213" y="3781425"/>
          <p14:tracePt t="34817" x="4376738" y="3781425"/>
          <p14:tracePt t="34913" x="4376738" y="3771900"/>
          <p14:tracePt t="34963" x="4386263" y="3771900"/>
          <p14:tracePt t="35033" x="4386263" y="3762375"/>
          <p14:tracePt t="35123" x="4397375" y="3762375"/>
          <p14:tracePt t="35155" x="4406900" y="3762375"/>
          <p14:tracePt t="35171" x="4416425" y="3762375"/>
          <p14:tracePt t="35187" x="4437063" y="3762375"/>
          <p14:tracePt t="35195" x="4457700" y="3771900"/>
          <p14:tracePt t="35203" x="4476750" y="3771900"/>
          <p14:tracePt t="35211" x="4508500" y="3781425"/>
          <p14:tracePt t="35219" x="4538663" y="3781425"/>
          <p14:tracePt t="35227" x="4568825" y="3792538"/>
          <p14:tracePt t="35235" x="4598988" y="3792538"/>
          <p14:tracePt t="35243" x="4638675" y="3802063"/>
          <p14:tracePt t="35251" x="4668838" y="3802063"/>
          <p14:tracePt t="35258" x="4710113" y="3802063"/>
          <p14:tracePt t="35267" x="4740275" y="3802063"/>
          <p14:tracePt t="35275" x="4770438" y="3802063"/>
          <p14:tracePt t="35282" x="4800600" y="3802063"/>
          <p14:tracePt t="35290" x="4819650" y="3802063"/>
          <p14:tracePt t="35299" x="4840288" y="3802063"/>
          <p14:tracePt t="35307" x="4860925" y="3802063"/>
          <p14:tracePt t="35315" x="4881563" y="3802063"/>
          <p14:tracePt t="35322" x="4911725" y="3802063"/>
          <p14:tracePt t="35331" x="4921250" y="3802063"/>
          <p14:tracePt t="35338" x="4941888" y="3802063"/>
          <p14:tracePt t="35346" x="4951413" y="3792538"/>
          <p14:tracePt t="35363" x="4960938" y="3792538"/>
          <p14:tracePt t="35785" x="4960938" y="3781425"/>
          <p14:tracePt t="35816" x="4972050" y="3781425"/>
          <p14:tracePt t="35872" x="4981575" y="3781425"/>
          <p14:tracePt t="35888" x="4991100" y="3781425"/>
          <p14:tracePt t="35904" x="5002213" y="3781425"/>
          <p14:tracePt t="35920" x="5011738" y="3781425"/>
          <p14:tracePt t="35952" x="5021263" y="3781425"/>
          <p14:tracePt t="35970" x="5032375" y="3781425"/>
          <p14:tracePt t="35994" x="5041900" y="3781425"/>
          <p14:tracePt t="36008" x="5053013" y="3781425"/>
          <p14:tracePt t="36025" x="5072063" y="3771900"/>
          <p14:tracePt t="36032" x="5092700" y="3771900"/>
          <p14:tracePt t="36041" x="5113338" y="3762375"/>
          <p14:tracePt t="36048" x="5132388" y="3762375"/>
          <p14:tracePt t="36057" x="5153025" y="3751263"/>
          <p14:tracePt t="36065" x="5162550" y="3751263"/>
          <p14:tracePt t="36072" x="5173663" y="3751263"/>
          <p14:tracePt t="36080" x="5183188" y="3751263"/>
          <p14:tracePt t="36088" x="5203825" y="3751263"/>
          <p14:tracePt t="36105" x="5213350" y="3751263"/>
          <p14:tracePt t="36485" x="5213350" y="3741738"/>
          <p14:tracePt t="36968" x="5203825" y="3741738"/>
          <p14:tracePt t="36977" x="5173663" y="3741738"/>
          <p14:tracePt t="36997" x="5053013" y="3762375"/>
          <p14:tracePt t="37001" x="4951413" y="3771900"/>
          <p14:tracePt t="37007" x="4860925" y="3792538"/>
          <p14:tracePt t="37015" x="4779963" y="3802063"/>
          <p14:tracePt t="37023" x="4587875" y="3832225"/>
          <p14:tracePt t="37030" x="4508500" y="3852863"/>
          <p14:tracePt t="37038" x="4337050" y="3883025"/>
          <p14:tracePt t="37046" x="4043363" y="3913188"/>
          <p14:tracePt t="37054" x="3913188" y="3943350"/>
          <p14:tracePt t="37062" x="3579813" y="4003675"/>
          <p14:tracePt t="37070" x="3468688" y="4013200"/>
          <p14:tracePt t="37078" x="3227388" y="4075113"/>
          <p14:tracePt t="37086" x="3065463" y="4105275"/>
          <p14:tracePt t="37094" x="2903538" y="4114800"/>
          <p14:tracePt t="37102" x="2782888" y="4135438"/>
          <p14:tracePt t="37110" x="2632075" y="4144963"/>
          <p14:tracePt t="37118" x="2500313" y="4165600"/>
          <p14:tracePt t="37126" x="2309813" y="4175125"/>
          <p14:tracePt t="37135" x="2219325" y="4175125"/>
          <p14:tracePt t="37142" x="2178050" y="4175125"/>
          <p14:tracePt t="37151" x="2078038" y="4175125"/>
          <p14:tracePt t="37160" x="2057400" y="4175125"/>
          <p14:tracePt t="37166" x="1997075" y="4175125"/>
          <p14:tracePt t="37176" x="1955800" y="4175125"/>
          <p14:tracePt t="37185" x="1925638" y="4175125"/>
          <p14:tracePt t="37192" x="1895475" y="4184650"/>
          <p14:tracePt t="37201" x="1855788" y="4184650"/>
          <p14:tracePt t="37209" x="1814513" y="4184650"/>
          <p14:tracePt t="37216" x="1784350" y="4195763"/>
          <p14:tracePt t="37224" x="1754188" y="4195763"/>
          <p14:tracePt t="37232" x="1693863" y="4195763"/>
          <p14:tracePt t="37240" x="1633538" y="4195763"/>
          <p14:tracePt t="37248" x="1593850" y="4195763"/>
          <p14:tracePt t="37256" x="1552575" y="4195763"/>
          <p14:tracePt t="37265" x="1512888" y="4195763"/>
          <p14:tracePt t="37272" x="1462088" y="4195763"/>
          <p14:tracePt t="37280" x="1422400" y="4195763"/>
          <p14:tracePt t="37288" x="1392238" y="4195763"/>
          <p14:tracePt t="37296" x="1371600" y="4195763"/>
          <p14:tracePt t="37304" x="1362075" y="4195763"/>
          <p14:tracePt t="37312" x="1350963" y="4195763"/>
          <p14:tracePt t="37378" x="1341438" y="4195763"/>
          <p14:tracePt t="37394" x="1331913" y="4205288"/>
          <p14:tracePt t="37401" x="1320800" y="4205288"/>
          <p14:tracePt t="37410" x="1290638" y="4205288"/>
          <p14:tracePt t="37418" x="1260475" y="4205288"/>
          <p14:tracePt t="37424" x="1230313" y="4216400"/>
          <p14:tracePt t="37433" x="1169988" y="4216400"/>
          <p14:tracePt t="37442" x="1128713" y="4216400"/>
          <p14:tracePt t="37448" x="1098550" y="4216400"/>
          <p14:tracePt t="37459" x="1068388" y="4216400"/>
          <p14:tracePt t="37603" x="1079500" y="4216400"/>
          <p14:tracePt t="37610" x="1089025" y="4205288"/>
          <p14:tracePt t="37626" x="1098550" y="4205288"/>
          <p14:tracePt t="37636" x="1109663" y="4205288"/>
          <p14:tracePt t="37643" x="1109663" y="4195763"/>
          <p14:tracePt t="37667" x="1119188" y="4184650"/>
          <p14:tracePt t="37773" x="1128713" y="4184650"/>
          <p14:tracePt t="37822" x="1139825" y="4175125"/>
          <p14:tracePt t="37838" x="1149350" y="4175125"/>
          <p14:tracePt t="37847" x="1160463" y="4175125"/>
          <p14:tracePt t="37855" x="1179513" y="4175125"/>
          <p14:tracePt t="37863" x="1209675" y="4165600"/>
          <p14:tracePt t="37869" x="1239838" y="4154488"/>
          <p14:tracePt t="37877" x="1300163" y="4154488"/>
          <p14:tracePt t="37885" x="1331913" y="4154488"/>
          <p14:tracePt t="37893" x="1371600" y="4144963"/>
          <p14:tracePt t="37901" x="1452563" y="4144963"/>
          <p14:tracePt t="37909" x="1503363" y="4144963"/>
          <p14:tracePt t="37916" x="1563688" y="4144963"/>
          <p14:tracePt t="37925" x="1643063" y="4144963"/>
          <p14:tracePt t="37932" x="1735138" y="4144963"/>
          <p14:tracePt t="37941" x="1814513" y="4144963"/>
          <p14:tracePt t="37948" x="1885950" y="4144963"/>
          <p14:tracePt t="37957" x="1966913" y="4135438"/>
          <p14:tracePt t="37965" x="2027238" y="4135438"/>
          <p14:tracePt t="37973" x="2087563" y="4135438"/>
          <p14:tracePt t="37981" x="2127250" y="4135438"/>
          <p14:tracePt t="37989" x="2168525" y="4124325"/>
          <p14:tracePt t="37998" x="2208213" y="4124325"/>
          <p14:tracePt t="38005" x="2228850" y="4124325"/>
          <p14:tracePt t="38013" x="2238375" y="4114800"/>
          <p14:tracePt t="38020" x="2249488" y="4114800"/>
          <p14:tracePt t="38029" x="2259013" y="4114800"/>
          <p14:tracePt t="38297" x="2268538" y="4105275"/>
          <p14:tracePt t="38305" x="2289175" y="4105275"/>
          <p14:tracePt t="38313" x="2319338" y="4105275"/>
          <p14:tracePt t="38319" x="2359025" y="4105275"/>
          <p14:tracePt t="38328" x="2430463" y="4094163"/>
          <p14:tracePt t="38336" x="2490788" y="4094163"/>
          <p14:tracePt t="38345" x="2571750" y="4094163"/>
          <p14:tracePt t="38353" x="2611438" y="4094163"/>
          <p14:tracePt t="38361" x="2682875" y="4094163"/>
          <p14:tracePt t="38369" x="2743200" y="4094163"/>
          <p14:tracePt t="38377" x="2833688" y="4094163"/>
          <p14:tracePt t="38385" x="2863850" y="4094163"/>
          <p14:tracePt t="38393" x="2903538" y="4094163"/>
          <p14:tracePt t="38401" x="2935288" y="4094163"/>
          <p14:tracePt t="38409" x="2954338" y="4094163"/>
          <p14:tracePt t="38417" x="2965450" y="4094163"/>
          <p14:tracePt t="38754" x="2974975" y="4094163"/>
          <p14:tracePt t="38762" x="2995613" y="4094163"/>
          <p14:tracePt t="38771" x="3025775" y="4094163"/>
          <p14:tracePt t="38778" x="3055938" y="4084638"/>
          <p14:tracePt t="38786" x="3095625" y="4084638"/>
          <p14:tracePt t="38794" x="3146425" y="4084638"/>
          <p14:tracePt t="38802" x="3197225" y="4084638"/>
          <p14:tracePt t="38810" x="3246438" y="4084638"/>
          <p14:tracePt t="38819" x="3348038" y="4084638"/>
          <p14:tracePt t="38827" x="3398838" y="4084638"/>
          <p14:tracePt t="38835" x="3519488" y="4084638"/>
          <p14:tracePt t="38844" x="3589338" y="4084638"/>
          <p14:tracePt t="38851" x="3651250" y="4084638"/>
          <p14:tracePt t="38858" x="3711575" y="4084638"/>
          <p14:tracePt t="38867" x="3781425" y="4084638"/>
          <p14:tracePt t="38874" x="3811588" y="4084638"/>
          <p14:tracePt t="38882" x="3841750" y="4075113"/>
          <p14:tracePt t="38890" x="3852863" y="4075113"/>
          <p14:tracePt t="38898" x="3852863" y="4064000"/>
          <p14:tracePt t="39648" x="3852863" y="4054475"/>
          <p14:tracePt t="39656" x="3852863" y="4044950"/>
          <p14:tracePt t="39664" x="3832225" y="4044950"/>
          <p14:tracePt t="39671" x="3790950" y="4024313"/>
          <p14:tracePt t="39680" x="3741738" y="4003675"/>
          <p14:tracePt t="39689" x="3681413" y="3983038"/>
          <p14:tracePt t="39696" x="3609975" y="3943350"/>
          <p14:tracePt t="39704" x="3489325" y="3862388"/>
          <p14:tracePt t="39712" x="3368675" y="3802063"/>
          <p14:tracePt t="39720" x="3287713" y="3762375"/>
          <p14:tracePt t="39728" x="3186113" y="3702050"/>
          <p14:tracePt t="39736" x="2995613" y="3570288"/>
          <p14:tracePt t="39744" x="2794000" y="3419475"/>
          <p14:tracePt t="39752" x="2632075" y="3287713"/>
          <p14:tracePt t="39760" x="2238375" y="2995613"/>
          <p14:tracePt t="39768" x="2066925" y="2844800"/>
          <p14:tracePt t="39776" x="1895475" y="2713038"/>
          <p14:tracePt t="39784" x="1543050" y="2420938"/>
          <p14:tracePt t="39794" x="1422400" y="2319338"/>
          <p14:tracePt t="39800" x="1230313" y="2138363"/>
          <p14:tracePt t="39810" x="1079500" y="1997075"/>
          <p14:tracePt t="39816" x="957263" y="1855788"/>
          <p14:tracePt t="39826" x="847725" y="1714500"/>
          <p14:tracePt t="39832" x="755650" y="1603375"/>
          <p14:tracePt t="39842" x="736600" y="1563688"/>
          <p14:tracePt t="39850" x="655638" y="1422400"/>
          <p14:tracePt t="39858" x="625475" y="1341438"/>
          <p14:tracePt t="39866" x="584200" y="1270000"/>
          <p14:tracePt t="39874" x="574675" y="1209675"/>
          <p14:tracePt t="39882" x="554038" y="1149350"/>
          <p14:tracePt t="39890" x="523875" y="1098550"/>
          <p14:tracePt t="39898" x="504825" y="1038225"/>
          <p14:tracePt t="39906" x="454025" y="917575"/>
          <p14:tracePt t="39914" x="433388" y="857250"/>
          <p14:tracePt t="39922" x="412750" y="827088"/>
          <p14:tracePt t="39930" x="382588" y="715963"/>
          <p14:tracePt t="39937" x="363538" y="655638"/>
          <p14:tracePt t="39946" x="333375" y="574675"/>
          <p14:tracePt t="39954" x="303213" y="493713"/>
          <p14:tracePt t="39962" x="282575" y="433388"/>
          <p14:tracePt t="39973" x="261938" y="352425"/>
          <p14:tracePt t="39978" x="252413" y="303213"/>
          <p14:tracePt t="39986" x="241300" y="261938"/>
          <p14:tracePt t="39994" x="231775" y="231775"/>
          <p14:tracePt t="40002" x="222250" y="201613"/>
          <p14:tracePt t="40010" x="211138" y="161925"/>
          <p14:tracePt t="40018" x="201613" y="101600"/>
          <p14:tracePt t="40026" x="192088" y="60325"/>
          <p14:tracePt t="40034" x="171450" y="30163"/>
          <p14:tracePt t="40042" x="161925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5.2 CNN 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3841080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5"/>
              <a:tabLst>
                <a:tab pos="5612945" algn="l"/>
              </a:tabLst>
              <a:defRPr/>
            </a:pPr>
            <a:r>
              <a:rPr lang="en-US" altLang="ko-KR" dirty="0" err="1">
                <a:latin typeface="맑은 고딕"/>
              </a:rPr>
              <a:t>파이토치의</a:t>
            </a:r>
            <a:r>
              <a:rPr lang="en-US" altLang="ko-KR" dirty="0">
                <a:latin typeface="맑은 고딕"/>
              </a:rPr>
              <a:t> nn.Conv2d 모</a:t>
            </a:r>
            <a:r>
              <a:rPr lang="ko-KR" altLang="en-US" dirty="0" err="1">
                <a:latin typeface="맑은 고딕"/>
              </a:rPr>
              <a:t>듈</a:t>
            </a:r>
            <a:r>
              <a:rPr lang="en-US" altLang="ko-KR" dirty="0">
                <a:latin typeface="맑은 고딕"/>
              </a:rPr>
              <a:t>은 </a:t>
            </a:r>
            <a:r>
              <a:rPr lang="en-US" altLang="ko-KR" dirty="0" err="1">
                <a:latin typeface="맑은 고딕"/>
              </a:rPr>
              <a:t>입력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x를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받는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함</a:t>
            </a:r>
            <a:r>
              <a:rPr lang="en-US" altLang="ko-KR" dirty="0" err="1">
                <a:latin typeface="맑은 고딕"/>
              </a:rPr>
              <a:t>수를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반환합니다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정</a:t>
            </a:r>
            <a:r>
              <a:rPr lang="en-US" altLang="ko-KR" dirty="0" err="1">
                <a:latin typeface="맑은 고딕"/>
              </a:rPr>
              <a:t>확히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말하자면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자신을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바</a:t>
            </a:r>
            <a:r>
              <a:rPr lang="en-US" altLang="ko-KR" dirty="0">
                <a:latin typeface="맑은 고딕"/>
              </a:rPr>
              <a:t>로 </a:t>
            </a:r>
            <a:r>
              <a:rPr lang="ko-KR" altLang="en-US" dirty="0">
                <a:latin typeface="맑은 고딕"/>
              </a:rPr>
              <a:t>부를 </a:t>
            </a:r>
            <a:r>
              <a:rPr lang="en-US" altLang="ko-KR" dirty="0">
                <a:latin typeface="맑은 고딕"/>
              </a:rPr>
              <a:t>수 </a:t>
            </a:r>
            <a:r>
              <a:rPr lang="en-US" altLang="ko-KR" dirty="0" err="1">
                <a:latin typeface="맑은 고딕"/>
              </a:rPr>
              <a:t>있는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인스턴스지만</a:t>
            </a:r>
            <a:r>
              <a:rPr lang="en-US" altLang="ko-KR" dirty="0">
                <a:latin typeface="맑은 고딕"/>
              </a:rPr>
              <a:t>, </a:t>
            </a:r>
            <a:r>
              <a:rPr lang="en-US" altLang="ko-KR" dirty="0" err="1">
                <a:latin typeface="맑은 고딕"/>
              </a:rPr>
              <a:t>일단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그냥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함</a:t>
            </a:r>
            <a:r>
              <a:rPr lang="en-US" altLang="ko-KR" dirty="0" err="1">
                <a:latin typeface="맑은 고딕"/>
              </a:rPr>
              <a:t>수로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생각해도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무방</a:t>
            </a:r>
            <a:r>
              <a:rPr lang="ko-KR" altLang="en-US" dirty="0">
                <a:latin typeface="맑은 고딕"/>
              </a:rPr>
              <a:t>합니다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즉</a:t>
            </a:r>
            <a:r>
              <a:rPr lang="en-US" altLang="ko-KR" dirty="0">
                <a:latin typeface="맑은 고딕"/>
              </a:rPr>
              <a:t>, self.conv1, self.conv2와 </a:t>
            </a:r>
            <a:r>
              <a:rPr lang="en-US" altLang="ko-KR" dirty="0" err="1">
                <a:latin typeface="맑은 고딕"/>
              </a:rPr>
              <a:t>같은</a:t>
            </a:r>
            <a:r>
              <a:rPr lang="en-US" altLang="ko-KR" dirty="0">
                <a:latin typeface="맑은 고딕"/>
              </a:rPr>
              <a:t> CNN 모</a:t>
            </a:r>
            <a:r>
              <a:rPr lang="ko-KR" altLang="en-US" dirty="0">
                <a:latin typeface="맑은 고딕"/>
              </a:rPr>
              <a:t>델</a:t>
            </a:r>
            <a:r>
              <a:rPr lang="en-US" altLang="ko-KR" dirty="0">
                <a:latin typeface="맑은 고딕"/>
              </a:rPr>
              <a:t>의 </a:t>
            </a:r>
            <a:r>
              <a:rPr lang="ko-KR" altLang="en-US" dirty="0">
                <a:latin typeface="맑은 고딕"/>
              </a:rPr>
              <a:t>내</a:t>
            </a:r>
            <a:r>
              <a:rPr lang="en-US" altLang="ko-KR" dirty="0">
                <a:latin typeface="맑은 고딕"/>
              </a:rPr>
              <a:t>부 </a:t>
            </a:r>
            <a:r>
              <a:rPr lang="ko-KR" altLang="en-US" dirty="0">
                <a:latin typeface="맑은 고딕"/>
              </a:rPr>
              <a:t>변수들</a:t>
            </a:r>
            <a:r>
              <a:rPr lang="en-US" altLang="ko-KR" dirty="0">
                <a:latin typeface="맑은 고딕"/>
              </a:rPr>
              <a:t>은 </a:t>
            </a:r>
            <a:r>
              <a:rPr lang="en-US" altLang="ko-KR" dirty="0" err="1">
                <a:latin typeface="맑은 고딕"/>
              </a:rPr>
              <a:t>함수로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취급될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>
                <a:latin typeface="맑은 고딕"/>
              </a:rPr>
              <a:t>수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있습니다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en-US" altLang="ko-KR" dirty="0">
                <a:latin typeface="맑은 고딕"/>
              </a:rPr>
              <a:t>nn.Conv2d의 첫 두 </a:t>
            </a:r>
            <a:r>
              <a:rPr lang="en-US" altLang="ko-KR" dirty="0" err="1">
                <a:latin typeface="맑은 고딕"/>
              </a:rPr>
              <a:t>파라미터는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입력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채</a:t>
            </a:r>
            <a:r>
              <a:rPr lang="en-US" altLang="ko-KR" dirty="0">
                <a:latin typeface="맑은 고딕"/>
              </a:rPr>
              <a:t>널 </a:t>
            </a:r>
            <a:r>
              <a:rPr lang="ko-KR" altLang="en-US" dirty="0">
                <a:latin typeface="맑은 고딕"/>
              </a:rPr>
              <a:t>수</a:t>
            </a:r>
            <a:r>
              <a:rPr lang="en-US" altLang="ko-KR" dirty="0">
                <a:latin typeface="맑은 고딕"/>
              </a:rPr>
              <a:t>(</a:t>
            </a:r>
            <a:r>
              <a:rPr lang="en-US" altLang="ko-KR" dirty="0" err="1">
                <a:latin typeface="맑은 고딕"/>
              </a:rPr>
              <a:t>in_channels</a:t>
            </a:r>
            <a:r>
              <a:rPr lang="en-US" altLang="ko-KR" dirty="0">
                <a:latin typeface="맑은 고딕"/>
              </a:rPr>
              <a:t>)와 </a:t>
            </a:r>
            <a:r>
              <a:rPr lang="ko-KR" altLang="en-US" dirty="0">
                <a:latin typeface="맑은 고딕"/>
              </a:rPr>
              <a:t>출</a:t>
            </a:r>
            <a:r>
              <a:rPr lang="en-US" altLang="ko-KR" dirty="0">
                <a:latin typeface="맑은 고딕"/>
              </a:rPr>
              <a:t>력 </a:t>
            </a:r>
            <a:r>
              <a:rPr lang="en-US" altLang="ko-KR" dirty="0" err="1">
                <a:latin typeface="맑은 고딕"/>
              </a:rPr>
              <a:t>채널</a:t>
            </a:r>
            <a:r>
              <a:rPr lang="ko-KR" altLang="en-US" dirty="0">
                <a:latin typeface="맑은 고딕"/>
              </a:rPr>
              <a:t> 수</a:t>
            </a:r>
            <a:r>
              <a:rPr lang="en-US" altLang="ko-KR" dirty="0">
                <a:latin typeface="맑은 고딕"/>
              </a:rPr>
              <a:t>(</a:t>
            </a:r>
            <a:r>
              <a:rPr lang="en-US" altLang="ko-KR" dirty="0" err="1">
                <a:latin typeface="맑은 고딕"/>
              </a:rPr>
              <a:t>out_channels</a:t>
            </a:r>
            <a:r>
              <a:rPr lang="en-US" altLang="ko-KR" dirty="0">
                <a:latin typeface="맑은 고딕"/>
              </a:rPr>
              <a:t>)</a:t>
            </a:r>
            <a:r>
              <a:rPr lang="en-US" altLang="ko-KR" dirty="0" err="1">
                <a:latin typeface="맑은 고딕"/>
              </a:rPr>
              <a:t>입니다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en-US" altLang="ko-KR" dirty="0">
                <a:latin typeface="맑은 고딕"/>
              </a:rPr>
              <a:t>Fashion MNIST </a:t>
            </a:r>
            <a:r>
              <a:rPr lang="en-US" altLang="ko-KR" dirty="0" err="1">
                <a:latin typeface="맑은 고딕"/>
              </a:rPr>
              <a:t>데이터셋은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흑백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이미</a:t>
            </a:r>
            <a:r>
              <a:rPr lang="en-US" altLang="ko-KR" dirty="0" err="1">
                <a:latin typeface="맑은 고딕"/>
              </a:rPr>
              <a:t>지이므로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색상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채널</a:t>
            </a:r>
            <a:r>
              <a:rPr lang="en-US" altLang="ko-KR" dirty="0">
                <a:latin typeface="맑은 고딕"/>
              </a:rPr>
              <a:t>이 1</a:t>
            </a:r>
            <a:r>
              <a:rPr lang="ko-KR" altLang="en-US" dirty="0">
                <a:latin typeface="맑은 고딕"/>
              </a:rPr>
              <a:t>개</a:t>
            </a:r>
            <a:r>
              <a:rPr lang="en-US" altLang="ko-KR" dirty="0" err="1">
                <a:latin typeface="맑은 고딕"/>
              </a:rPr>
              <a:t>뿐입니다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en-US" altLang="ko-KR" dirty="0">
                <a:latin typeface="맑은 고딕"/>
              </a:rPr>
              <a:t>첫 </a:t>
            </a:r>
            <a:r>
              <a:rPr lang="ko-KR" altLang="en-US" dirty="0" err="1">
                <a:latin typeface="맑은 고딕"/>
              </a:rPr>
              <a:t>컨</a:t>
            </a:r>
            <a:r>
              <a:rPr lang="en-US" altLang="ko-KR" dirty="0" err="1">
                <a:latin typeface="맑은 고딕"/>
              </a:rPr>
              <a:t>볼루션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계층</a:t>
            </a:r>
            <a:r>
              <a:rPr lang="en-US" altLang="ko-KR" dirty="0" err="1">
                <a:latin typeface="맑은 고딕"/>
              </a:rPr>
              <a:t>에서는</a:t>
            </a:r>
            <a:r>
              <a:rPr lang="en-US" altLang="ko-KR" dirty="0">
                <a:latin typeface="맑은 고딕"/>
              </a:rPr>
              <a:t> 10</a:t>
            </a:r>
            <a:r>
              <a:rPr lang="ko-KR" altLang="en-US" dirty="0">
                <a:latin typeface="맑은 고딕"/>
              </a:rPr>
              <a:t>개</a:t>
            </a:r>
            <a:r>
              <a:rPr lang="en-US" altLang="ko-KR" dirty="0">
                <a:latin typeface="맑은 고딕"/>
              </a:rPr>
              <a:t>의 특</a:t>
            </a:r>
            <a:r>
              <a:rPr lang="ko-KR" altLang="en-US" dirty="0">
                <a:latin typeface="맑은 고딕"/>
              </a:rPr>
              <a:t>징 </a:t>
            </a:r>
            <a:r>
              <a:rPr lang="ko-KR" altLang="en-US" dirty="0" err="1">
                <a:latin typeface="맑은 고딕"/>
              </a:rPr>
              <a:t>맵을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생성</a:t>
            </a:r>
            <a:r>
              <a:rPr lang="en-US" altLang="ko-KR" dirty="0" err="1">
                <a:latin typeface="맑은 고딕"/>
              </a:rPr>
              <a:t>하고</a:t>
            </a:r>
            <a:r>
              <a:rPr lang="en-US" altLang="ko-KR" dirty="0">
                <a:latin typeface="맑은 고딕"/>
              </a:rPr>
              <a:t>,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>
                <a:latin typeface="맑은 고딕"/>
              </a:rPr>
              <a:t>두 </a:t>
            </a:r>
            <a:r>
              <a:rPr lang="en-US" altLang="ko-KR" dirty="0" err="1">
                <a:latin typeface="맑은 고딕"/>
              </a:rPr>
              <a:t>번째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컨볼루션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계층에서는</a:t>
            </a:r>
            <a:r>
              <a:rPr lang="en-US" altLang="ko-KR" dirty="0">
                <a:latin typeface="맑은 고딕"/>
              </a:rPr>
              <a:t> 10</a:t>
            </a:r>
            <a:r>
              <a:rPr lang="ko-KR" altLang="en-US" dirty="0">
                <a:latin typeface="맑은 고딕"/>
              </a:rPr>
              <a:t>개</a:t>
            </a:r>
            <a:r>
              <a:rPr lang="en-US" altLang="ko-KR" dirty="0">
                <a:latin typeface="맑은 고딕"/>
              </a:rPr>
              <a:t>의 특</a:t>
            </a:r>
            <a:r>
              <a:rPr lang="ko-KR" altLang="en-US" dirty="0">
                <a:latin typeface="맑은 고딕"/>
              </a:rPr>
              <a:t>징 맵</a:t>
            </a:r>
            <a:r>
              <a:rPr lang="en-US" altLang="ko-KR" dirty="0">
                <a:latin typeface="맑은 고딕"/>
              </a:rPr>
              <a:t>을 </a:t>
            </a:r>
            <a:r>
              <a:rPr lang="en-US" altLang="ko-KR" dirty="0" err="1">
                <a:latin typeface="맑은 고딕"/>
              </a:rPr>
              <a:t>받아</a:t>
            </a:r>
            <a:r>
              <a:rPr lang="en-US" altLang="ko-KR" dirty="0">
                <a:latin typeface="맑은 고딕"/>
              </a:rPr>
              <a:t> 20개의 </a:t>
            </a:r>
            <a:r>
              <a:rPr lang="ko-KR" altLang="en-US" dirty="0">
                <a:latin typeface="맑은 고딕"/>
              </a:rPr>
              <a:t>특징 맵</a:t>
            </a:r>
            <a:r>
              <a:rPr lang="en-US" altLang="ko-KR" dirty="0">
                <a:latin typeface="맑은 고딕"/>
              </a:rPr>
              <a:t>을 </a:t>
            </a:r>
            <a:r>
              <a:rPr lang="en-US" altLang="ko-KR" dirty="0" err="1">
                <a:latin typeface="맑은 고딕"/>
              </a:rPr>
              <a:t>만들도록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하겠</a:t>
            </a:r>
            <a:r>
              <a:rPr lang="ko-KR" altLang="en-US" dirty="0">
                <a:latin typeface="맑은 고딕"/>
              </a:rPr>
              <a:t>습</a:t>
            </a:r>
            <a:r>
              <a:rPr lang="en-US" altLang="ko-KR" dirty="0" err="1">
                <a:latin typeface="맑은 고딕"/>
              </a:rPr>
              <a:t>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en-US" altLang="ko-KR" dirty="0">
                <a:latin typeface="맑은 고딕"/>
              </a:rPr>
              <a:t>각 </a:t>
            </a:r>
            <a:r>
              <a:rPr lang="en-US" altLang="ko-KR" dirty="0" err="1">
                <a:latin typeface="맑은 고딕"/>
              </a:rPr>
              <a:t>컨볼루션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계층의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커</a:t>
            </a:r>
            <a:r>
              <a:rPr lang="en-US" altLang="ko-KR" dirty="0">
                <a:latin typeface="맑은 고딕"/>
              </a:rPr>
              <a:t>널(</a:t>
            </a:r>
            <a:r>
              <a:rPr lang="en-US" altLang="ko-KR" dirty="0" err="1">
                <a:latin typeface="맑은 고딕"/>
              </a:rPr>
              <a:t>필터</a:t>
            </a:r>
            <a:r>
              <a:rPr lang="en-US" altLang="ko-KR" dirty="0">
                <a:latin typeface="맑은 고딕"/>
              </a:rPr>
              <a:t>) </a:t>
            </a:r>
            <a:r>
              <a:rPr lang="en-US" altLang="ko-KR" dirty="0" err="1">
                <a:latin typeface="맑은 고딕"/>
              </a:rPr>
              <a:t>크기는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kernel_size로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지정할</a:t>
            </a:r>
            <a:r>
              <a:rPr lang="ko-KR" altLang="en-US" dirty="0">
                <a:latin typeface="맑은 고딕"/>
              </a:rPr>
              <a:t> 수 있으며, 숫자를 하나만 지정하면 정사각형으로 간주합니다.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(3, 5) 와 같은 배열을 입력하여 3×5 크기의 직사각형으로 만들 수도 있습니다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03875" y="4937594"/>
            <a:ext cx="6584250" cy="1920406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9AFDC3C9-1CD9-42D0-A959-3F0249093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9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" x="3741738" y="3086100"/>
          <p14:tracePt t="313" x="3741738" y="3076575"/>
          <p14:tracePt t="323" x="3721100" y="3065463"/>
          <p14:tracePt t="329" x="3721100" y="3055938"/>
          <p14:tracePt t="339" x="3711575" y="3046413"/>
          <p14:tracePt t="348" x="3690938" y="3016250"/>
          <p14:tracePt t="355" x="3670300" y="2974975"/>
          <p14:tracePt t="363" x="3630613" y="2944813"/>
          <p14:tracePt t="372" x="3579813" y="2863850"/>
          <p14:tracePt t="379" x="3519488" y="2773363"/>
          <p14:tracePt t="389" x="3489325" y="2743200"/>
          <p14:tracePt t="396" x="3398838" y="2641600"/>
          <p14:tracePt t="403" x="3327400" y="2532063"/>
          <p14:tracePt t="411" x="3287713" y="2490788"/>
          <p14:tracePt t="419" x="3197225" y="2360613"/>
          <p14:tracePt t="428" x="3125788" y="2298700"/>
          <p14:tracePt t="435" x="3055938" y="2238375"/>
          <p14:tracePt t="443" x="3005138" y="2168525"/>
          <p14:tracePt t="451" x="2935288" y="2117725"/>
          <p14:tracePt t="459" x="2903538" y="2087563"/>
          <p14:tracePt t="467" x="2833688" y="2047875"/>
          <p14:tracePt t="475" x="2782888" y="1997075"/>
          <p14:tracePt t="483" x="2752725" y="1976438"/>
          <p14:tracePt t="491" x="2692400" y="1925638"/>
          <p14:tracePt t="499" x="2662238" y="1906588"/>
          <p14:tracePt t="508" x="2632075" y="1885950"/>
          <p14:tracePt t="515" x="2601913" y="1865313"/>
          <p14:tracePt t="523" x="2560638" y="1825625"/>
          <p14:tracePt t="531" x="2520950" y="1804988"/>
          <p14:tracePt t="539" x="2500313" y="1795463"/>
          <p14:tracePt t="547" x="2470150" y="1774825"/>
          <p14:tracePt t="555" x="2451100" y="1754188"/>
          <p14:tracePt t="563" x="2400300" y="1744663"/>
          <p14:tracePt t="571" x="2370138" y="1724025"/>
          <p14:tracePt t="579" x="2339975" y="1714500"/>
          <p14:tracePt t="588" x="2309813" y="1693863"/>
          <p14:tracePt t="597" x="2279650" y="1674813"/>
          <p14:tracePt t="604" x="2249488" y="1663700"/>
          <p14:tracePt t="613" x="2219325" y="1633538"/>
          <p14:tracePt t="621" x="2198688" y="1624013"/>
          <p14:tracePt t="629" x="2147888" y="1603375"/>
          <p14:tracePt t="637" x="2117725" y="1582738"/>
          <p14:tracePt t="645" x="2047875" y="1563688"/>
          <p14:tracePt t="654" x="2016125" y="1543050"/>
          <p14:tracePt t="661" x="1966913" y="1533525"/>
          <p14:tracePt t="671" x="1946275" y="1522413"/>
          <p14:tracePt t="677" x="1936750" y="1512888"/>
          <p14:tracePt t="685" x="1916113" y="1512888"/>
          <p14:tracePt t="694" x="1916113" y="1503363"/>
          <p14:tracePt t="701" x="1906588" y="1503363"/>
          <p14:tracePt t="733" x="1906588" y="1492250"/>
          <p14:tracePt t="943" x="1916113" y="1492250"/>
          <p14:tracePt t="983" x="1925638" y="1492250"/>
          <p14:tracePt t="999" x="1936750" y="1492250"/>
          <p14:tracePt t="1007" x="1936750" y="1503363"/>
          <p14:tracePt t="1015" x="1946275" y="1503363"/>
          <p14:tracePt t="1032" x="1955800" y="1503363"/>
          <p14:tracePt t="1064" x="1955800" y="1512888"/>
          <p14:tracePt t="1071" x="1966913" y="1512888"/>
          <p14:tracePt t="1095" x="1976438" y="1512888"/>
          <p14:tracePt t="1136" x="1985963" y="1512888"/>
          <p14:tracePt t="1300" x="1985963" y="1522413"/>
          <p14:tracePt t="1323" x="1997075" y="1522413"/>
          <p14:tracePt t="1332" x="2006600" y="1533525"/>
          <p14:tracePt t="1340" x="2057400" y="1543050"/>
          <p14:tracePt t="1347" x="2117725" y="1552575"/>
          <p14:tracePt t="1354" x="2249488" y="1603375"/>
          <p14:tracePt t="1362" x="2309813" y="1612900"/>
          <p14:tracePt t="1369" x="2390775" y="1624013"/>
          <p14:tracePt t="1377" x="2420938" y="1624013"/>
          <p14:tracePt t="1385" x="2460625" y="1633538"/>
          <p14:tracePt t="1393" x="2520950" y="1633538"/>
          <p14:tracePt t="1401" x="2560638" y="1633538"/>
          <p14:tracePt t="1409" x="2622550" y="1644650"/>
          <p14:tracePt t="1417" x="2662238" y="1644650"/>
          <p14:tracePt t="1426" x="2713038" y="1663700"/>
          <p14:tracePt t="1433" x="2743200" y="1663700"/>
          <p14:tracePt t="1441" x="2752725" y="1663700"/>
          <p14:tracePt t="1450" x="2773363" y="1663700"/>
          <p14:tracePt t="1457" x="2803525" y="1663700"/>
          <p14:tracePt t="1467" x="2824163" y="1663700"/>
          <p14:tracePt t="1473" x="2843213" y="1663700"/>
          <p14:tracePt t="1483" x="2854325" y="1663700"/>
          <p14:tracePt t="1491" x="2863850" y="1663700"/>
          <p14:tracePt t="1500" x="2884488" y="1663700"/>
          <p14:tracePt t="1507" x="2894013" y="1663700"/>
          <p14:tracePt t="1516" x="2903538" y="1663700"/>
          <p14:tracePt t="1523" x="2924175" y="1663700"/>
          <p14:tracePt t="1531" x="2935288" y="1663700"/>
          <p14:tracePt t="1539" x="2954338" y="1663700"/>
          <p14:tracePt t="1547" x="2974975" y="1663700"/>
          <p14:tracePt t="1563" x="2984500" y="1663700"/>
          <p14:tracePt t="1579" x="2995613" y="1663700"/>
          <p14:tracePt t="1840" x="3005138" y="1663700"/>
          <p14:tracePt t="1902" x="3014663" y="1663700"/>
          <p14:tracePt t="1918" x="3035300" y="1663700"/>
          <p14:tracePt t="1926" x="3055938" y="1663700"/>
          <p14:tracePt t="1933" x="3086100" y="1663700"/>
          <p14:tracePt t="1941" x="3116263" y="1663700"/>
          <p14:tracePt t="1949" x="3146425" y="1663700"/>
          <p14:tracePt t="1957" x="3176588" y="1663700"/>
          <p14:tracePt t="1965" x="3206750" y="1663700"/>
          <p14:tracePt t="1973" x="3236913" y="1663700"/>
          <p14:tracePt t="1983" x="3257550" y="1663700"/>
          <p14:tracePt t="1989" x="3287713" y="1663700"/>
          <p14:tracePt t="1997" x="3297238" y="1663700"/>
          <p14:tracePt t="2005" x="3327400" y="1663700"/>
          <p14:tracePt t="2014" x="3338513" y="1663700"/>
          <p14:tracePt t="2021" x="3368675" y="1663700"/>
          <p14:tracePt t="2030" x="3387725" y="1674813"/>
          <p14:tracePt t="2037" x="3429000" y="1674813"/>
          <p14:tracePt t="2045" x="3459163" y="1674813"/>
          <p14:tracePt t="2053" x="3479800" y="1674813"/>
          <p14:tracePt t="2063" x="3489325" y="1674813"/>
          <p14:tracePt t="2080" x="3498850" y="1674813"/>
          <p14:tracePt t="2095" x="3509963" y="1674813"/>
          <p14:tracePt t="2476" x="3509963" y="1684338"/>
          <p14:tracePt t="2779" x="3519488" y="1684338"/>
          <p14:tracePt t="2787" x="3540125" y="1684338"/>
          <p14:tracePt t="2795" x="3589338" y="1684338"/>
          <p14:tracePt t="2803" x="3630613" y="1684338"/>
          <p14:tracePt t="2811" x="3670300" y="1684338"/>
          <p14:tracePt t="2819" x="3711575" y="1684338"/>
          <p14:tracePt t="2827" x="3760788" y="1674813"/>
          <p14:tracePt t="2835" x="3802063" y="1674813"/>
          <p14:tracePt t="2843" x="3841750" y="1663700"/>
          <p14:tracePt t="2851" x="3902075" y="1654175"/>
          <p14:tracePt t="2859" x="3962400" y="1654175"/>
          <p14:tracePt t="2867" x="4003675" y="1654175"/>
          <p14:tracePt t="2876" x="4033838" y="1644650"/>
          <p14:tracePt t="2883" x="4064000" y="1644650"/>
          <p14:tracePt t="2891" x="4094163" y="1633538"/>
          <p14:tracePt t="2899" x="4114800" y="1633538"/>
          <p14:tracePt t="2907" x="4133850" y="1624013"/>
          <p14:tracePt t="2915" x="4154488" y="1624013"/>
          <p14:tracePt t="2923" x="4175125" y="1612900"/>
          <p14:tracePt t="2947" x="4175125" y="1603375"/>
          <p14:tracePt t="2957" x="4184650" y="1603375"/>
          <p14:tracePt t="3055" x="4184650" y="1593850"/>
          <p14:tracePt t="3489" x="4195763" y="1593850"/>
          <p14:tracePt t="3496" x="4205288" y="1593850"/>
          <p14:tracePt t="3504" x="4225925" y="1593850"/>
          <p14:tracePt t="3512" x="4256088" y="1593850"/>
          <p14:tracePt t="3521" x="4286250" y="1593850"/>
          <p14:tracePt t="3529" x="4316413" y="1603375"/>
          <p14:tracePt t="3535" x="4356100" y="1603375"/>
          <p14:tracePt t="3545" x="4386263" y="1603375"/>
          <p14:tracePt t="3551" x="4427538" y="1612900"/>
          <p14:tracePt t="3561" x="4487863" y="1624013"/>
          <p14:tracePt t="3569" x="4527550" y="1624013"/>
          <p14:tracePt t="3577" x="4578350" y="1633538"/>
          <p14:tracePt t="3585" x="4618038" y="1633538"/>
          <p14:tracePt t="3593" x="4638675" y="1633538"/>
          <p14:tracePt t="3601" x="4678363" y="1654175"/>
          <p14:tracePt t="3609" x="4710113" y="1654175"/>
          <p14:tracePt t="3617" x="4740275" y="1654175"/>
          <p14:tracePt t="3625" x="4759325" y="1654175"/>
          <p14:tracePt t="3633" x="4770438" y="1654175"/>
          <p14:tracePt t="3641" x="4779963" y="1654175"/>
          <p14:tracePt t="3657" x="4789488" y="1654175"/>
          <p14:tracePt t="3697" x="4800600" y="1654175"/>
          <p14:tracePt t="3740" x="4810125" y="1654175"/>
          <p14:tracePt t="3787" x="4830763" y="1654175"/>
          <p14:tracePt t="3795" x="4849813" y="1654175"/>
          <p14:tracePt t="3804" x="4870450" y="1654175"/>
          <p14:tracePt t="3813" x="4911725" y="1644650"/>
          <p14:tracePt t="3820" x="4972050" y="1644650"/>
          <p14:tracePt t="3828" x="5032375" y="1644650"/>
          <p14:tracePt t="3834" x="5072063" y="1633538"/>
          <p14:tracePt t="3844" x="5143500" y="1633538"/>
          <p14:tracePt t="3850" x="5203825" y="1633538"/>
          <p14:tracePt t="3860" x="5284788" y="1633538"/>
          <p14:tracePt t="3867" x="5375275" y="1633538"/>
          <p14:tracePt t="3876" x="5456238" y="1624013"/>
          <p14:tracePt t="3883" x="5495925" y="1624013"/>
          <p14:tracePt t="3892" x="5526088" y="1624013"/>
          <p14:tracePt t="3900" x="5556250" y="1624013"/>
          <p14:tracePt t="3908" x="5586413" y="1612900"/>
          <p14:tracePt t="3915" x="5607050" y="1612900"/>
          <p14:tracePt t="3924" x="5627688" y="1612900"/>
          <p14:tracePt t="3948" x="5637213" y="1612900"/>
          <p14:tracePt t="4182" x="5646738" y="1612900"/>
          <p14:tracePt t="4214" x="5667375" y="1612900"/>
          <p14:tracePt t="4222" x="5676900" y="1612900"/>
          <p14:tracePt t="4230" x="5688013" y="1612900"/>
          <p14:tracePt t="4238" x="5718175" y="1612900"/>
          <p14:tracePt t="4246" x="5737225" y="1612900"/>
          <p14:tracePt t="4253" x="5768975" y="1612900"/>
          <p14:tracePt t="4261" x="5788025" y="1612900"/>
          <p14:tracePt t="4269" x="5818188" y="1612900"/>
          <p14:tracePt t="4277" x="5838825" y="1612900"/>
          <p14:tracePt t="4285" x="5859463" y="1612900"/>
          <p14:tracePt t="4293" x="5889625" y="1612900"/>
          <p14:tracePt t="4301" x="5899150" y="1612900"/>
          <p14:tracePt t="4309" x="5919788" y="1603375"/>
          <p14:tracePt t="4317" x="5929313" y="1603375"/>
          <p14:tracePt t="4325" x="5949950" y="1603375"/>
          <p14:tracePt t="4333" x="5959475" y="1603375"/>
          <p14:tracePt t="4341" x="5959475" y="1593850"/>
          <p14:tracePt t="4348" x="5970588" y="1593850"/>
          <p14:tracePt t="4357" x="5989638" y="1593850"/>
          <p14:tracePt t="4364" x="6000750" y="1593850"/>
          <p14:tracePt t="4746" x="6010275" y="1593850"/>
          <p14:tracePt t="4778" x="6030913" y="1593850"/>
          <p14:tracePt t="4786" x="6049963" y="1593850"/>
          <p14:tracePt t="4794" x="6070600" y="1593850"/>
          <p14:tracePt t="4802" x="6100763" y="1593850"/>
          <p14:tracePt t="4810" x="6142038" y="1593850"/>
          <p14:tracePt t="4818" x="6172200" y="1593850"/>
          <p14:tracePt t="4826" x="6211888" y="1593850"/>
          <p14:tracePt t="4835" x="6242050" y="1593850"/>
          <p14:tracePt t="4842" x="6272213" y="1593850"/>
          <p14:tracePt t="4852" x="6302375" y="1593850"/>
          <p14:tracePt t="4858" x="6313488" y="1593850"/>
          <p14:tracePt t="4874" x="6323013" y="1593850"/>
          <p14:tracePt t="4890" x="6332538" y="1593850"/>
          <p14:tracePt t="4898" x="6343650" y="1593850"/>
          <p14:tracePt t="4922" x="6353175" y="1593850"/>
          <p14:tracePt t="4946" x="6353175" y="1582738"/>
          <p14:tracePt t="5004" x="6362700" y="1582738"/>
          <p14:tracePt t="5425" x="6373813" y="1582738"/>
          <p14:tracePt t="5433" x="6403975" y="1582738"/>
          <p14:tracePt t="5440" x="6443663" y="1582738"/>
          <p14:tracePt t="5446" x="6545263" y="1582738"/>
          <p14:tracePt t="5453" x="6656388" y="1582738"/>
          <p14:tracePt t="5461" x="6777038" y="1582738"/>
          <p14:tracePt t="5469" x="6888163" y="1582738"/>
          <p14:tracePt t="5476" x="7038975" y="1582738"/>
          <p14:tracePt t="5485" x="7170738" y="1582738"/>
          <p14:tracePt t="5492" x="7250113" y="1563688"/>
          <p14:tracePt t="5501" x="7321550" y="1563688"/>
          <p14:tracePt t="5509" x="7402513" y="1552575"/>
          <p14:tracePt t="5517" x="7421563" y="1552575"/>
          <p14:tracePt t="5524" x="7432675" y="1543050"/>
          <p14:tracePt t="5589" x="7442200" y="1543050"/>
          <p14:tracePt t="5987" x="7442200" y="1533525"/>
          <p14:tracePt t="6043" x="7451725" y="1533525"/>
          <p14:tracePt t="6373" x="7442200" y="1533525"/>
          <p14:tracePt t="6381" x="7412038" y="1533525"/>
          <p14:tracePt t="6390" x="7372350" y="1533525"/>
          <p14:tracePt t="6397" x="7300913" y="1533525"/>
          <p14:tracePt t="6404" x="7240588" y="1533525"/>
          <p14:tracePt t="6411" x="7200900" y="1533525"/>
          <p14:tracePt t="6419" x="7138988" y="1533525"/>
          <p14:tracePt t="6427" x="7069138" y="1533525"/>
          <p14:tracePt t="6435" x="7008813" y="1533525"/>
          <p14:tracePt t="6442" x="6967538" y="1533525"/>
          <p14:tracePt t="6451" x="6927850" y="1533525"/>
          <p14:tracePt t="6459" x="6877050" y="1533525"/>
          <p14:tracePt t="6467" x="6837363" y="1543050"/>
          <p14:tracePt t="6476" x="6796088" y="1543050"/>
          <p14:tracePt t="6483" x="6756400" y="1543050"/>
          <p14:tracePt t="6493" x="6696075" y="1552575"/>
          <p14:tracePt t="6501" x="6656388" y="1552575"/>
          <p14:tracePt t="6509" x="6615113" y="1552575"/>
          <p14:tracePt t="6517" x="6554788" y="1552575"/>
          <p14:tracePt t="6526" x="6473825" y="1552575"/>
          <p14:tracePt t="6533" x="6403975" y="1552575"/>
          <p14:tracePt t="6543" x="6343650" y="1552575"/>
          <p14:tracePt t="6549" x="6251575" y="1552575"/>
          <p14:tracePt t="6557" x="6172200" y="1552575"/>
          <p14:tracePt t="6564" x="6080125" y="1552575"/>
          <p14:tracePt t="6572" x="6000750" y="1552575"/>
          <p14:tracePt t="6580" x="5848350" y="1533525"/>
          <p14:tracePt t="6589" x="5676900" y="1522413"/>
          <p14:tracePt t="6597" x="5486400" y="1503363"/>
          <p14:tracePt t="6604" x="5334000" y="1492250"/>
          <p14:tracePt t="6613" x="5243513" y="1473200"/>
          <p14:tracePt t="6620" x="5092700" y="1473200"/>
          <p14:tracePt t="6628" x="4900613" y="1462088"/>
          <p14:tracePt t="6636" x="4789488" y="1462088"/>
          <p14:tracePt t="6644" x="4659313" y="1462088"/>
          <p14:tracePt t="6652" x="4527550" y="1462088"/>
          <p14:tracePt t="6660" x="4337050" y="1482725"/>
          <p14:tracePt t="6668" x="4184650" y="1512888"/>
          <p14:tracePt t="6676" x="4064000" y="1522413"/>
          <p14:tracePt t="6685" x="3973513" y="1543050"/>
          <p14:tracePt t="6692" x="3871913" y="1543050"/>
          <p14:tracePt t="6700" x="3790950" y="1563688"/>
          <p14:tracePt t="6708" x="3730625" y="1563688"/>
          <p14:tracePt t="6716" x="3670300" y="1573213"/>
          <p14:tracePt t="6724" x="3589338" y="1603375"/>
          <p14:tracePt t="6732" x="3529013" y="1612900"/>
          <p14:tracePt t="6740" x="3449638" y="1654175"/>
          <p14:tracePt t="6748" x="3408363" y="1674813"/>
          <p14:tracePt t="6756" x="3338513" y="1714500"/>
          <p14:tracePt t="6765" x="3287713" y="1735138"/>
          <p14:tracePt t="6773" x="3227388" y="1774825"/>
          <p14:tracePt t="6782" x="3176588" y="1795463"/>
          <p14:tracePt t="6790" x="3116263" y="1825625"/>
          <p14:tracePt t="6798" x="3065463" y="1855788"/>
          <p14:tracePt t="6804" x="3014663" y="1885950"/>
          <p14:tracePt t="6814" x="2954338" y="1916113"/>
          <p14:tracePt t="6823" x="2903538" y="1955800"/>
          <p14:tracePt t="6831" x="2863850" y="1966913"/>
          <p14:tracePt t="6839" x="2813050" y="2006600"/>
          <p14:tracePt t="6847" x="2732088" y="2036763"/>
          <p14:tracePt t="6854" x="2662238" y="2057400"/>
          <p14:tracePt t="6863" x="2622550" y="2078038"/>
          <p14:tracePt t="6870" x="2592388" y="2097088"/>
          <p14:tracePt t="6879" x="2541588" y="2127250"/>
          <p14:tracePt t="6886" x="2439988" y="2159000"/>
          <p14:tracePt t="6894" x="2409825" y="2178050"/>
          <p14:tracePt t="6902" x="2370138" y="2189163"/>
          <p14:tracePt t="6910" x="2339975" y="2198688"/>
          <p14:tracePt t="6918" x="2319338" y="2208213"/>
          <p14:tracePt t="6926" x="2298700" y="2219325"/>
          <p14:tracePt t="6934" x="2289175" y="2219325"/>
          <p14:tracePt t="6942" x="2279650" y="2219325"/>
          <p14:tracePt t="6950" x="2279650" y="2228850"/>
          <p14:tracePt t="6958" x="2268538" y="2238375"/>
          <p14:tracePt t="6966" x="2259013" y="2238375"/>
          <p14:tracePt t="6975" x="2249488" y="2249488"/>
          <p14:tracePt t="6982" x="2238375" y="2259013"/>
          <p14:tracePt t="6998" x="2219325" y="2268538"/>
          <p14:tracePt t="7006" x="2198688" y="2279650"/>
          <p14:tracePt t="7014" x="2178050" y="2289175"/>
          <p14:tracePt t="7022" x="2147888" y="2309813"/>
          <p14:tracePt t="7030" x="2117725" y="2319338"/>
          <p14:tracePt t="7038" x="2097088" y="2339975"/>
          <p14:tracePt t="7046" x="2087563" y="2349500"/>
          <p14:tracePt t="7055" x="2078038" y="2349500"/>
          <p14:tracePt t="7080" x="2066925" y="2349500"/>
          <p14:tracePt t="7485" x="2066925" y="2360613"/>
          <p14:tracePt t="7812" x="2087563" y="2370138"/>
          <p14:tracePt t="7820" x="2117725" y="2379663"/>
          <p14:tracePt t="7828" x="2168525" y="2390775"/>
          <p14:tracePt t="7836" x="2198688" y="2409825"/>
          <p14:tracePt t="7844" x="2228850" y="2420938"/>
          <p14:tracePt t="7852" x="2259013" y="2430463"/>
          <p14:tracePt t="7876" x="2268538" y="2430463"/>
          <p14:tracePt t="7893" x="2279650" y="2430463"/>
          <p14:tracePt t="7901" x="2289175" y="2430463"/>
          <p14:tracePt t="7908" x="2298700" y="2430463"/>
          <p14:tracePt t="8549" x="2309813" y="2430463"/>
          <p14:tracePt t="8569" x="2309813" y="2420938"/>
          <p14:tracePt t="8579" x="2319338" y="2420938"/>
          <p14:tracePt t="8595" x="2328863" y="2420938"/>
          <p14:tracePt t="8611" x="2328863" y="2409825"/>
          <p14:tracePt t="8619" x="2339975" y="2409825"/>
          <p14:tracePt t="8635" x="2349500" y="2409825"/>
          <p14:tracePt t="8651" x="2349500" y="2400300"/>
          <p14:tracePt t="8853" x="2359025" y="2390775"/>
          <p14:tracePt t="8902" x="2370138" y="2390775"/>
          <p14:tracePt t="8911" x="2370138" y="2379663"/>
          <p14:tracePt t="8933" x="2379663" y="2379663"/>
          <p14:tracePt t="9797" x="2390775" y="2379663"/>
          <p14:tracePt t="9805" x="2400300" y="2379663"/>
          <p14:tracePt t="9812" x="2409825" y="2379663"/>
          <p14:tracePt t="9821" x="2439988" y="2379663"/>
          <p14:tracePt t="9828" x="2460625" y="2390775"/>
          <p14:tracePt t="9834" x="2490788" y="2390775"/>
          <p14:tracePt t="9842" x="2520950" y="2390775"/>
          <p14:tracePt t="9850" x="2560638" y="2400300"/>
          <p14:tracePt t="9859" x="2601913" y="2400300"/>
          <p14:tracePt t="9866" x="2632075" y="2409825"/>
          <p14:tracePt t="9875" x="2662238" y="2409825"/>
          <p14:tracePt t="9883" x="2692400" y="2409825"/>
          <p14:tracePt t="9892" x="2722563" y="2409825"/>
          <p14:tracePt t="9899" x="2752725" y="2409825"/>
          <p14:tracePt t="9908" x="2782888" y="2409825"/>
          <p14:tracePt t="9915" x="2803525" y="2409825"/>
          <p14:tracePt t="9922" x="2833688" y="2409825"/>
          <p14:tracePt t="9931" x="2854325" y="2409825"/>
          <p14:tracePt t="9938" x="2884488" y="2409825"/>
          <p14:tracePt t="9946" x="2914650" y="2400300"/>
          <p14:tracePt t="9954" x="2935288" y="2400300"/>
          <p14:tracePt t="9963" x="2954338" y="2390775"/>
          <p14:tracePt t="9970" x="2974975" y="2390775"/>
          <p14:tracePt t="9978" x="2984500" y="2390775"/>
          <p14:tracePt t="9986" x="3005138" y="2379663"/>
          <p14:tracePt t="9994" x="3014663" y="2379663"/>
          <p14:tracePt t="10002" x="3035300" y="2379663"/>
          <p14:tracePt t="10010" x="3044825" y="2370138"/>
          <p14:tracePt t="10018" x="3055938" y="2370138"/>
          <p14:tracePt t="10026" x="3065463" y="2370138"/>
          <p14:tracePt t="10034" x="3074988" y="2370138"/>
          <p14:tracePt t="10058" x="3074988" y="2360613"/>
          <p14:tracePt t="10068" x="3086100" y="2360613"/>
          <p14:tracePt t="10316" x="3095625" y="2349500"/>
          <p14:tracePt t="10324" x="3116263" y="2349500"/>
          <p14:tracePt t="10334" x="3136900" y="2339975"/>
          <p14:tracePt t="10340" x="3155950" y="2330450"/>
          <p14:tracePt t="10350" x="3197225" y="2330450"/>
          <p14:tracePt t="10358" x="3236913" y="2319338"/>
          <p14:tracePt t="10366" x="3267075" y="2309813"/>
          <p14:tracePt t="10374" x="3297238" y="2309813"/>
          <p14:tracePt t="10382" x="3327400" y="2298700"/>
          <p14:tracePt t="10390" x="3357563" y="2298700"/>
          <p14:tracePt t="10398" x="3387725" y="2289175"/>
          <p14:tracePt t="10406" x="3417888" y="2289175"/>
          <p14:tracePt t="10414" x="3438525" y="2289175"/>
          <p14:tracePt t="10421" x="3449638" y="2289175"/>
          <p14:tracePt t="10430" x="3459163" y="2289175"/>
          <p14:tracePt t="10438" x="3468688" y="2289175"/>
          <p14:tracePt t="10706" x="3489325" y="2289175"/>
          <p14:tracePt t="10714" x="3519488" y="2279650"/>
          <p14:tracePt t="10724" x="3549650" y="2279650"/>
          <p14:tracePt t="10732" x="3579813" y="2279650"/>
          <p14:tracePt t="10742" x="3609975" y="2268538"/>
          <p14:tracePt t="10747" x="3651250" y="2268538"/>
          <p14:tracePt t="10756" x="3670300" y="2259013"/>
          <p14:tracePt t="10760" x="3690938" y="2259013"/>
          <p14:tracePt t="10768" x="3700463" y="2259013"/>
          <p14:tracePt t="11850" x="3700463" y="2268538"/>
          <p14:tracePt t="11874" x="3700463" y="2279650"/>
          <p14:tracePt t="11890" x="3711575" y="2279650"/>
          <p14:tracePt t="11898" x="3721100" y="2289175"/>
          <p14:tracePt t="11909" x="3741738" y="2289175"/>
          <p14:tracePt t="11914" x="3771900" y="2298700"/>
          <p14:tracePt t="11924" x="3802063" y="2298700"/>
          <p14:tracePt t="11928" x="3832225" y="2298700"/>
          <p14:tracePt t="11936" x="3862388" y="2309813"/>
          <p14:tracePt t="11944" x="3892550" y="2309813"/>
          <p14:tracePt t="11952" x="3943350" y="2309813"/>
          <p14:tracePt t="11960" x="3973513" y="2309813"/>
          <p14:tracePt t="11968" x="3994150" y="2309813"/>
          <p14:tracePt t="11976" x="4024313" y="2309813"/>
          <p14:tracePt t="11985" x="4054475" y="2309813"/>
          <p14:tracePt t="11992" x="4084638" y="2309813"/>
          <p14:tracePt t="12000" x="4094163" y="2309813"/>
          <p14:tracePt t="12008" x="4114800" y="2309813"/>
          <p14:tracePt t="12016" x="4124325" y="2309813"/>
          <p14:tracePt t="12023" x="4133850" y="2309813"/>
          <p14:tracePt t="12031" x="4144963" y="2309813"/>
          <p14:tracePt t="12039" x="4175125" y="2309813"/>
          <p14:tracePt t="12047" x="4195763" y="2309813"/>
          <p14:tracePt t="12056" x="4214813" y="2309813"/>
          <p14:tracePt t="12063" x="4235450" y="2309813"/>
          <p14:tracePt t="12072" x="4256088" y="2309813"/>
          <p14:tracePt t="12080" x="4265613" y="2298700"/>
          <p14:tracePt t="12096" x="4275138" y="2298700"/>
          <p14:tracePt t="12153" x="4286250" y="2298700"/>
          <p14:tracePt t="12202" x="4295775" y="2289175"/>
          <p14:tracePt t="12209" x="4305300" y="2289175"/>
          <p14:tracePt t="12218" x="4325938" y="2289175"/>
          <p14:tracePt t="12225" x="4346575" y="2289175"/>
          <p14:tracePt t="12233" x="4376738" y="2289175"/>
          <p14:tracePt t="12241" x="4416425" y="2289175"/>
          <p14:tracePt t="12249" x="4467225" y="2289175"/>
          <p14:tracePt t="12257" x="4518025" y="2289175"/>
          <p14:tracePt t="12265" x="4568825" y="2289175"/>
          <p14:tracePt t="12273" x="4608513" y="2289175"/>
          <p14:tracePt t="12282" x="4659313" y="2289175"/>
          <p14:tracePt t="12289" x="4689475" y="2289175"/>
          <p14:tracePt t="12297" x="4719638" y="2289175"/>
          <p14:tracePt t="12305" x="4729163" y="2289175"/>
          <p14:tracePt t="12313" x="4740275" y="2289175"/>
          <p14:tracePt t="12321" x="4749800" y="2289175"/>
          <p14:tracePt t="12329" x="4759325" y="2289175"/>
          <p14:tracePt t="12337" x="4770438" y="2289175"/>
          <p14:tracePt t="12369" x="4779963" y="2289175"/>
          <p14:tracePt t="12404" x="4789488" y="2289175"/>
          <p14:tracePt t="12419" x="4800600" y="2289175"/>
          <p14:tracePt t="12434" x="4810125" y="2289175"/>
          <p14:tracePt t="12452" x="4830763" y="2289175"/>
          <p14:tracePt t="12460" x="4840288" y="2289175"/>
          <p14:tracePt t="12468" x="4860925" y="2279650"/>
          <p14:tracePt t="12476" x="4891088" y="2279650"/>
          <p14:tracePt t="12483" x="4921250" y="2279650"/>
          <p14:tracePt t="12491" x="4951413" y="2279650"/>
          <p14:tracePt t="12499" x="4981575" y="2279650"/>
          <p14:tracePt t="12507" x="5021263" y="2279650"/>
          <p14:tracePt t="12515" x="5062538" y="2279650"/>
          <p14:tracePt t="12524" x="5102225" y="2279650"/>
          <p14:tracePt t="12531" x="5132388" y="2279650"/>
          <p14:tracePt t="12539" x="5173663" y="2279650"/>
          <p14:tracePt t="12548" x="5192713" y="2279650"/>
          <p14:tracePt t="12556" x="5213350" y="2279650"/>
          <p14:tracePt t="12563" x="5233988" y="2279650"/>
          <p14:tracePt t="12571" x="5243513" y="2279650"/>
          <p14:tracePt t="12588" x="5254625" y="2279650"/>
          <p14:tracePt t="12596" x="5264150" y="2279650"/>
          <p14:tracePt t="12612" x="5273675" y="2279650"/>
          <p14:tracePt t="12636" x="5284788" y="2279650"/>
          <p14:tracePt t="12652" x="5294313" y="2279650"/>
          <p14:tracePt t="12668" x="5303838" y="2279650"/>
          <p14:tracePt t="12685" x="5314950" y="2279650"/>
          <p14:tracePt t="12701" x="5324475" y="2279650"/>
          <p14:tracePt t="12712" x="5345113" y="2279650"/>
          <p14:tracePt t="12719" x="5364163" y="2279650"/>
          <p14:tracePt t="12730" x="5384800" y="2279650"/>
          <p14:tracePt t="12735" x="5395913" y="2279650"/>
          <p14:tracePt t="12745" x="5414963" y="2279650"/>
          <p14:tracePt t="12751" x="5445125" y="2279650"/>
          <p14:tracePt t="12759" x="5475288" y="2268538"/>
          <p14:tracePt t="12767" x="5495925" y="2268538"/>
          <p14:tracePt t="12774" x="5526088" y="2268538"/>
          <p14:tracePt t="12782" x="5556250" y="2268538"/>
          <p14:tracePt t="12790" x="5597525" y="2268538"/>
          <p14:tracePt t="12797" x="5627688" y="2259013"/>
          <p14:tracePt t="12805" x="5657850" y="2259013"/>
          <p14:tracePt t="12813" x="5676900" y="2259013"/>
          <p14:tracePt t="12821" x="5697538" y="2259013"/>
          <p14:tracePt t="12829" x="5718175" y="2259013"/>
          <p14:tracePt t="12845" x="5727700" y="2259013"/>
          <p14:tracePt t="12853" x="5737225" y="2259013"/>
          <p14:tracePt t="12861" x="5748338" y="2259013"/>
          <p14:tracePt t="12869" x="5757863" y="2259013"/>
          <p14:tracePt t="12877" x="5768975" y="2259013"/>
          <p14:tracePt t="12885" x="5778500" y="2259013"/>
          <p14:tracePt t="12895" x="5799138" y="2259013"/>
          <p14:tracePt t="12901" x="5808663" y="2259013"/>
          <p14:tracePt t="13082" x="5818188" y="2259013"/>
          <p14:tracePt t="13097" x="5829300" y="2259013"/>
          <p14:tracePt t="13107" x="5838825" y="2259013"/>
          <p14:tracePt t="13114" x="5848350" y="2259013"/>
          <p14:tracePt t="13122" x="5859463" y="2259013"/>
          <p14:tracePt t="13128" x="5889625" y="2259013"/>
          <p14:tracePt t="13136" x="5919788" y="2259013"/>
          <p14:tracePt t="13144" x="5949950" y="2259013"/>
          <p14:tracePt t="13152" x="5989638" y="2259013"/>
          <p14:tracePt t="13160" x="6019800" y="2259013"/>
          <p14:tracePt t="13167" x="6070600" y="2259013"/>
          <p14:tracePt t="13175" x="6111875" y="2259013"/>
          <p14:tracePt t="13183" x="6142038" y="2259013"/>
          <p14:tracePt t="13191" x="6172200" y="2259013"/>
          <p14:tracePt t="13199" x="6191250" y="2259013"/>
          <p14:tracePt t="13207" x="6202363" y="2259013"/>
          <p14:tracePt t="13215" x="6221413" y="2259013"/>
          <p14:tracePt t="13224" x="6251575" y="2259013"/>
          <p14:tracePt t="13231" x="6283325" y="2249488"/>
          <p14:tracePt t="13240" x="6302375" y="2249488"/>
          <p14:tracePt t="13247" x="6343650" y="2249488"/>
          <p14:tracePt t="13255" x="6373813" y="2249488"/>
          <p14:tracePt t="13264" x="6403975" y="2249488"/>
          <p14:tracePt t="13271" x="6413500" y="2249488"/>
          <p14:tracePt t="13281" x="6443663" y="2249488"/>
          <p14:tracePt t="13287" x="6454775" y="2249488"/>
          <p14:tracePt t="13297" x="6484938" y="2249488"/>
          <p14:tracePt t="13307" x="6494463" y="2249488"/>
          <p14:tracePt t="13313" x="6515100" y="2249488"/>
          <p14:tracePt t="13321" x="6524625" y="2249488"/>
          <p14:tracePt t="13346" x="6534150" y="2249488"/>
          <p14:tracePt t="13361" x="6545263" y="2249488"/>
          <p14:tracePt t="13369" x="6554788" y="2249488"/>
          <p14:tracePt t="13385" x="6575425" y="2249488"/>
          <p14:tracePt t="13409" x="6584950" y="2249488"/>
          <p14:tracePt t="13417" x="6594475" y="2249488"/>
          <p14:tracePt t="13425" x="6605588" y="2249488"/>
          <p14:tracePt t="13434" x="6615113" y="2249488"/>
          <p14:tracePt t="13441" x="6624638" y="2249488"/>
          <p14:tracePt t="13449" x="6645275" y="2249488"/>
          <p14:tracePt t="13457" x="6665913" y="2259013"/>
          <p14:tracePt t="13465" x="6675438" y="2259013"/>
          <p14:tracePt t="13473" x="6696075" y="2259013"/>
          <p14:tracePt t="13481" x="6716713" y="2259013"/>
          <p14:tracePt t="13489" x="6735763" y="2259013"/>
          <p14:tracePt t="13497" x="6796088" y="2259013"/>
          <p14:tracePt t="13506" x="6837363" y="2259013"/>
          <p14:tracePt t="13513" x="6858000" y="2259013"/>
          <p14:tracePt t="13522" x="6897688" y="2259013"/>
          <p14:tracePt t="13529" x="6927850" y="2259013"/>
          <p14:tracePt t="13537" x="6948488" y="2259013"/>
          <p14:tracePt t="13545" x="6958013" y="2259013"/>
          <p14:tracePt t="13553" x="6978650" y="2259013"/>
          <p14:tracePt t="13561" x="6988175" y="2259013"/>
          <p14:tracePt t="13569" x="6999288" y="2259013"/>
          <p14:tracePt t="13593" x="7008813" y="2259013"/>
          <p14:tracePt t="13619" x="7018338" y="2259013"/>
          <p14:tracePt t="13635" x="7038975" y="2259013"/>
          <p14:tracePt t="13643" x="7048500" y="2259013"/>
          <p14:tracePt t="13651" x="7059613" y="2259013"/>
          <p14:tracePt t="13659" x="7078663" y="2259013"/>
          <p14:tracePt t="13667" x="7089775" y="2259013"/>
          <p14:tracePt t="13675" x="7099300" y="2259013"/>
          <p14:tracePt t="13691" x="7108825" y="2259013"/>
          <p14:tracePt t="13731" x="7119938" y="2259013"/>
          <p14:tracePt t="14185" x="7119938" y="2268538"/>
          <p14:tracePt t="14383" x="7138988" y="2268538"/>
          <p14:tracePt t="14391" x="7159625" y="2268538"/>
          <p14:tracePt t="14399" x="7189788" y="2268538"/>
          <p14:tracePt t="14407" x="7231063" y="2268538"/>
          <p14:tracePt t="14415" x="7261225" y="2268538"/>
          <p14:tracePt t="14423" x="7300913" y="2268538"/>
          <p14:tracePt t="14431" x="7351713" y="2268538"/>
          <p14:tracePt t="14441" x="7412038" y="2268538"/>
          <p14:tracePt t="14447" x="7472363" y="2279650"/>
          <p14:tracePt t="14457" x="7523163" y="2279650"/>
          <p14:tracePt t="14463" x="7553325" y="2279650"/>
          <p14:tracePt t="14473" x="7593013" y="2279650"/>
          <p14:tracePt t="14481" x="7604125" y="2279650"/>
          <p14:tracePt t="14489" x="7634288" y="2279650"/>
          <p14:tracePt t="14497" x="7664450" y="2279650"/>
          <p14:tracePt t="14505" x="7715250" y="2279650"/>
          <p14:tracePt t="14513" x="7745413" y="2279650"/>
          <p14:tracePt t="14521" x="7754938" y="2279650"/>
          <p14:tracePt t="14529" x="7785100" y="2279650"/>
          <p14:tracePt t="14537" x="7805738" y="2279650"/>
          <p14:tracePt t="14545" x="7824788" y="2279650"/>
          <p14:tracePt t="14553" x="7835900" y="2279650"/>
          <p14:tracePt t="14561" x="7854950" y="2279650"/>
          <p14:tracePt t="14577" x="7875588" y="2279650"/>
          <p14:tracePt t="14585" x="7886700" y="2279650"/>
          <p14:tracePt t="14593" x="7896225" y="2279650"/>
          <p14:tracePt t="14601" x="7926388" y="2279650"/>
          <p14:tracePt t="14609" x="7966075" y="2289175"/>
          <p14:tracePt t="14617" x="7977188" y="2289175"/>
          <p14:tracePt t="14625" x="8007350" y="2298700"/>
          <p14:tracePt t="14633" x="8026400" y="2298700"/>
          <p14:tracePt t="14641" x="8047038" y="2298700"/>
          <p14:tracePt t="14650" x="8077200" y="2309813"/>
          <p14:tracePt t="14657" x="8097838" y="2309813"/>
          <p14:tracePt t="14667" x="8128000" y="2319338"/>
          <p14:tracePt t="14673" x="8158163" y="2319338"/>
          <p14:tracePt t="14681" x="8188325" y="2330450"/>
          <p14:tracePt t="14689" x="8229600" y="2339975"/>
          <p14:tracePt t="14697" x="8269288" y="2339975"/>
          <p14:tracePt t="14705" x="8320088" y="2339975"/>
          <p14:tracePt t="14713" x="8359775" y="2349500"/>
          <p14:tracePt t="14721" x="8440738" y="2349500"/>
          <p14:tracePt t="14731" x="8470900" y="2349500"/>
          <p14:tracePt t="14737" x="8501063" y="2349500"/>
          <p14:tracePt t="14868" x="8510588" y="2349500"/>
          <p14:tracePt t="14883" x="8521700" y="2349500"/>
          <p14:tracePt t="14891" x="8540750" y="2349500"/>
          <p14:tracePt t="14899" x="8551863" y="2349500"/>
          <p14:tracePt t="14907" x="8572500" y="2349500"/>
          <p14:tracePt t="14915" x="8602663" y="2349500"/>
          <p14:tracePt t="14924" x="8632825" y="2349500"/>
          <p14:tracePt t="14932" x="8682038" y="2339975"/>
          <p14:tracePt t="14939" x="8723313" y="2339975"/>
          <p14:tracePt t="14948" x="8763000" y="2339975"/>
          <p14:tracePt t="14955" x="8823325" y="2330450"/>
          <p14:tracePt t="14963" x="8894763" y="2330450"/>
          <p14:tracePt t="14984" x="9015413" y="2330450"/>
          <p14:tracePt t="14987" x="9075738" y="2330450"/>
          <p14:tracePt t="14995" x="9136063" y="2319338"/>
          <p14:tracePt t="15003" x="9177338" y="2319338"/>
          <p14:tracePt t="15011" x="9217025" y="2319338"/>
          <p14:tracePt t="15019" x="9277350" y="2319338"/>
          <p14:tracePt t="15027" x="9288463" y="2319338"/>
          <p14:tracePt t="15035" x="9307513" y="2319338"/>
          <p14:tracePt t="15053" x="9318625" y="2319338"/>
          <p14:tracePt t="15093" x="9328150" y="2319338"/>
          <p14:tracePt t="15117" x="9337675" y="2319338"/>
          <p14:tracePt t="15141" x="9348788" y="2319338"/>
          <p14:tracePt t="15149" x="9358313" y="2319338"/>
          <p14:tracePt t="15157" x="9367838" y="2319338"/>
          <p14:tracePt t="15165" x="9378950" y="2319338"/>
          <p14:tracePt t="15173" x="9388475" y="2309813"/>
          <p14:tracePt t="15181" x="9409113" y="2309813"/>
          <p14:tracePt t="15189" x="9428163" y="2309813"/>
          <p14:tracePt t="15197" x="9448800" y="2298700"/>
          <p14:tracePt t="15205" x="9469438" y="2298700"/>
          <p14:tracePt t="15214" x="9478963" y="2298700"/>
          <p14:tracePt t="15221" x="9520238" y="2289175"/>
          <p14:tracePt t="15230" x="9550400" y="2279650"/>
          <p14:tracePt t="15237" x="9580563" y="2279650"/>
          <p14:tracePt t="15245" x="9610725" y="2268538"/>
          <p14:tracePt t="15253" x="9640888" y="2259013"/>
          <p14:tracePt t="15261" x="9710738" y="2249488"/>
          <p14:tracePt t="15269" x="9740900" y="2238375"/>
          <p14:tracePt t="15277" x="9782175" y="2228850"/>
          <p14:tracePt t="15285" x="9832975" y="2228850"/>
          <p14:tracePt t="15293" x="9863138" y="2219325"/>
          <p14:tracePt t="15301" x="9893300" y="2219325"/>
          <p14:tracePt t="15309" x="9923463" y="2208213"/>
          <p14:tracePt t="15317" x="9953625" y="2208213"/>
          <p14:tracePt t="15325" x="9983788" y="2198688"/>
          <p14:tracePt t="15333" x="10013950" y="2198688"/>
          <p14:tracePt t="15341" x="10044113" y="2189163"/>
          <p14:tracePt t="15349" x="10074275" y="2189163"/>
          <p14:tracePt t="15359" x="10094913" y="2189163"/>
          <p14:tracePt t="15367" x="10113963" y="2178050"/>
          <p14:tracePt t="15383" x="10125075" y="2178050"/>
          <p14:tracePt t="15391" x="10125075" y="2168525"/>
          <p14:tracePt t="15399" x="10134600" y="2168525"/>
          <p14:tracePt t="15548" x="10134600" y="2159000"/>
          <p14:tracePt t="15665" x="10134600" y="2168525"/>
          <p14:tracePt t="15674" x="10125075" y="2178050"/>
          <p14:tracePt t="15682" x="10083800" y="2198688"/>
          <p14:tracePt t="15689" x="9972675" y="2289175"/>
          <p14:tracePt t="15697" x="9893300" y="2360613"/>
          <p14:tracePt t="15705" x="9752013" y="2451100"/>
          <p14:tracePt t="15713" x="9610725" y="2592388"/>
          <p14:tracePt t="15721" x="9499600" y="2673350"/>
          <p14:tracePt t="15729" x="9398000" y="2763838"/>
          <p14:tracePt t="15738" x="9307513" y="2833688"/>
          <p14:tracePt t="15745" x="9166225" y="2944813"/>
          <p14:tracePt t="15753" x="9045575" y="3046413"/>
          <p14:tracePt t="15762" x="8975725" y="3106738"/>
          <p14:tracePt t="15770" x="8853488" y="3206750"/>
          <p14:tracePt t="15779" x="8732838" y="3317875"/>
          <p14:tracePt t="15786" x="8632825" y="3408363"/>
          <p14:tracePt t="15795" x="8561388" y="3479800"/>
          <p14:tracePt t="15802" x="8440738" y="3549650"/>
          <p14:tracePt t="15810" x="8299450" y="3660775"/>
          <p14:tracePt t="15818" x="8229600" y="3732213"/>
          <p14:tracePt t="15825" x="8088313" y="3822700"/>
          <p14:tracePt t="15833" x="8007350" y="3873500"/>
          <p14:tracePt t="15842" x="7845425" y="3983038"/>
          <p14:tracePt t="15850" x="7704138" y="4054475"/>
          <p14:tracePt t="15857" x="7583488" y="4114800"/>
          <p14:tracePt t="15866" x="7432675" y="4216400"/>
          <p14:tracePt t="15873" x="7270750" y="4276725"/>
          <p14:tracePt t="15882" x="7069138" y="4356100"/>
          <p14:tracePt t="15889" x="6948488" y="4418013"/>
          <p14:tracePt t="15898" x="6816725" y="4478338"/>
          <p14:tracePt t="15905" x="6635750" y="4538663"/>
          <p14:tracePt t="15913" x="6534150" y="4598988"/>
          <p14:tracePt t="15922" x="6434138" y="4638675"/>
          <p14:tracePt t="15929" x="6283325" y="4719638"/>
          <p14:tracePt t="15937" x="6202363" y="4760913"/>
          <p14:tracePt t="15948" x="6091238" y="4821238"/>
          <p14:tracePt t="15956" x="5989638" y="4881563"/>
          <p14:tracePt t="15963" x="5908675" y="4941888"/>
          <p14:tracePt t="15971" x="5859463" y="4962525"/>
          <p14:tracePt t="15979" x="5799138" y="5002213"/>
          <p14:tracePt t="15998" x="5676900" y="5073650"/>
          <p14:tracePt t="16003" x="5627688" y="5113338"/>
          <p14:tracePt t="16011" x="5597525" y="5133975"/>
          <p14:tracePt t="16020" x="5567363" y="5153025"/>
          <p14:tracePt t="16027" x="5546725" y="5173663"/>
          <p14:tracePt t="16035" x="5526088" y="5194300"/>
          <p14:tracePt t="16044" x="5505450" y="5203825"/>
          <p14:tracePt t="16051" x="5495925" y="5224463"/>
          <p14:tracePt t="16061" x="5475288" y="5233988"/>
          <p14:tracePt t="16068" x="5456238" y="5264150"/>
          <p14:tracePt t="16077" x="5435600" y="5284788"/>
          <p14:tracePt t="16084" x="5414963" y="5314950"/>
          <p14:tracePt t="16091" x="5384800" y="5365750"/>
          <p14:tracePt t="16100" x="5375275" y="5395913"/>
          <p14:tracePt t="16107" x="5334000" y="5456238"/>
          <p14:tracePt t="16116" x="5303838" y="5537200"/>
          <p14:tracePt t="16123" x="5284788" y="5618163"/>
          <p14:tracePt t="16132" x="5243513" y="5697538"/>
          <p14:tracePt t="16139" x="5224463" y="5748338"/>
          <p14:tracePt t="16148" x="5203825" y="5808663"/>
          <p14:tracePt t="16155" x="5162550" y="5889625"/>
          <p14:tracePt t="16164" x="5153025" y="5940425"/>
          <p14:tracePt t="16171" x="5132388" y="5970588"/>
          <p14:tracePt t="16180" x="5122863" y="5991225"/>
          <p14:tracePt t="16187" x="5122863" y="6000750"/>
          <p14:tracePt t="16196" x="5113338" y="6021388"/>
          <p14:tracePt t="16204" x="5102225" y="6030913"/>
          <p14:tracePt t="16212" x="5092700" y="6040438"/>
          <p14:tracePt t="16219" x="5083175" y="6051550"/>
          <p14:tracePt t="16227" x="5083175" y="6061075"/>
          <p14:tracePt t="16237" x="5072063" y="6061075"/>
          <p14:tracePt t="16245" x="5072063" y="6070600"/>
          <p14:tracePt t="16253" x="5062538" y="6081713"/>
          <p14:tracePt t="16261" x="5041900" y="6091238"/>
          <p14:tracePt t="16269" x="5021263" y="6102350"/>
          <p14:tracePt t="16277" x="5002213" y="6102350"/>
          <p14:tracePt t="16285" x="4981575" y="6111875"/>
          <p14:tracePt t="16293" x="4951413" y="6111875"/>
          <p14:tracePt t="16301" x="4921250" y="6121400"/>
          <p14:tracePt t="16309" x="4891088" y="6121400"/>
          <p14:tracePt t="16317" x="4860925" y="6132513"/>
          <p14:tracePt t="16325" x="4819650" y="6151563"/>
          <p14:tracePt t="16333" x="4770438" y="6162675"/>
          <p14:tracePt t="16341" x="4729163" y="6192838"/>
          <p14:tracePt t="16349" x="4699000" y="6192838"/>
          <p14:tracePt t="16358" x="4668838" y="6211888"/>
          <p14:tracePt t="16365" x="4618038" y="6223000"/>
          <p14:tracePt t="16373" x="4598988" y="6242050"/>
          <p14:tracePt t="16381" x="4587875" y="6253163"/>
          <p14:tracePt t="16389" x="4578350" y="6253163"/>
          <p14:tracePt t="16397" x="4557713" y="6262688"/>
          <p14:tracePt t="16405" x="4548188" y="6273800"/>
          <p14:tracePt t="16413" x="4548188" y="6283325"/>
          <p14:tracePt t="16421" x="4538663" y="6292850"/>
          <p14:tracePt t="16437" x="4538663" y="6313488"/>
          <p14:tracePt t="16445" x="4538663" y="6334125"/>
          <p14:tracePt t="16453" x="4538663" y="6353175"/>
          <p14:tracePt t="16461" x="4538663" y="6383338"/>
          <p14:tracePt t="16469" x="4538663" y="6445250"/>
          <p14:tracePt t="16477" x="4557713" y="6484938"/>
          <p14:tracePt t="16485" x="4568825" y="6535738"/>
          <p14:tracePt t="16493" x="4587875" y="6565900"/>
          <p14:tracePt t="16501" x="4608513" y="6596063"/>
          <p14:tracePt t="16509" x="4638675" y="6626225"/>
          <p14:tracePt t="16517" x="4678363" y="6656388"/>
          <p14:tracePt t="16525" x="4710113" y="6677025"/>
          <p14:tracePt t="16535" x="4729163" y="6686550"/>
          <p14:tracePt t="16543" x="4740275" y="6686550"/>
          <p14:tracePt t="16551" x="4749800" y="6696075"/>
          <p14:tracePt t="16559" x="4770438" y="6696075"/>
          <p14:tracePt t="16567" x="4789488" y="6696075"/>
          <p14:tracePt t="16575" x="4819650" y="6696075"/>
          <p14:tracePt t="16583" x="4840288" y="6696075"/>
          <p14:tracePt t="16591" x="4870450" y="6696075"/>
          <p14:tracePt t="16599" x="4900613" y="6686550"/>
          <p14:tracePt t="16607" x="4921250" y="6677025"/>
          <p14:tracePt t="16615" x="4951413" y="6656388"/>
          <p14:tracePt t="16623" x="4960938" y="6646863"/>
          <p14:tracePt t="16631" x="4981575" y="6616700"/>
          <p14:tracePt t="16640" x="5002213" y="6584950"/>
          <p14:tracePt t="16647" x="5021263" y="6554788"/>
          <p14:tracePt t="16655" x="5032375" y="6524625"/>
          <p14:tracePt t="16663" x="5032375" y="6494463"/>
          <p14:tracePt t="16671" x="5041900" y="6464300"/>
          <p14:tracePt t="16679" x="5053013" y="6424613"/>
          <p14:tracePt t="16687" x="5053013" y="6394450"/>
          <p14:tracePt t="16695" x="5053013" y="6373813"/>
          <p14:tracePt t="16703" x="5053013" y="6353175"/>
          <p14:tracePt t="16711" x="5053013" y="6343650"/>
          <p14:tracePt t="16776" x="5041900" y="6343650"/>
          <p14:tracePt t="16785" x="5021263" y="6343650"/>
          <p14:tracePt t="16792" x="5011738" y="6343650"/>
          <p14:tracePt t="16802" x="4991100" y="6353175"/>
          <p14:tracePt t="16811" x="4972050" y="6364288"/>
          <p14:tracePt t="16817" x="4951413" y="6383338"/>
          <p14:tracePt t="16823" x="4941888" y="6394450"/>
          <p14:tracePt t="16833" x="4930775" y="6413500"/>
          <p14:tracePt t="16840" x="4921250" y="6445250"/>
          <p14:tracePt t="16849" x="4911725" y="6464300"/>
          <p14:tracePt t="16856" x="4911725" y="6494463"/>
          <p14:tracePt t="16865" x="4911725" y="6515100"/>
          <p14:tracePt t="16873" x="4911725" y="6524625"/>
          <p14:tracePt t="16881" x="4911725" y="6545263"/>
          <p14:tracePt t="16953" x="4900613" y="6545263"/>
          <p14:tracePt t="16961" x="4900613" y="6554788"/>
          <p14:tracePt t="16969" x="4891088" y="6554788"/>
          <p14:tracePt t="16977" x="4881563" y="6554788"/>
          <p14:tracePt t="16985" x="4860925" y="6554788"/>
          <p14:tracePt t="16993" x="4819650" y="6554788"/>
          <p14:tracePt t="17000" x="4789488" y="6554788"/>
          <p14:tracePt t="17009" x="4740275" y="6554788"/>
          <p14:tracePt t="17017" x="4710113" y="6554788"/>
          <p14:tracePt t="17025" x="4699000" y="6554788"/>
          <p14:tracePt t="17033" x="4678363" y="6554788"/>
          <p14:tracePt t="17041" x="4668838" y="6554788"/>
          <p14:tracePt t="17049" x="4659313" y="6554788"/>
          <p14:tracePt t="17057" x="4659313" y="6565900"/>
          <p14:tracePt t="17065" x="4648200" y="6565900"/>
          <p14:tracePt t="17073" x="4648200" y="6575425"/>
          <p14:tracePt t="17081" x="4648200" y="6584950"/>
          <p14:tracePt t="17089" x="4638675" y="6626225"/>
          <p14:tracePt t="17097" x="4638675" y="6635750"/>
          <p14:tracePt t="17105" x="4638675" y="6656388"/>
          <p14:tracePt t="17113" x="4638675" y="6686550"/>
          <p14:tracePt t="17121" x="4638675" y="6707188"/>
          <p14:tracePt t="17131" x="4638675" y="6726238"/>
          <p14:tracePt t="17139" x="4638675" y="6756400"/>
          <p14:tracePt t="17147" x="4638675" y="6777038"/>
          <p14:tracePt t="17154" x="4648200" y="6777038"/>
          <p14:tracePt t="17163" x="4648200" y="6797675"/>
          <p14:tracePt t="17170" x="4668838" y="6818313"/>
          <p14:tracePt t="17179" x="4678363" y="6827838"/>
          <p14:tracePt t="17187" x="4699000" y="6837363"/>
          <p14:tracePt t="17316" x="4891088" y="6837363"/>
          <p14:tracePt t="17324" x="4891088" y="6827838"/>
          <p14:tracePt t="17332" x="4891088" y="6797675"/>
          <p14:tracePt t="17340" x="4891088" y="6777038"/>
          <p14:tracePt t="17348" x="4891088" y="6756400"/>
          <p14:tracePt t="17355" x="4891088" y="6726238"/>
          <p14:tracePt t="17364" x="4891088" y="6716713"/>
          <p14:tracePt t="17372" x="4881563" y="6707188"/>
          <p14:tracePt t="17380" x="4860925" y="6686550"/>
          <p14:tracePt t="17389" x="4840288" y="6677025"/>
          <p14:tracePt t="17396" x="4819650" y="6656388"/>
          <p14:tracePt t="17405" x="4789488" y="6646863"/>
          <p14:tracePt t="17412" x="4770438" y="6635750"/>
          <p14:tracePt t="17421" x="4740275" y="6626225"/>
          <p14:tracePt t="17427" x="4710113" y="6616700"/>
          <p14:tracePt t="17437" x="4678363" y="6616700"/>
          <p14:tracePt t="17443" x="4668838" y="6616700"/>
          <p14:tracePt t="17452" x="4659313" y="6605588"/>
          <p14:tracePt t="17461" x="4648200" y="6605588"/>
          <p14:tracePt t="17469" x="4638675" y="6605588"/>
          <p14:tracePt t="18066" x="4629150" y="6605588"/>
          <p14:tracePt t="18080" x="4618038" y="6596063"/>
          <p14:tracePt t="18088" x="4608513" y="6565900"/>
          <p14:tracePt t="18096" x="4608513" y="6545263"/>
          <p14:tracePt t="18104" x="4587875" y="6505575"/>
          <p14:tracePt t="18112" x="4568825" y="6445250"/>
          <p14:tracePt t="18120" x="4538663" y="6373813"/>
          <p14:tracePt t="18129" x="4508500" y="6292850"/>
          <p14:tracePt t="18137" x="4497388" y="6253163"/>
          <p14:tracePt t="18144" x="4457700" y="6111875"/>
          <p14:tracePt t="18153" x="4416425" y="6010275"/>
          <p14:tracePt t="18160" x="4386263" y="5899150"/>
          <p14:tracePt t="18168" x="4337050" y="5799138"/>
          <p14:tracePt t="18176" x="4275138" y="5637213"/>
          <p14:tracePt t="18185" x="4256088" y="5556250"/>
          <p14:tracePt t="18193" x="4184650" y="5405438"/>
          <p14:tracePt t="18201" x="4124325" y="5284788"/>
          <p14:tracePt t="18209" x="4084638" y="5164138"/>
          <p14:tracePt t="18217" x="4024313" y="5032375"/>
          <p14:tracePt t="18224" x="3962400" y="4891088"/>
          <p14:tracePt t="18232" x="3902075" y="4791075"/>
          <p14:tracePt t="18241" x="3841750" y="4689475"/>
          <p14:tracePt t="18248" x="3771900" y="4568825"/>
          <p14:tracePt t="18257" x="3711575" y="4457700"/>
          <p14:tracePt t="18265" x="3670300" y="4418013"/>
          <p14:tracePt t="18275" x="3609975" y="4306888"/>
          <p14:tracePt t="18281" x="3540125" y="4205288"/>
          <p14:tracePt t="18291" x="3479800" y="4105275"/>
          <p14:tracePt t="18297" x="3408363" y="3983038"/>
          <p14:tracePt t="18307" x="3348038" y="3903663"/>
          <p14:tracePt t="18313" x="3297238" y="3841750"/>
          <p14:tracePt t="18323" x="3246438" y="3781425"/>
          <p14:tracePt t="18331" x="3186113" y="3711575"/>
          <p14:tracePt t="18338" x="3116263" y="3640138"/>
          <p14:tracePt t="18346" x="3086100" y="3590925"/>
          <p14:tracePt t="18354" x="2974975" y="3498850"/>
          <p14:tracePt t="18362" x="2944813" y="3449638"/>
          <p14:tracePt t="18371" x="2894013" y="3419475"/>
          <p14:tracePt t="18378" x="2843213" y="3368675"/>
          <p14:tracePt t="18387" x="2752725" y="3297238"/>
          <p14:tracePt t="18395" x="2701925" y="3248025"/>
          <p14:tracePt t="18403" x="2652713" y="3206750"/>
          <p14:tracePt t="18411" x="2622550" y="3187700"/>
          <p14:tracePt t="18419" x="2581275" y="3146425"/>
          <p14:tracePt t="18426" x="2530475" y="3116263"/>
          <p14:tracePt t="18435" x="2481263" y="3076575"/>
          <p14:tracePt t="18443" x="2430463" y="3055938"/>
          <p14:tracePt t="18450" x="2390775" y="3046413"/>
          <p14:tracePt t="18459" x="2339975" y="3005138"/>
          <p14:tracePt t="18466" x="2259013" y="2974975"/>
          <p14:tracePt t="18475" x="2198688" y="2954338"/>
          <p14:tracePt t="18483" x="2127250" y="2914650"/>
          <p14:tracePt t="18491" x="2097088" y="2905125"/>
          <p14:tracePt t="18498" x="2036763" y="2884488"/>
          <p14:tracePt t="18507" x="1976438" y="2844800"/>
          <p14:tracePt t="18514" x="1906588" y="2813050"/>
          <p14:tracePt t="18522" x="1855788" y="2773363"/>
          <p14:tracePt t="18530" x="1825625" y="2752725"/>
          <p14:tracePt t="18539" x="1795463" y="2733675"/>
          <p14:tracePt t="18547" x="1774825" y="2722563"/>
          <p14:tracePt t="18554" x="1744663" y="2703513"/>
          <p14:tracePt t="18564" x="1735138" y="2692400"/>
          <p14:tracePt t="18571" x="1724025" y="2692400"/>
          <p14:tracePt t="18578" x="1724025" y="2682875"/>
          <p14:tracePt t="18595" x="1714500" y="2673350"/>
          <p14:tracePt t="18605" x="1704975" y="2662238"/>
          <p14:tracePt t="18610" x="1704975" y="2652713"/>
          <p14:tracePt t="18629" x="1693863" y="2652713"/>
          <p14:tracePt t="18741" x="1693863" y="2641600"/>
          <p14:tracePt t="18944" x="1704975" y="2641600"/>
          <p14:tracePt t="18950" x="1724025" y="2641600"/>
          <p14:tracePt t="18958" x="1735138" y="2641600"/>
          <p14:tracePt t="18967" x="1765300" y="2641600"/>
          <p14:tracePt t="18975" x="1804988" y="2652713"/>
          <p14:tracePt t="18982" x="1814513" y="2662238"/>
          <p14:tracePt t="18997" x="1855788" y="2673350"/>
          <p14:tracePt t="18998" x="1865313" y="2673350"/>
          <p14:tracePt t="19006" x="1885950" y="2682875"/>
          <p14:tracePt t="19014" x="1895475" y="2682875"/>
          <p14:tracePt t="19022" x="1906588" y="2682875"/>
          <p14:tracePt t="19030" x="1916113" y="2682875"/>
          <p14:tracePt t="19063" x="1925638" y="2682875"/>
          <p14:tracePt t="19079" x="1936750" y="2682875"/>
          <p14:tracePt t="19087" x="1946275" y="2682875"/>
          <p14:tracePt t="19111" x="1955800" y="2682875"/>
          <p14:tracePt t="19143" x="1966913" y="2682875"/>
          <p14:tracePt t="19159" x="1976438" y="2682875"/>
          <p14:tracePt t="19167" x="1985963" y="2682875"/>
          <p14:tracePt t="19185" x="1997075" y="2682875"/>
          <p14:tracePt t="19225" x="2006600" y="2682875"/>
          <p14:tracePt t="19233" x="2027238" y="2682875"/>
          <p14:tracePt t="19241" x="2047875" y="2682875"/>
          <p14:tracePt t="19249" x="2057400" y="2682875"/>
          <p14:tracePt t="19257" x="2087563" y="2682875"/>
          <p14:tracePt t="19265" x="2117725" y="2682875"/>
          <p14:tracePt t="19273" x="2168525" y="2682875"/>
          <p14:tracePt t="19280" x="2208213" y="2682875"/>
          <p14:tracePt t="19289" x="2238375" y="2682875"/>
          <p14:tracePt t="19297" x="2279650" y="2682875"/>
          <p14:tracePt t="19304" x="2298700" y="2682875"/>
          <p14:tracePt t="19313" x="2319338" y="2682875"/>
          <p14:tracePt t="19533" x="2319338" y="2692400"/>
          <p14:tracePt t="19565" x="2319338" y="2703513"/>
          <p14:tracePt t="19782" x="2328863" y="2703513"/>
          <p14:tracePt t="19789" x="2339975" y="2703513"/>
          <p14:tracePt t="19796" x="2359025" y="2703513"/>
          <p14:tracePt t="19805" x="2400300" y="2703513"/>
          <p14:tracePt t="19813" x="2439988" y="2703513"/>
          <p14:tracePt t="19820" x="2530475" y="2703513"/>
          <p14:tracePt t="19829" x="2641600" y="2692400"/>
          <p14:tracePt t="19836" x="2743200" y="2692400"/>
          <p14:tracePt t="19844" x="2813050" y="2682875"/>
          <p14:tracePt t="19852" x="2873375" y="2673350"/>
          <p14:tracePt t="19861" x="2944813" y="2652713"/>
          <p14:tracePt t="19868" x="3005138" y="2641600"/>
          <p14:tracePt t="19876" x="3044825" y="2641600"/>
          <p14:tracePt t="19884" x="3065463" y="2632075"/>
          <p14:tracePt t="19892" x="3086100" y="2632075"/>
          <p14:tracePt t="19900" x="3086100" y="2622550"/>
          <p14:tracePt t="19924" x="3106738" y="2622550"/>
          <p14:tracePt t="19940" x="3125788" y="2622550"/>
          <p14:tracePt t="19956" x="3146425" y="2611438"/>
          <p14:tracePt t="19965" x="3167063" y="2611438"/>
          <p14:tracePt t="19976" x="3186113" y="2611438"/>
          <p14:tracePt t="19980" x="3197225" y="2611438"/>
          <p14:tracePt t="19990" x="3216275" y="2611438"/>
          <p14:tracePt t="19996" x="3227388" y="2611438"/>
          <p14:tracePt t="20004" x="3246438" y="2601913"/>
          <p14:tracePt t="20012" x="3267075" y="2601913"/>
          <p14:tracePt t="20020" x="3278188" y="2601913"/>
          <p14:tracePt t="20028" x="3308350" y="2601913"/>
          <p14:tracePt t="20036" x="3317875" y="2601913"/>
          <p14:tracePt t="20044" x="3338513" y="2601913"/>
          <p14:tracePt t="20052" x="3357563" y="2601913"/>
          <p14:tracePt t="20062" x="3378200" y="2592388"/>
          <p14:tracePt t="20068" x="3387725" y="2592388"/>
          <p14:tracePt t="20078" x="3398838" y="2592388"/>
          <p14:tracePt t="20084" x="3408363" y="2592388"/>
          <p14:tracePt t="20094" x="3417888" y="2592388"/>
          <p14:tracePt t="20379" x="3438525" y="2592388"/>
          <p14:tracePt t="20395" x="3459163" y="2592388"/>
          <p14:tracePt t="20403" x="3489325" y="2592388"/>
          <p14:tracePt t="20413" x="3519488" y="2592388"/>
          <p14:tracePt t="20417" x="3540125" y="2592388"/>
          <p14:tracePt t="20424" x="3570288" y="2592388"/>
          <p14:tracePt t="20433" x="3600450" y="2592388"/>
          <p14:tracePt t="20441" x="3619500" y="2592388"/>
          <p14:tracePt t="20448" x="3651250" y="2592388"/>
          <p14:tracePt t="20457" x="3660775" y="2592388"/>
          <p14:tracePt t="20465" x="3681413" y="2592388"/>
          <p14:tracePt t="20473" x="3690938" y="2592388"/>
          <p14:tracePt t="20481" x="3711575" y="2592388"/>
          <p14:tracePt t="20488" x="3721100" y="2592388"/>
          <p14:tracePt t="20497" x="3741738" y="2592388"/>
          <p14:tracePt t="20504" x="3751263" y="2592388"/>
          <p14:tracePt t="20513" x="3781425" y="2592388"/>
          <p14:tracePt t="20521" x="3790950" y="2592388"/>
          <p14:tracePt t="20529" x="3822700" y="2592388"/>
          <p14:tracePt t="20537" x="3841750" y="2592388"/>
          <p14:tracePt t="20544" x="3871913" y="2592388"/>
          <p14:tracePt t="20553" x="3892550" y="2592388"/>
          <p14:tracePt t="20560" x="3913188" y="2592388"/>
          <p14:tracePt t="20568" x="3922713" y="2592388"/>
          <p14:tracePt t="20576" x="3932238" y="2592388"/>
          <p14:tracePt t="20981" x="3932238" y="2601913"/>
          <p14:tracePt t="21352" x="3943350" y="2611438"/>
          <p14:tracePt t="21367" x="3952875" y="2641600"/>
          <p14:tracePt t="21375" x="3962400" y="2673350"/>
          <p14:tracePt t="21382" x="3994150" y="2743200"/>
          <p14:tracePt t="21391" x="4013200" y="2863850"/>
          <p14:tracePt t="21400" x="4084638" y="3035300"/>
          <p14:tracePt t="21406" x="4165600" y="3236913"/>
          <p14:tracePt t="21414" x="4386263" y="3721100"/>
          <p14:tracePt t="21422" x="4587875" y="4154488"/>
          <p14:tracePt t="21430" x="4810125" y="4638675"/>
          <p14:tracePt t="21438" x="5011738" y="5073650"/>
          <p14:tracePt t="21446" x="5173663" y="5476875"/>
          <p14:tracePt t="21454" x="5284788" y="5727700"/>
          <p14:tracePt t="21462" x="5384800" y="5910263"/>
          <p14:tracePt t="21470" x="5456238" y="6081713"/>
          <p14:tracePt t="21478" x="5516563" y="6202363"/>
          <p14:tracePt t="21486" x="5556250" y="6303963"/>
          <p14:tracePt t="21494" x="5616575" y="6403975"/>
          <p14:tracePt t="21502" x="5657850" y="6484938"/>
          <p14:tracePt t="21510" x="5697538" y="6584950"/>
          <p14:tracePt t="21518" x="5718175" y="6635750"/>
          <p14:tracePt t="21526" x="5748338" y="6696075"/>
          <p14:tracePt t="21534" x="5788025" y="6767513"/>
          <p14:tracePt t="21544" x="5808663" y="6807200"/>
          <p14:tracePt t="21874" x="6967538" y="6797675"/>
          <p14:tracePt t="21882" x="6999288" y="6777038"/>
          <p14:tracePt t="21890" x="7018338" y="6746875"/>
          <p14:tracePt t="21898" x="7029450" y="6726238"/>
          <p14:tracePt t="21906" x="7038975" y="6707188"/>
          <p14:tracePt t="21914" x="7048500" y="6686550"/>
          <p14:tracePt t="21922" x="7059613" y="6665913"/>
          <p14:tracePt t="21930" x="7069138" y="6646863"/>
          <p14:tracePt t="21946" x="7078663" y="6616700"/>
          <p14:tracePt t="21954" x="7089775" y="6596063"/>
          <p14:tracePt t="21963" x="7099300" y="6575425"/>
          <p14:tracePt t="21970" x="7108825" y="6565900"/>
          <p14:tracePt t="21982" x="7119938" y="6554788"/>
          <p14:tracePt t="21986" x="7129463" y="6545263"/>
          <p14:tracePt t="21994" x="7138988" y="6524625"/>
          <p14:tracePt t="22010" x="7150100" y="6505575"/>
          <p14:tracePt t="22018" x="7159625" y="6494463"/>
          <p14:tracePt t="22026" x="7180263" y="6475413"/>
          <p14:tracePt t="22034" x="7200900" y="6454775"/>
          <p14:tracePt t="22042" x="7210425" y="6434138"/>
          <p14:tracePt t="22050" x="7219950" y="6434138"/>
          <p14:tracePt t="22058" x="7240588" y="6413500"/>
          <p14:tracePt t="22066" x="7250113" y="6394450"/>
          <p14:tracePt t="22074" x="7270750" y="6373813"/>
          <p14:tracePt t="22082" x="7280275" y="6353175"/>
          <p14:tracePt t="22090" x="7280275" y="6334125"/>
          <p14:tracePt t="22098" x="7280275" y="6323013"/>
          <p14:tracePt t="22106" x="7291388" y="6313488"/>
          <p14:tracePt t="22114" x="7291388" y="6303963"/>
          <p14:tracePt t="22124" x="7300913" y="6283325"/>
          <p14:tracePt t="22130" x="7300913" y="6262688"/>
          <p14:tracePt t="22140" x="7300913" y="6253163"/>
          <p14:tracePt t="22146" x="7310438" y="6232525"/>
          <p14:tracePt t="22156" x="7310438" y="6202363"/>
          <p14:tracePt t="22162" x="7310438" y="6181725"/>
          <p14:tracePt t="22172" x="7310438" y="6172200"/>
          <p14:tracePt t="22180" x="7310438" y="6151563"/>
          <p14:tracePt t="22196" x="7310438" y="6132513"/>
          <p14:tracePt t="22204" x="7310438" y="6111875"/>
          <p14:tracePt t="22211" x="7300913" y="6102350"/>
          <p14:tracePt t="22220" x="7291388" y="6091238"/>
          <p14:tracePt t="22228" x="7280275" y="6081713"/>
          <p14:tracePt t="22236" x="7261225" y="6070600"/>
          <p14:tracePt t="22245" x="7240588" y="6051550"/>
          <p14:tracePt t="22252" x="7219950" y="6040438"/>
          <p14:tracePt t="22260" x="7200900" y="6030913"/>
          <p14:tracePt t="22268" x="7170738" y="6021388"/>
          <p14:tracePt t="22276" x="7129463" y="6010275"/>
          <p14:tracePt t="22284" x="7099300" y="6000750"/>
          <p14:tracePt t="22292" x="7048500" y="5991225"/>
          <p14:tracePt t="22300" x="7018338" y="5980113"/>
          <p14:tracePt t="22308" x="6988175" y="5970588"/>
          <p14:tracePt t="22316" x="6958013" y="5970588"/>
          <p14:tracePt t="22324" x="6927850" y="5949950"/>
          <p14:tracePt t="22332" x="6897688" y="5949950"/>
          <p14:tracePt t="22340" x="6877050" y="5949950"/>
          <p14:tracePt t="22348" x="6846888" y="5949950"/>
          <p14:tracePt t="22356" x="6827838" y="5949950"/>
          <p14:tracePt t="22364" x="6816725" y="5949950"/>
          <p14:tracePt t="22372" x="6796088" y="5949950"/>
          <p14:tracePt t="22380" x="6777038" y="5949950"/>
          <p14:tracePt t="22388" x="6756400" y="5949950"/>
          <p14:tracePt t="22397" x="6735763" y="5949950"/>
          <p14:tracePt t="22405" x="6705600" y="5949950"/>
          <p14:tracePt t="22412" x="6686550" y="5949950"/>
          <p14:tracePt t="22423" x="6656388" y="5961063"/>
          <p14:tracePt t="22429" x="6624638" y="5961063"/>
          <p14:tracePt t="22439" x="6584950" y="5970588"/>
          <p14:tracePt t="22446" x="6554788" y="5970588"/>
          <p14:tracePt t="22455" x="6524625" y="5980113"/>
          <p14:tracePt t="22462" x="6503988" y="5991225"/>
          <p14:tracePt t="22471" x="6473825" y="5991225"/>
          <p14:tracePt t="22479" x="6464300" y="5991225"/>
          <p14:tracePt t="22487" x="6454775" y="6000750"/>
          <p14:tracePt t="22496" x="6434138" y="6010275"/>
          <p14:tracePt t="22503" x="6423025" y="6021388"/>
          <p14:tracePt t="22519" x="6413500" y="6030913"/>
          <p14:tracePt t="22530" x="6413500" y="6040438"/>
          <p14:tracePt t="22535" x="6403975" y="6051550"/>
          <p14:tracePt t="22543" x="6403975" y="6061075"/>
          <p14:tracePt t="22551" x="6392863" y="6081713"/>
          <p14:tracePt t="22559" x="6392863" y="6111875"/>
          <p14:tracePt t="22567" x="6392863" y="6132513"/>
          <p14:tracePt t="22575" x="6392863" y="6142038"/>
          <p14:tracePt t="22583" x="6392863" y="6162675"/>
          <p14:tracePt t="22591" x="6392863" y="6192838"/>
          <p14:tracePt t="22599" x="6403975" y="6223000"/>
          <p14:tracePt t="22606" x="6423025" y="6262688"/>
          <p14:tracePt t="22614" x="6454775" y="6292850"/>
          <p14:tracePt t="22622" x="6473825" y="6313488"/>
          <p14:tracePt t="22630" x="6503988" y="6334125"/>
          <p14:tracePt t="22638" x="6534150" y="6353175"/>
          <p14:tracePt t="22646" x="6545263" y="6364288"/>
          <p14:tracePt t="22654" x="6575425" y="6373813"/>
          <p14:tracePt t="22662" x="6605588" y="6383338"/>
          <p14:tracePt t="22670" x="6665913" y="6394450"/>
          <p14:tracePt t="22678" x="6696075" y="6394450"/>
          <p14:tracePt t="22686" x="6735763" y="6394450"/>
          <p14:tracePt t="22694" x="6786563" y="6394450"/>
          <p14:tracePt t="22702" x="6837363" y="6394450"/>
          <p14:tracePt t="22712" x="6888163" y="6394450"/>
          <p14:tracePt t="22718" x="6927850" y="6394450"/>
          <p14:tracePt t="22728" x="6967538" y="6383338"/>
          <p14:tracePt t="22734" x="7008813" y="6373813"/>
          <p14:tracePt t="22744" x="7029450" y="6364288"/>
          <p14:tracePt t="22750" x="7048500" y="6353175"/>
          <p14:tracePt t="22760" x="7059613" y="6343650"/>
          <p14:tracePt t="22766" x="7069138" y="6343650"/>
          <p14:tracePt t="22880" x="7069138" y="6334125"/>
          <p14:tracePt t="22928" x="7069138" y="6323013"/>
          <p14:tracePt t="22976" x="7069138" y="6313488"/>
          <p14:tracePt t="22984" x="7069138" y="6303963"/>
          <p14:tracePt t="22993" x="7069138" y="6292850"/>
          <p14:tracePt t="23002" x="7069138" y="6283325"/>
          <p14:tracePt t="23008" x="7059613" y="6273800"/>
          <p14:tracePt t="23268" x="7048500" y="6253163"/>
          <p14:tracePt t="23274" x="7029450" y="6192838"/>
          <p14:tracePt t="23282" x="6999288" y="6111875"/>
          <p14:tracePt t="23289" x="6937375" y="6010275"/>
          <p14:tracePt t="23298" x="6888163" y="5919788"/>
          <p14:tracePt t="23306" x="6765925" y="5738813"/>
          <p14:tracePt t="23316" x="6635750" y="5516563"/>
          <p14:tracePt t="23323" x="6575425" y="5375275"/>
          <p14:tracePt t="23332" x="6515100" y="5254625"/>
          <p14:tracePt t="23339" x="6484938" y="5173663"/>
          <p14:tracePt t="23348" x="6473825" y="5133975"/>
          <p14:tracePt t="23356" x="6473825" y="5092700"/>
          <p14:tracePt t="23364" x="6473825" y="5041900"/>
          <p14:tracePt t="23373" x="6473825" y="4992688"/>
          <p14:tracePt t="23380" x="6484938" y="4932363"/>
          <p14:tracePt t="23389" x="6494463" y="4911725"/>
          <p14:tracePt t="23396" x="6503988" y="4891088"/>
          <p14:tracePt t="23404" x="6503988" y="4881563"/>
          <p14:tracePt t="23453" x="6515100" y="4881563"/>
          <p14:tracePt t="23477" x="6524625" y="4881563"/>
          <p14:tracePt t="23485" x="6534150" y="4881563"/>
          <p14:tracePt t="23493" x="6545263" y="4881563"/>
          <p14:tracePt t="23501" x="6545263" y="4891088"/>
          <p14:tracePt t="23508" x="6545263" y="4911725"/>
          <p14:tracePt t="23516" x="6554788" y="4911725"/>
          <p14:tracePt t="23524" x="6554788" y="4932363"/>
          <p14:tracePt t="23532" x="6564313" y="4941888"/>
          <p14:tracePt t="23540" x="6564313" y="4951413"/>
          <p14:tracePt t="23548" x="6564313" y="4962525"/>
          <p14:tracePt t="23556" x="6564313" y="4981575"/>
          <p14:tracePt t="23564" x="6564313" y="5002213"/>
          <p14:tracePt t="23571" x="6564313" y="5022850"/>
          <p14:tracePt t="23580" x="6564313" y="5053013"/>
          <p14:tracePt t="23588" x="6564313" y="5083175"/>
          <p14:tracePt t="23597" x="6564313" y="5113338"/>
          <p14:tracePt t="23608" x="6564313" y="5133975"/>
          <p14:tracePt t="23613" x="6564313" y="5164138"/>
          <p14:tracePt t="23623" x="6554788" y="5173663"/>
          <p14:tracePt t="23630" x="6545263" y="5213350"/>
          <p14:tracePt t="23636" x="6534150" y="5224463"/>
          <p14:tracePt t="23646" x="6534150" y="5275263"/>
          <p14:tracePt t="23654" x="6534150" y="5314950"/>
          <p14:tracePt t="23662" x="6534150" y="5365750"/>
          <p14:tracePt t="23671" x="6534150" y="5446713"/>
          <p14:tracePt t="23678" x="6534150" y="5507038"/>
          <p14:tracePt t="23686" x="6534150" y="5546725"/>
          <p14:tracePt t="23694" x="6534150" y="5588000"/>
          <p14:tracePt t="23702" x="6534150" y="5627688"/>
          <p14:tracePt t="23710" x="6534150" y="5648325"/>
          <p14:tracePt t="23718" x="6534150" y="5678488"/>
          <p14:tracePt t="23726" x="6534150" y="5688013"/>
          <p14:tracePt t="23733" x="6534150" y="5697538"/>
          <p14:tracePt t="23742" x="6534150" y="5708650"/>
          <p14:tracePt t="24098" x="6524625" y="5718175"/>
          <p14:tracePt t="24130" x="6503988" y="5718175"/>
          <p14:tracePt t="24136" x="6494463" y="5718175"/>
          <p14:tracePt t="24144" x="6473825" y="5727700"/>
          <p14:tracePt t="24153" x="6464300" y="5748338"/>
          <p14:tracePt t="24160" x="6443663" y="5778500"/>
          <p14:tracePt t="24169" x="6423025" y="5808663"/>
          <p14:tracePt t="24176" x="6403975" y="5838825"/>
          <p14:tracePt t="24184" x="6392863" y="5859463"/>
          <p14:tracePt t="24192" x="6383338" y="5880100"/>
          <p14:tracePt t="24200" x="6373813" y="5899150"/>
          <p14:tracePt t="24209" x="6362700" y="5910263"/>
          <p14:tracePt t="24219" x="6362700" y="5919788"/>
          <p14:tracePt t="24242" x="6362700" y="5949950"/>
          <p14:tracePt t="24248" x="6362700" y="5980113"/>
          <p14:tracePt t="24258" x="6362700" y="6021388"/>
          <p14:tracePt t="24266" x="6373813" y="6102350"/>
          <p14:tracePt t="24274" x="6383338" y="6162675"/>
          <p14:tracePt t="24282" x="6403975" y="6223000"/>
          <p14:tracePt t="24290" x="6413500" y="6253163"/>
          <p14:tracePt t="24298" x="6454775" y="6283325"/>
          <p14:tracePt t="24306" x="6454775" y="6292850"/>
          <p14:tracePt t="24314" x="6464300" y="6303963"/>
          <p14:tracePt t="24322" x="6473825" y="6303963"/>
          <p14:tracePt t="24338" x="6484938" y="6303963"/>
          <p14:tracePt t="24362" x="6494463" y="6303963"/>
          <p14:tracePt t="24378" x="6503988" y="6303963"/>
          <p14:tracePt t="24386" x="6515100" y="6292850"/>
          <p14:tracePt t="24394" x="6534150" y="6283325"/>
          <p14:tracePt t="24401" x="6554788" y="6273800"/>
          <p14:tracePt t="24418" x="6564313" y="6262688"/>
          <p14:tracePt t="24426" x="6575425" y="6253163"/>
          <p14:tracePt t="24435" x="6575425" y="6242050"/>
          <p14:tracePt t="24442" x="6575425" y="6232525"/>
          <p14:tracePt t="24474" x="6575425" y="6223000"/>
          <p14:tracePt t="24542" x="6575425" y="6242050"/>
          <p14:tracePt t="24550" x="6575425" y="6273800"/>
          <p14:tracePt t="24560" x="6575425" y="6303963"/>
          <p14:tracePt t="24567" x="6575425" y="6343650"/>
          <p14:tracePt t="24575" x="6575425" y="6373813"/>
          <p14:tracePt t="24583" x="6584950" y="6424613"/>
          <p14:tracePt t="24588" x="6594475" y="6454775"/>
          <p14:tracePt t="24596" x="6605588" y="6484938"/>
          <p14:tracePt t="24604" x="6615113" y="6515100"/>
          <p14:tracePt t="24612" x="6624638" y="6545263"/>
          <p14:tracePt t="24620" x="6635750" y="6565900"/>
          <p14:tracePt t="24628" x="6645275" y="6584950"/>
          <p14:tracePt t="24636" x="6656388" y="6596063"/>
          <p14:tracePt t="24644" x="6665913" y="6605588"/>
          <p14:tracePt t="24692" x="6675438" y="6605588"/>
          <p14:tracePt t="24700" x="6686550" y="6605588"/>
          <p14:tracePt t="24715" x="6705600" y="6605588"/>
          <p14:tracePt t="24724" x="6716713" y="6605588"/>
          <p14:tracePt t="24733" x="6726238" y="6596063"/>
          <p14:tracePt t="24740" x="6746875" y="6584950"/>
          <p14:tracePt t="24749" x="6756400" y="6575425"/>
          <p14:tracePt t="24756" x="6777038" y="6565900"/>
          <p14:tracePt t="24764" x="6796088" y="6554788"/>
          <p14:tracePt t="24772" x="6796088" y="6545263"/>
          <p14:tracePt t="24780" x="6816725" y="6545263"/>
          <p14:tracePt t="24788" x="6827838" y="6535738"/>
          <p14:tracePt t="24796" x="6837363" y="6524625"/>
          <p14:tracePt t="24806" x="6846888" y="6515100"/>
          <p14:tracePt t="24812" x="6846888" y="6505575"/>
          <p14:tracePt t="24822" x="6858000" y="6505575"/>
          <p14:tracePt t="24830" x="6858000" y="6484938"/>
          <p14:tracePt t="24838" x="6867525" y="6475413"/>
          <p14:tracePt t="24846" x="6867525" y="6464300"/>
          <p14:tracePt t="24854" x="6867525" y="6445250"/>
          <p14:tracePt t="24862" x="6877050" y="6424613"/>
          <p14:tracePt t="24870" x="6877050" y="6403975"/>
          <p14:tracePt t="24878" x="6877050" y="6383338"/>
          <p14:tracePt t="24886" x="6888163" y="6353175"/>
          <p14:tracePt t="24894" x="6888163" y="6343650"/>
          <p14:tracePt t="24902" x="6897688" y="6334125"/>
          <p14:tracePt t="24917" x="6897688" y="6323013"/>
          <p14:tracePt t="24925" x="6897688" y="6313488"/>
          <p14:tracePt t="24934" x="6897688" y="6303963"/>
          <p14:tracePt t="24949" x="6897688" y="6292850"/>
          <p14:tracePt t="24980" x="6897688" y="6283325"/>
          <p14:tracePt t="24983" x="6897688" y="6273800"/>
          <p14:tracePt t="24990" x="6897688" y="6262688"/>
          <p14:tracePt t="24998" x="6897688" y="6253163"/>
          <p14:tracePt t="25014" x="6888163" y="6253163"/>
          <p14:tracePt t="25022" x="6888163" y="6242050"/>
          <p14:tracePt t="25031" x="6867525" y="6232525"/>
          <p14:tracePt t="25037" x="6867525" y="6223000"/>
          <p14:tracePt t="25045" x="6846888" y="6211888"/>
          <p14:tracePt t="25053" x="6837363" y="6211888"/>
          <p14:tracePt t="25061" x="6816725" y="6202363"/>
          <p14:tracePt t="25069" x="6786563" y="6202363"/>
          <p14:tracePt t="25077" x="6777038" y="6202363"/>
          <p14:tracePt t="25086" x="6756400" y="6202363"/>
          <p14:tracePt t="25095" x="6726238" y="6202363"/>
          <p14:tracePt t="25102" x="6705600" y="6202363"/>
          <p14:tracePt t="25111" x="6696075" y="6202363"/>
          <p14:tracePt t="25119" x="6686550" y="6202363"/>
          <p14:tracePt t="25127" x="6675438" y="6202363"/>
          <p14:tracePt t="25160" x="6665913" y="6202363"/>
          <p14:tracePt t="25176" x="6656388" y="6202363"/>
          <p14:tracePt t="25184" x="6645275" y="6202363"/>
          <p14:tracePt t="25191" x="6635750" y="6202363"/>
          <p14:tracePt t="25199" x="6624638" y="6202363"/>
          <p14:tracePt t="25216" x="6615113" y="6202363"/>
          <p14:tracePt t="25482" x="6615113" y="6211888"/>
          <p14:tracePt t="25497" x="6624638" y="6211888"/>
          <p14:tracePt t="25529" x="6624638" y="6223000"/>
          <p14:tracePt t="25537" x="6635750" y="6223000"/>
          <p14:tracePt t="25553" x="6645275" y="6223000"/>
          <p14:tracePt t="25561" x="6645275" y="6232525"/>
          <p14:tracePt t="25569" x="6656388" y="6232525"/>
          <p14:tracePt t="25578" x="6656388" y="6242050"/>
          <p14:tracePt t="25595" x="6665913" y="6242050"/>
          <p14:tracePt t="25617" x="6665913" y="6253163"/>
          <p14:tracePt t="26294" x="6665913" y="6262688"/>
          <p14:tracePt t="26327" x="6665913" y="6273800"/>
          <p14:tracePt t="26343" x="6665913" y="6283325"/>
          <p14:tracePt t="26351" x="6675438" y="6292850"/>
          <p14:tracePt t="26367" x="6686550" y="6303963"/>
          <p14:tracePt t="26375" x="6705600" y="6313488"/>
          <p14:tracePt t="26383" x="6716713" y="6313488"/>
          <p14:tracePt t="26391" x="6726238" y="6313488"/>
          <p14:tracePt t="26399" x="6746875" y="6323013"/>
          <p14:tracePt t="26407" x="6756400" y="6323013"/>
          <p14:tracePt t="26416" x="6777038" y="6334125"/>
          <p14:tracePt t="26424" x="6807200" y="6334125"/>
          <p14:tracePt t="26431" x="6837363" y="6334125"/>
          <p14:tracePt t="26440" x="6867525" y="6334125"/>
          <p14:tracePt t="26448" x="6877050" y="6334125"/>
          <p14:tracePt t="26455" x="6897688" y="6334125"/>
          <p14:tracePt t="26464" x="6918325" y="6334125"/>
          <p14:tracePt t="26471" x="6937375" y="6323013"/>
          <p14:tracePt t="26479" x="6958013" y="6313488"/>
          <p14:tracePt t="26487" x="6967538" y="6313488"/>
          <p14:tracePt t="26495" x="6978650" y="6313488"/>
          <p14:tracePt t="26503" x="6978650" y="6303963"/>
          <p14:tracePt t="26511" x="6988175" y="6292850"/>
          <p14:tracePt t="26519" x="6988175" y="6283325"/>
          <p14:tracePt t="26527" x="6988175" y="6273800"/>
          <p14:tracePt t="26543" x="6999288" y="6273800"/>
          <p14:tracePt t="26559" x="6999288" y="6262688"/>
          <p14:tracePt t="26682" x="6999288" y="6273800"/>
          <p14:tracePt t="26691" x="6999288" y="6292850"/>
          <p14:tracePt t="26699" x="7008813" y="6313488"/>
          <p14:tracePt t="26709" x="7008813" y="6323013"/>
          <p14:tracePt t="26722" x="7008813" y="6343650"/>
          <p14:tracePt t="26729" x="7018338" y="6353175"/>
          <p14:tracePt t="26745" x="7018338" y="6364288"/>
          <p14:tracePt t="26801" x="7029450" y="6364288"/>
          <p14:tracePt t="26817" x="7038975" y="6373813"/>
          <p14:tracePt t="26825" x="7059613" y="6373813"/>
          <p14:tracePt t="26833" x="7069138" y="6383338"/>
          <p14:tracePt t="26849" x="7089775" y="6383338"/>
          <p14:tracePt t="26859" x="7099300" y="6383338"/>
          <p14:tracePt t="26865" x="7119938" y="6383338"/>
          <p14:tracePt t="26881" x="7129463" y="6383338"/>
          <p14:tracePt t="26891" x="7138988" y="6383338"/>
          <p14:tracePt t="26907" x="7150100" y="6383338"/>
          <p14:tracePt t="26915" x="7159625" y="6373813"/>
          <p14:tracePt t="26931" x="7170738" y="6353175"/>
          <p14:tracePt t="26940" x="7189788" y="6334125"/>
          <p14:tracePt t="26947" x="7200900" y="6323013"/>
          <p14:tracePt t="26955" x="7210425" y="6303963"/>
          <p14:tracePt t="26963" x="7231063" y="6283325"/>
          <p14:tracePt t="26971" x="7240588" y="6283325"/>
          <p14:tracePt t="26979" x="7250113" y="6262688"/>
          <p14:tracePt t="26987" x="7261225" y="6253163"/>
          <p14:tracePt t="26995" x="7270750" y="6242050"/>
          <p14:tracePt t="27004" x="7270750" y="6232525"/>
          <p14:tracePt t="27019" x="7270750" y="6223000"/>
          <p14:tracePt t="27027" x="7280275" y="6211888"/>
          <p14:tracePt t="27035" x="7280275" y="6202363"/>
          <p14:tracePt t="27043" x="7280275" y="6181725"/>
          <p14:tracePt t="27059" x="7280275" y="6172200"/>
          <p14:tracePt t="27067" x="7280275" y="6151563"/>
          <p14:tracePt t="27075" x="7280275" y="6142038"/>
          <p14:tracePt t="27091" x="7280275" y="6132513"/>
          <p14:tracePt t="27099" x="7280275" y="6121400"/>
          <p14:tracePt t="27115" x="7280275" y="6111875"/>
          <p14:tracePt t="27123" x="7280275" y="6102350"/>
          <p14:tracePt t="27131" x="7270750" y="6102350"/>
          <p14:tracePt t="27139" x="7261225" y="6081713"/>
          <p14:tracePt t="27149" x="7261225" y="6070600"/>
          <p14:tracePt t="27155" x="7250113" y="6070600"/>
          <p14:tracePt t="27165" x="7250113" y="6061075"/>
          <p14:tracePt t="27171" x="7240588" y="6051550"/>
          <p14:tracePt t="27181" x="7231063" y="6051550"/>
          <p14:tracePt t="27189" x="7219950" y="6051550"/>
          <p14:tracePt t="27205" x="7210425" y="6051550"/>
          <p14:tracePt t="27213" x="7210425" y="6040438"/>
          <p14:tracePt t="27221" x="7200900" y="6040438"/>
          <p14:tracePt t="27238" x="7170738" y="6021388"/>
          <p14:tracePt t="27245" x="7150100" y="6010275"/>
          <p14:tracePt t="27253" x="7119938" y="6000750"/>
          <p14:tracePt t="27261" x="7108825" y="6000750"/>
          <p14:tracePt t="27269" x="7089775" y="5991225"/>
          <p14:tracePt t="27277" x="7069138" y="5980113"/>
          <p14:tracePt t="27286" x="7048500" y="5970588"/>
          <p14:tracePt t="27293" x="7029450" y="5970588"/>
          <p14:tracePt t="27301" x="7008813" y="5961063"/>
          <p14:tracePt t="27317" x="6999288" y="5961063"/>
          <p14:tracePt t="27333" x="6988175" y="5961063"/>
          <p14:tracePt t="27341" x="6978650" y="5961063"/>
          <p14:tracePt t="27349" x="6967538" y="5961063"/>
          <p14:tracePt t="27357" x="6958013" y="5961063"/>
          <p14:tracePt t="27389" x="6948488" y="5961063"/>
          <p14:tracePt t="27421" x="6937375" y="5961063"/>
          <p14:tracePt t="27437" x="6927850" y="5961063"/>
          <p14:tracePt t="27447" x="6927850" y="5970588"/>
          <p14:tracePt t="27453" x="6918325" y="5970588"/>
          <p14:tracePt t="27463" x="6918325" y="5980113"/>
          <p14:tracePt t="27469" x="6918325" y="5991225"/>
          <p14:tracePt t="27495" x="6907213" y="5991225"/>
          <p14:tracePt t="27503" x="6907213" y="6000750"/>
          <p14:tracePt t="27511" x="6907213" y="6010275"/>
          <p14:tracePt t="27527" x="6907213" y="6030913"/>
          <p14:tracePt t="27543" x="6907213" y="6051550"/>
          <p14:tracePt t="27551" x="6907213" y="6081713"/>
          <p14:tracePt t="27559" x="6918325" y="6102350"/>
          <p14:tracePt t="27568" x="6927850" y="6132513"/>
          <p14:tracePt t="27575" x="6937375" y="6151563"/>
          <p14:tracePt t="27583" x="6948488" y="6172200"/>
          <p14:tracePt t="27591" x="6967538" y="6181725"/>
          <p14:tracePt t="27599" x="6978650" y="6202363"/>
          <p14:tracePt t="27607" x="6999288" y="6223000"/>
          <p14:tracePt t="27615" x="7008813" y="6242050"/>
          <p14:tracePt t="27623" x="7029450" y="6262688"/>
          <p14:tracePt t="27631" x="7038975" y="6283325"/>
          <p14:tracePt t="27639" x="7048500" y="6292850"/>
          <p14:tracePt t="27647" x="7069138" y="6303963"/>
          <p14:tracePt t="27655" x="7078663" y="6303963"/>
          <p14:tracePt t="27663" x="7089775" y="6313488"/>
          <p14:tracePt t="27671" x="7099300" y="6323013"/>
          <p14:tracePt t="27679" x="7108825" y="6334125"/>
          <p14:tracePt t="27696" x="7119938" y="6334125"/>
          <p14:tracePt t="27703" x="7129463" y="6334125"/>
          <p14:tracePt t="28288" x="7138988" y="6334125"/>
          <p14:tracePt t="28463" x="7138988" y="6323013"/>
          <p14:tracePt t="29558" x="7138988" y="6334125"/>
          <p14:tracePt t="30895" x="7138988" y="6313488"/>
          <p14:tracePt t="30904" x="7138988" y="6303963"/>
          <p14:tracePt t="30911" x="7138988" y="6273800"/>
          <p14:tracePt t="30921" x="7138988" y="6223000"/>
          <p14:tracePt t="30925" x="7138988" y="6172200"/>
          <p14:tracePt t="30936" x="7150100" y="6051550"/>
          <p14:tracePt t="30943" x="7159625" y="5961063"/>
          <p14:tracePt t="30949" x="7189788" y="5808663"/>
          <p14:tracePt t="30957" x="7240588" y="5648325"/>
          <p14:tracePt t="30965" x="7270750" y="5495925"/>
          <p14:tracePt t="30973" x="7321550" y="5284788"/>
          <p14:tracePt t="30981" x="7342188" y="4810125"/>
          <p14:tracePt t="30990" x="7361238" y="4608513"/>
          <p14:tracePt t="30999" x="7361238" y="4418013"/>
          <p14:tracePt t="31005" x="7361238" y="4346575"/>
          <p14:tracePt t="31015" x="7351713" y="4195763"/>
          <p14:tracePt t="31021" x="7321550" y="4054475"/>
          <p14:tracePt t="31031" x="7261225" y="3883025"/>
          <p14:tracePt t="31039" x="7200900" y="3781425"/>
          <p14:tracePt t="31047" x="7159625" y="3711575"/>
          <p14:tracePt t="31055" x="7078663" y="3609975"/>
          <p14:tracePt t="31063" x="7018338" y="3540125"/>
          <p14:tracePt t="31071" x="6967538" y="3489325"/>
          <p14:tracePt t="31079" x="6937375" y="3468688"/>
          <p14:tracePt t="31088" x="6888163" y="3438525"/>
          <p14:tracePt t="31095" x="6858000" y="3398838"/>
          <p14:tracePt t="31103" x="6816725" y="3378200"/>
          <p14:tracePt t="31111" x="6777038" y="3359150"/>
          <p14:tracePt t="31119" x="6746875" y="3348038"/>
          <p14:tracePt t="31127" x="6726238" y="3338513"/>
          <p14:tracePt t="31135" x="6696075" y="3327400"/>
          <p14:tracePt t="31143" x="6656388" y="3317875"/>
          <p14:tracePt t="31151" x="6635750" y="3317875"/>
          <p14:tracePt t="31158" x="6605588" y="3308350"/>
          <p14:tracePt t="31166" x="6564313" y="3308350"/>
          <p14:tracePt t="31175" x="6534150" y="3297238"/>
          <p14:tracePt t="31183" x="6494463" y="3287713"/>
          <p14:tracePt t="31191" x="6423025" y="3257550"/>
          <p14:tracePt t="31199" x="6362700" y="3236913"/>
          <p14:tracePt t="31207" x="6262688" y="3187700"/>
          <p14:tracePt t="31214" x="6181725" y="3167063"/>
          <p14:tracePt t="31223" x="6030913" y="3116263"/>
          <p14:tracePt t="31231" x="5889625" y="3076575"/>
          <p14:tracePt t="31239" x="5788025" y="3046413"/>
          <p14:tracePt t="31246" x="5637213" y="2995613"/>
          <p14:tracePt t="31255" x="5535613" y="2984500"/>
          <p14:tracePt t="31262" x="5435600" y="2954338"/>
          <p14:tracePt t="31271" x="5364163" y="2944813"/>
          <p14:tracePt t="31281" x="5334000" y="2944813"/>
          <p14:tracePt t="31286" x="5284788" y="2935288"/>
          <p14:tracePt t="31296" x="5254625" y="2924175"/>
          <p14:tracePt t="31302" x="5224463" y="2924175"/>
          <p14:tracePt t="31312" x="5203825" y="2924175"/>
          <p14:tracePt t="31319" x="5192713" y="2924175"/>
          <p14:tracePt t="31329" x="5143500" y="2924175"/>
          <p14:tracePt t="31337" x="5132388" y="2924175"/>
          <p14:tracePt t="31344" x="5113338" y="2924175"/>
          <p14:tracePt t="31352" x="5092700" y="2924175"/>
          <p14:tracePt t="31360" x="5062538" y="2924175"/>
          <p14:tracePt t="31369" x="5032375" y="2924175"/>
          <p14:tracePt t="31376" x="5011738" y="2924175"/>
          <p14:tracePt t="31385" x="4981575" y="2924175"/>
          <p14:tracePt t="31392" x="4951413" y="2924175"/>
          <p14:tracePt t="31400" x="4891088" y="2935288"/>
          <p14:tracePt t="31408" x="4819650" y="2944813"/>
          <p14:tracePt t="31416" x="4759325" y="2954338"/>
          <p14:tracePt t="31425" x="4710113" y="2965450"/>
          <p14:tracePt t="31432" x="4629150" y="2984500"/>
          <p14:tracePt t="31441" x="4497388" y="2995613"/>
          <p14:tracePt t="31448" x="4397375" y="3005138"/>
          <p14:tracePt t="31457" x="4325938" y="3025775"/>
          <p14:tracePt t="31465" x="4205288" y="3035300"/>
          <p14:tracePt t="31473" x="4144963" y="3035300"/>
          <p14:tracePt t="31481" x="4073525" y="3046413"/>
          <p14:tracePt t="31489" x="4024313" y="3046413"/>
          <p14:tracePt t="31497" x="3983038" y="3046413"/>
          <p14:tracePt t="31505" x="3962400" y="3046413"/>
          <p14:tracePt t="31513" x="3952875" y="3046413"/>
          <p14:tracePt t="31520" x="3943350" y="3046413"/>
          <p14:tracePt t="31528" x="3932238" y="3046413"/>
          <p14:tracePt t="31580" x="3922713" y="3046413"/>
          <p14:tracePt t="31595" x="3913188" y="3046413"/>
          <p14:tracePt t="31611" x="3902075" y="3046413"/>
          <p14:tracePt t="31679" x="3892550" y="3046413"/>
          <p14:tracePt t="31686" x="3871913" y="3046413"/>
          <p14:tracePt t="31693" x="3841750" y="3046413"/>
          <p14:tracePt t="31700" x="3822700" y="3046413"/>
          <p14:tracePt t="31707" x="3781425" y="3046413"/>
          <p14:tracePt t="31716" x="3751263" y="3046413"/>
          <p14:tracePt t="31723" x="3730625" y="3046413"/>
          <p14:tracePt t="31730" x="3700463" y="3035300"/>
          <p14:tracePt t="31738" x="3690938" y="3035300"/>
          <p14:tracePt t="31747" x="3681413" y="3035300"/>
          <p14:tracePt t="32110" x="3681413" y="3025775"/>
          <p14:tracePt t="32546" x="3681413" y="3016250"/>
          <p14:tracePt t="32594" x="3690938" y="3016250"/>
          <p14:tracePt t="32611" x="3700463" y="3016250"/>
          <p14:tracePt t="32618" x="3711575" y="3016250"/>
          <p14:tracePt t="32625" x="3721100" y="3016250"/>
          <p14:tracePt t="32632" x="3730625" y="3016250"/>
          <p14:tracePt t="32640" x="3751263" y="3025775"/>
          <p14:tracePt t="32648" x="3771900" y="3035300"/>
          <p14:tracePt t="32656" x="3790950" y="3035300"/>
          <p14:tracePt t="32664" x="3811588" y="3046413"/>
          <p14:tracePt t="32672" x="3841750" y="3055938"/>
          <p14:tracePt t="32680" x="3871913" y="3065463"/>
          <p14:tracePt t="32688" x="3913188" y="3076575"/>
          <p14:tracePt t="32696" x="3952875" y="3086100"/>
          <p14:tracePt t="32704" x="4073525" y="3086100"/>
          <p14:tracePt t="32712" x="4165600" y="3095625"/>
          <p14:tracePt t="32720" x="4265613" y="3095625"/>
          <p14:tracePt t="32728" x="4337050" y="3095625"/>
          <p14:tracePt t="32736" x="4416425" y="3095625"/>
          <p14:tracePt t="32744" x="4487863" y="3095625"/>
          <p14:tracePt t="32752" x="4548188" y="3095625"/>
          <p14:tracePt t="32760" x="4608513" y="3106738"/>
          <p14:tracePt t="32768" x="4659313" y="3106738"/>
          <p14:tracePt t="32778" x="4689475" y="3106738"/>
          <p14:tracePt t="32784" x="4699000" y="3106738"/>
          <p14:tracePt t="32794" x="4710113" y="3106738"/>
          <p14:tracePt t="32802" x="4729163" y="3106738"/>
          <p14:tracePt t="32818" x="4740275" y="3106738"/>
          <p14:tracePt t="32978" x="4770438" y="3106738"/>
          <p14:tracePt t="32986" x="4800600" y="3106738"/>
          <p14:tracePt t="32994" x="4870450" y="3106738"/>
          <p14:tracePt t="33002" x="4930775" y="3106738"/>
          <p14:tracePt t="33010" x="5021263" y="3106738"/>
          <p14:tracePt t="33018" x="5102225" y="3106738"/>
          <p14:tracePt t="33026" x="5183188" y="3106738"/>
          <p14:tracePt t="33034" x="5243513" y="3106738"/>
          <p14:tracePt t="33044" x="5273675" y="3095625"/>
          <p14:tracePt t="33050" x="5314950" y="3095625"/>
          <p14:tracePt t="33060" x="5354638" y="3095625"/>
          <p14:tracePt t="33066" x="5375275" y="3095625"/>
          <p14:tracePt t="33077" x="5405438" y="3095625"/>
          <p14:tracePt t="33082" x="5435600" y="3095625"/>
          <p14:tracePt t="33092" x="5465763" y="3095625"/>
          <p14:tracePt t="33100" x="5495925" y="3095625"/>
          <p14:tracePt t="33108" x="5535613" y="3106738"/>
          <p14:tracePt t="33116" x="5567363" y="3106738"/>
          <p14:tracePt t="33124" x="5597525" y="3116263"/>
          <p14:tracePt t="33132" x="5616575" y="3116263"/>
          <p14:tracePt t="33140" x="5637213" y="3116263"/>
          <p14:tracePt t="33148" x="5646738" y="3116263"/>
          <p14:tracePt t="33318" x="5657850" y="3116263"/>
          <p14:tracePt t="33454" x="5657850" y="3125788"/>
          <p14:tracePt t="33841" x="5667375" y="3125788"/>
          <p14:tracePt t="33849" x="5688013" y="3125788"/>
          <p14:tracePt t="33857" x="5718175" y="3116263"/>
          <p14:tracePt t="33865" x="5748338" y="3106738"/>
          <p14:tracePt t="33873" x="5778500" y="3086100"/>
          <p14:tracePt t="33881" x="5818188" y="3076575"/>
          <p14:tracePt t="33889" x="5868988" y="3046413"/>
          <p14:tracePt t="33897" x="5929313" y="3035300"/>
          <p14:tracePt t="33905" x="5989638" y="3025775"/>
          <p14:tracePt t="33913" x="6030913" y="3016250"/>
          <p14:tracePt t="33920" x="6080125" y="3005138"/>
          <p14:tracePt t="33928" x="6111875" y="2995613"/>
          <p14:tracePt t="33936" x="6130925" y="2995613"/>
          <p14:tracePt t="33952" x="6151563" y="2984500"/>
          <p14:tracePt t="33962" x="6161088" y="2984500"/>
          <p14:tracePt t="33970" x="6181725" y="2984500"/>
          <p14:tracePt t="33989" x="6191250" y="2974975"/>
          <p14:tracePt t="33994" x="6202363" y="2974975"/>
          <p14:tracePt t="34002" x="6221413" y="2974975"/>
          <p14:tracePt t="34019" x="6232525" y="2974975"/>
          <p14:tracePt t="34263" x="6242050" y="2974975"/>
          <p14:tracePt t="34270" x="6272213" y="2974975"/>
          <p14:tracePt t="34275" x="6302375" y="2974975"/>
          <p14:tracePt t="34285" x="6323013" y="2974975"/>
          <p14:tracePt t="34293" x="6362700" y="2984500"/>
          <p14:tracePt t="34303" x="6413500" y="2995613"/>
          <p14:tracePt t="34308" x="6454775" y="2995613"/>
          <p14:tracePt t="34317" x="6515100" y="3005138"/>
          <p14:tracePt t="34324" x="6575425" y="3025775"/>
          <p14:tracePt t="34332" x="6615113" y="3025775"/>
          <p14:tracePt t="34340" x="6645275" y="3025775"/>
          <p14:tracePt t="34348" x="6656388" y="3025775"/>
          <p14:tracePt t="34576" x="6665913" y="3025775"/>
          <p14:tracePt t="34584" x="6686550" y="3035300"/>
          <p14:tracePt t="34592" x="6716713" y="3035300"/>
          <p14:tracePt t="34603" x="6735763" y="3035300"/>
          <p14:tracePt t="34606" x="6807200" y="3055938"/>
          <p14:tracePt t="34615" x="6867525" y="3055938"/>
          <p14:tracePt t="34623" x="6897688" y="3065463"/>
          <p14:tracePt t="34630" x="6948488" y="3065463"/>
          <p14:tracePt t="34638" x="6999288" y="3065463"/>
          <p14:tracePt t="34646" x="7038975" y="3065463"/>
          <p14:tracePt t="34654" x="7069138" y="3065463"/>
          <p14:tracePt t="34662" x="7099300" y="3065463"/>
          <p14:tracePt t="34670" x="7119938" y="3065463"/>
          <p14:tracePt t="34678" x="7129463" y="3065463"/>
          <p14:tracePt t="34686" x="7150100" y="3065463"/>
          <p14:tracePt t="34694" x="7170738" y="3065463"/>
          <p14:tracePt t="34702" x="7200900" y="3065463"/>
          <p14:tracePt t="34710" x="7231063" y="3065463"/>
          <p14:tracePt t="34719" x="7261225" y="3065463"/>
          <p14:tracePt t="34726" x="7300913" y="3065463"/>
          <p14:tracePt t="34734" x="7331075" y="3055938"/>
          <p14:tracePt t="34742" x="7381875" y="3055938"/>
          <p14:tracePt t="34750" x="7412038" y="3046413"/>
          <p14:tracePt t="34758" x="7451725" y="3046413"/>
          <p14:tracePt t="34766" x="7493000" y="3025775"/>
          <p14:tracePt t="34774" x="7532688" y="3016250"/>
          <p14:tracePt t="34781" x="7562850" y="3016250"/>
          <p14:tracePt t="34790" x="7593013" y="3005138"/>
          <p14:tracePt t="34798" x="7623175" y="3005138"/>
          <p14:tracePt t="34806" x="7643813" y="3005138"/>
          <p14:tracePt t="34822" x="7653338" y="3005138"/>
          <p14:tracePt t="36362" x="7653338" y="3016250"/>
          <p14:tracePt t="36370" x="7634288" y="3035300"/>
          <p14:tracePt t="36378" x="7623175" y="3046413"/>
          <p14:tracePt t="36386" x="7573963" y="3076575"/>
          <p14:tracePt t="36394" x="7543800" y="3086100"/>
          <p14:tracePt t="36402" x="7513638" y="3106738"/>
          <p14:tracePt t="36410" x="7481888" y="3116263"/>
          <p14:tracePt t="36418" x="7451725" y="3136900"/>
          <p14:tracePt t="36426" x="7412038" y="3146425"/>
          <p14:tracePt t="36434" x="7381875" y="3155950"/>
          <p14:tracePt t="36442" x="7351713" y="3187700"/>
          <p14:tracePt t="36450" x="7310438" y="3197225"/>
          <p14:tracePt t="36458" x="7280275" y="3217863"/>
          <p14:tracePt t="36466" x="7231063" y="3227388"/>
          <p14:tracePt t="36473" x="7170738" y="3248025"/>
          <p14:tracePt t="36482" x="7089775" y="3278188"/>
          <p14:tracePt t="36489" x="7008813" y="3308350"/>
          <p14:tracePt t="36498" x="6948488" y="3327400"/>
          <p14:tracePt t="36506" x="6867525" y="3359150"/>
          <p14:tracePt t="36514" x="6726238" y="3398838"/>
          <p14:tracePt t="36522" x="6645275" y="3429000"/>
          <p14:tracePt t="36530" x="6605588" y="3438525"/>
          <p14:tracePt t="36537" x="6484938" y="3468688"/>
          <p14:tracePt t="36546" x="6383338" y="3498850"/>
          <p14:tracePt t="36554" x="6272213" y="3540125"/>
          <p14:tracePt t="36562" x="6151563" y="3570288"/>
          <p14:tracePt t="36569" x="6030913" y="3590925"/>
          <p14:tracePt t="36578" x="5940425" y="3600450"/>
          <p14:tracePt t="36585" x="5748338" y="3630613"/>
          <p14:tracePt t="36596" x="5667375" y="3660775"/>
          <p14:tracePt t="36601" x="5516563" y="3670300"/>
          <p14:tracePt t="36612" x="5384800" y="3702050"/>
          <p14:tracePt t="36617" x="5264150" y="3721100"/>
          <p14:tracePt t="36628" x="5132388" y="3751263"/>
          <p14:tracePt t="36634" x="5032375" y="3762375"/>
          <p14:tracePt t="36644" x="4921250" y="3781425"/>
          <p14:tracePt t="36652" x="4779963" y="3792538"/>
          <p14:tracePt t="36660" x="4729163" y="3792538"/>
          <p14:tracePt t="36668" x="4648200" y="3802063"/>
          <p14:tracePt t="36676" x="4568825" y="3822700"/>
          <p14:tracePt t="36684" x="4397375" y="3832225"/>
          <p14:tracePt t="36692" x="4325938" y="3832225"/>
          <p14:tracePt t="36699" x="4225925" y="3852863"/>
          <p14:tracePt t="36708" x="4073525" y="3852863"/>
          <p14:tracePt t="36716" x="3902075" y="3862388"/>
          <p14:tracePt t="36724" x="3832225" y="3862388"/>
          <p14:tracePt t="36732" x="3600450" y="3862388"/>
          <p14:tracePt t="36740" x="3489325" y="3862388"/>
          <p14:tracePt t="36748" x="3357563" y="3862388"/>
          <p14:tracePt t="36755" x="3257550" y="3862388"/>
          <p14:tracePt t="36764" x="3106738" y="3862388"/>
          <p14:tracePt t="36771" x="2995613" y="3862388"/>
          <p14:tracePt t="36780" x="2914650" y="3873500"/>
          <p14:tracePt t="36788" x="2843213" y="3873500"/>
          <p14:tracePt t="36796" x="2813050" y="3873500"/>
          <p14:tracePt t="36804" x="2773363" y="3873500"/>
          <p14:tracePt t="36812" x="2713038" y="3883025"/>
          <p14:tracePt t="36821" x="2701925" y="3883025"/>
          <p14:tracePt t="36828" x="2692400" y="3892550"/>
          <p14:tracePt t="36836" x="2682875" y="3892550"/>
          <p14:tracePt t="36908" x="2671763" y="3903663"/>
          <p14:tracePt t="36934" x="2662238" y="3903663"/>
          <p14:tracePt t="36951" x="2652713" y="3913188"/>
          <p14:tracePt t="36967" x="2641600" y="3913188"/>
          <p14:tracePt t="36975" x="2641600" y="3922713"/>
          <p14:tracePt t="37136" x="2641600" y="3903663"/>
          <p14:tracePt t="37144" x="2641600" y="3883025"/>
          <p14:tracePt t="37156" x="2652713" y="3852863"/>
          <p14:tracePt t="37158" x="2662238" y="3811588"/>
          <p14:tracePt t="37166" x="2662238" y="3751263"/>
          <p14:tracePt t="37176" x="2671763" y="3711575"/>
          <p14:tracePt t="37182" x="2671763" y="3651250"/>
          <p14:tracePt t="37192" x="2671763" y="3630613"/>
          <p14:tracePt t="37198" x="2671763" y="3600450"/>
          <p14:tracePt t="37208" x="2671763" y="3590925"/>
          <p14:tracePt t="37214" x="2671763" y="3570288"/>
          <p14:tracePt t="37224" x="2671763" y="3549650"/>
          <p14:tracePt t="37232" x="2671763" y="3530600"/>
          <p14:tracePt t="37241" x="2671763" y="3519488"/>
          <p14:tracePt t="37272" x="2671763" y="3509963"/>
          <p14:tracePt t="37570" x="2671763" y="3498850"/>
          <p14:tracePt t="37619" x="2671763" y="3489325"/>
          <p14:tracePt t="38030" x="2682875" y="3489325"/>
          <p14:tracePt t="38047" x="2701925" y="3489325"/>
          <p14:tracePt t="38053" x="2713038" y="3489325"/>
          <p14:tracePt t="38060" x="2722563" y="3489325"/>
          <p14:tracePt t="38077" x="2732088" y="3489325"/>
          <p14:tracePt t="38085" x="2743200" y="3489325"/>
          <p14:tracePt t="38091" x="2752725" y="3489325"/>
          <p14:tracePt t="38102" x="2763838" y="3489325"/>
          <p14:tracePt t="38126" x="2773363" y="3489325"/>
          <p14:tracePt t="38142" x="2782888" y="3489325"/>
          <p14:tracePt t="38238" x="2794000" y="3489325"/>
          <p14:tracePt t="38254" x="2803525" y="3489325"/>
          <p14:tracePt t="38262" x="2824163" y="3489325"/>
          <p14:tracePt t="38270" x="2854325" y="3489325"/>
          <p14:tracePt t="38277" x="2884488" y="3489325"/>
          <p14:tracePt t="38285" x="2924175" y="3479800"/>
          <p14:tracePt t="38293" x="2974975" y="3479800"/>
          <p14:tracePt t="38301" x="3005138" y="3468688"/>
          <p14:tracePt t="38309" x="3044825" y="3468688"/>
          <p14:tracePt t="38318" x="3116263" y="3459163"/>
          <p14:tracePt t="38325" x="3176588" y="3449638"/>
          <p14:tracePt t="38333" x="3236913" y="3429000"/>
          <p14:tracePt t="38341" x="3297238" y="3429000"/>
          <p14:tracePt t="38349" x="3357563" y="3429000"/>
          <p14:tracePt t="38359" x="3417888" y="3419475"/>
          <p14:tracePt t="38365" x="3449638" y="3419475"/>
          <p14:tracePt t="38375" x="3479800" y="3419475"/>
          <p14:tracePt t="38382" x="3498850" y="3408363"/>
          <p14:tracePt t="38392" x="3509963" y="3408363"/>
          <p14:tracePt t="39087" x="3509963" y="3419475"/>
          <p14:tracePt t="39094" x="3509963" y="3429000"/>
          <p14:tracePt t="39103" x="3519488" y="3438525"/>
          <p14:tracePt t="39109" x="3540125" y="3449638"/>
          <p14:tracePt t="39117" x="3559175" y="3468688"/>
          <p14:tracePt t="39125" x="3570288" y="3479800"/>
          <p14:tracePt t="39133" x="3589338" y="3489325"/>
          <p14:tracePt t="39139" x="3609975" y="3489325"/>
          <p14:tracePt t="39147" x="3640138" y="3498850"/>
          <p14:tracePt t="39155" x="3681413" y="3509963"/>
          <p14:tracePt t="39163" x="3721100" y="3519488"/>
          <p14:tracePt t="39173" x="3751263" y="3530600"/>
          <p14:tracePt t="39179" x="3781425" y="3530600"/>
          <p14:tracePt t="39187" x="3802063" y="3540125"/>
          <p14:tracePt t="39195" x="3811588" y="3540125"/>
          <p14:tracePt t="39203" x="3822700" y="3540125"/>
          <p14:tracePt t="39293" x="3832225" y="3540125"/>
          <p14:tracePt t="39349" x="3841750" y="3540125"/>
          <p14:tracePt t="39373" x="3852863" y="3540125"/>
          <p14:tracePt t="39381" x="3852863" y="3530600"/>
          <p14:tracePt t="39480" x="3862388" y="3530600"/>
          <p14:tracePt t="39485" x="3871913" y="3519488"/>
          <p14:tracePt t="39493" x="3883025" y="3519488"/>
          <p14:tracePt t="39501" x="3902075" y="3509963"/>
          <p14:tracePt t="39509" x="3922713" y="3509963"/>
          <p14:tracePt t="39517" x="3952875" y="3509963"/>
          <p14:tracePt t="39525" x="3973513" y="3498850"/>
          <p14:tracePt t="39533" x="4003675" y="3498850"/>
          <p14:tracePt t="39541" x="4043363" y="3489325"/>
          <p14:tracePt t="39551" x="4064000" y="3489325"/>
          <p14:tracePt t="39557" x="4133850" y="3479800"/>
          <p14:tracePt t="39567" x="4184650" y="3468688"/>
          <p14:tracePt t="39574" x="4225925" y="3468688"/>
          <p14:tracePt t="39583" x="4256088" y="3459163"/>
          <p14:tracePt t="39591" x="4295775" y="3459163"/>
          <p14:tracePt t="39599" x="4325938" y="3459163"/>
          <p14:tracePt t="39607" x="4356100" y="3449638"/>
          <p14:tracePt t="39615" x="4386263" y="3449638"/>
          <p14:tracePt t="39623" x="4406900" y="3449638"/>
          <p14:tracePt t="39631" x="4427538" y="3449638"/>
          <p14:tracePt t="39640" x="4457700" y="3449638"/>
          <p14:tracePt t="39647" x="4487863" y="3449638"/>
          <p14:tracePt t="39655" x="4497388" y="3449638"/>
          <p14:tracePt t="39663" x="4508500" y="3449638"/>
          <p14:tracePt t="39671" x="4518025" y="3449638"/>
          <p14:tracePt t="39679" x="4527550" y="3449638"/>
          <p14:tracePt t="39687" x="4538663" y="3449638"/>
          <p14:tracePt t="40105" x="4548188" y="3449638"/>
          <p14:tracePt t="40113" x="4557713" y="3449638"/>
          <p14:tracePt t="40121" x="4587875" y="3449638"/>
          <p14:tracePt t="40131" x="4618038" y="3449638"/>
          <p14:tracePt t="40137" x="4668838" y="3449638"/>
          <p14:tracePt t="40147" x="4770438" y="3459163"/>
          <p14:tracePt t="40154" x="4830763" y="3468688"/>
          <p14:tracePt t="40163" x="4930775" y="3479800"/>
          <p14:tracePt t="40171" x="4981575" y="3479800"/>
          <p14:tracePt t="40179" x="5062538" y="3498850"/>
          <p14:tracePt t="40187" x="5143500" y="3498850"/>
          <p14:tracePt t="40195" x="5183188" y="3509963"/>
          <p14:tracePt t="40204" x="5243513" y="3509963"/>
          <p14:tracePt t="40211" x="5284788" y="3509963"/>
          <p14:tracePt t="40219" x="5314950" y="3519488"/>
          <p14:tracePt t="40227" x="5334000" y="3519488"/>
          <p14:tracePt t="40235" x="5345113" y="3519488"/>
          <p14:tracePt t="40243" x="5354638" y="3519488"/>
          <p14:tracePt t="40339" x="5364163" y="3519488"/>
          <p14:tracePt t="40440" x="5375275" y="3519488"/>
          <p14:tracePt t="40446" x="5384800" y="3519488"/>
          <p14:tracePt t="40459" x="5395913" y="3519488"/>
          <p14:tracePt t="40463" x="5414963" y="3519488"/>
          <p14:tracePt t="40476" x="5445125" y="3519488"/>
          <p14:tracePt t="40487" x="5465763" y="3519488"/>
          <p14:tracePt t="40493" x="5475288" y="3519488"/>
          <p14:tracePt t="40501" x="5495925" y="3509963"/>
          <p14:tracePt t="40510" x="5526088" y="3509963"/>
          <p14:tracePt t="40517" x="5556250" y="3509963"/>
          <p14:tracePt t="40525" x="5576888" y="3498850"/>
          <p14:tracePt t="40533" x="5607050" y="3498850"/>
          <p14:tracePt t="40541" x="5637213" y="3489325"/>
          <p14:tracePt t="40549" x="5657850" y="3489325"/>
          <p14:tracePt t="40557" x="5688013" y="3489325"/>
          <p14:tracePt t="40565" x="5727700" y="3489325"/>
          <p14:tracePt t="40573" x="5788025" y="3479800"/>
          <p14:tracePt t="40581" x="5818188" y="3479800"/>
          <p14:tracePt t="40589" x="5868988" y="3479800"/>
          <p14:tracePt t="40597" x="5919788" y="3479800"/>
          <p14:tracePt t="40605" x="5940425" y="3468688"/>
          <p14:tracePt t="40613" x="5970588" y="3468688"/>
          <p14:tracePt t="40621" x="5980113" y="3468688"/>
          <p14:tracePt t="40629" x="5989638" y="3459163"/>
          <p14:tracePt t="40882" x="6000750" y="3459163"/>
          <p14:tracePt t="40890" x="6010275" y="3459163"/>
          <p14:tracePt t="40899" x="6019800" y="3459163"/>
          <p14:tracePt t="40905" x="6040438" y="3459163"/>
          <p14:tracePt t="40912" x="6061075" y="3459163"/>
          <p14:tracePt t="40920" x="6070600" y="3459163"/>
          <p14:tracePt t="40928" x="6091238" y="3449638"/>
          <p14:tracePt t="40936" x="6121400" y="3449638"/>
          <p14:tracePt t="40944" x="6130925" y="3449638"/>
          <p14:tracePt t="40953" x="6142038" y="3449638"/>
          <p14:tracePt t="40960" x="6151563" y="3449638"/>
          <p14:tracePt t="40970" x="6161088" y="3449638"/>
          <p14:tracePt t="40976" x="6172200" y="3449638"/>
          <p14:tracePt t="40993" x="6181725" y="3449638"/>
          <p14:tracePt t="41009" x="6191250" y="3449638"/>
          <p14:tracePt t="41015" x="6202363" y="3438525"/>
          <p14:tracePt t="41065" x="6211888" y="3438525"/>
          <p14:tracePt t="41741" x="6242050" y="3438525"/>
          <p14:tracePt t="41749" x="6272213" y="3438525"/>
          <p14:tracePt t="41757" x="6302375" y="3438525"/>
          <p14:tracePt t="41765" x="6343650" y="3438525"/>
          <p14:tracePt t="41773" x="6383338" y="3438525"/>
          <p14:tracePt t="41781" x="6413500" y="3438525"/>
          <p14:tracePt t="41789" x="6443663" y="3438525"/>
          <p14:tracePt t="41797" x="6464300" y="3438525"/>
          <p14:tracePt t="41805" x="6484938" y="3438525"/>
          <p14:tracePt t="41813" x="6494463" y="3438525"/>
          <p14:tracePt t="41895" x="6494463" y="3429000"/>
          <p14:tracePt t="41994" x="6494463" y="3419475"/>
          <p14:tracePt t="42056" x="6503988" y="3419475"/>
          <p14:tracePt t="42072" x="6515100" y="3419475"/>
          <p14:tracePt t="42080" x="6545263" y="3419475"/>
          <p14:tracePt t="42088" x="6584950" y="3419475"/>
          <p14:tracePt t="42097" x="6675438" y="3419475"/>
          <p14:tracePt t="42104" x="6735763" y="3419475"/>
          <p14:tracePt t="42111" x="6816725" y="3419475"/>
          <p14:tracePt t="42119" x="6867525" y="3419475"/>
          <p14:tracePt t="42127" x="6927850" y="3419475"/>
          <p14:tracePt t="42135" x="6967538" y="3419475"/>
          <p14:tracePt t="42143" x="7018338" y="3419475"/>
          <p14:tracePt t="42151" x="7048500" y="3419475"/>
          <p14:tracePt t="42159" x="7059613" y="3419475"/>
          <p14:tracePt t="42167" x="7069138" y="3419475"/>
          <p14:tracePt t="42183" x="7078663" y="3419475"/>
          <p14:tracePt t="42191" x="7089775" y="3419475"/>
          <p14:tracePt t="42201" x="7099300" y="3419475"/>
          <p14:tracePt t="42207" x="7108825" y="3419475"/>
          <p14:tracePt t="42217" x="7119938" y="3419475"/>
          <p14:tracePt t="42223" x="7138988" y="3419475"/>
          <p14:tracePt t="42233" x="7159625" y="3419475"/>
          <p14:tracePt t="42249" x="7170738" y="3419475"/>
          <p14:tracePt t="42265" x="7180263" y="3419475"/>
          <p14:tracePt t="42739" x="7189788" y="3419475"/>
          <p14:tracePt t="42747" x="7219950" y="3419475"/>
          <p14:tracePt t="42755" x="7261225" y="3419475"/>
          <p14:tracePt t="42763" x="7300913" y="3419475"/>
          <p14:tracePt t="42771" x="7342188" y="3419475"/>
          <p14:tracePt t="42782" x="7402513" y="3419475"/>
          <p14:tracePt t="42787" x="7442200" y="3419475"/>
          <p14:tracePt t="42797" x="7481888" y="3408363"/>
          <p14:tracePt t="42803" x="7513638" y="3398838"/>
          <p14:tracePt t="42814" x="7543800" y="3398838"/>
          <p14:tracePt t="42821" x="7573963" y="3398838"/>
          <p14:tracePt t="42829" x="7593013" y="3389313"/>
          <p14:tracePt t="42837" x="7623175" y="3389313"/>
          <p14:tracePt t="42845" x="7643813" y="3378200"/>
          <p14:tracePt t="42853" x="7664450" y="3368675"/>
          <p14:tracePt t="42861" x="7683500" y="3368675"/>
          <p14:tracePt t="42869" x="7715250" y="3368675"/>
          <p14:tracePt t="42877" x="7745413" y="3348038"/>
          <p14:tracePt t="42885" x="7775575" y="3348038"/>
          <p14:tracePt t="42893" x="7805738" y="3338513"/>
          <p14:tracePt t="42901" x="7835900" y="3327400"/>
          <p14:tracePt t="42908" x="7866063" y="3327400"/>
          <p14:tracePt t="42917" x="7886700" y="3327400"/>
          <p14:tracePt t="42925" x="7905750" y="3317875"/>
          <p14:tracePt t="42933" x="7926388" y="3317875"/>
          <p14:tracePt t="42941" x="7935913" y="3317875"/>
          <p14:tracePt t="42949" x="7956550" y="3308350"/>
          <p14:tracePt t="42958" x="7977188" y="3308350"/>
          <p14:tracePt t="42965" x="7996238" y="3308350"/>
          <p14:tracePt t="42975" x="8058150" y="3278188"/>
          <p14:tracePt t="42981" x="8097838" y="3278188"/>
          <p14:tracePt t="42995" x="8137525" y="3278188"/>
          <p14:tracePt t="42997" x="8197850" y="3278188"/>
          <p14:tracePt t="43005" x="8269288" y="3278188"/>
          <p14:tracePt t="43014" x="8350250" y="3278188"/>
          <p14:tracePt t="43021" x="8410575" y="3278188"/>
          <p14:tracePt t="43030" x="8470900" y="3278188"/>
          <p14:tracePt t="43037" x="8521700" y="3278188"/>
          <p14:tracePt t="43045" x="8551863" y="3278188"/>
          <p14:tracePt t="43053" x="8582025" y="3278188"/>
          <p14:tracePt t="43061" x="8612188" y="3278188"/>
          <p14:tracePt t="43069" x="8642350" y="3278188"/>
          <p14:tracePt t="43077" x="8662988" y="3278188"/>
          <p14:tracePt t="43085" x="8693150" y="3267075"/>
          <p14:tracePt t="43093" x="8712200" y="3267075"/>
          <p14:tracePt t="43103" x="8753475" y="3267075"/>
          <p14:tracePt t="43111" x="8783638" y="3257550"/>
          <p14:tracePt t="43119" x="8823325" y="3257550"/>
          <p14:tracePt t="43127" x="8874125" y="3257550"/>
          <p14:tracePt t="43135" x="8924925" y="3257550"/>
          <p14:tracePt t="43143" x="8985250" y="3257550"/>
          <p14:tracePt t="43151" x="9015413" y="3257550"/>
          <p14:tracePt t="43159" x="9045575" y="3257550"/>
          <p14:tracePt t="43167" x="9075738" y="3257550"/>
          <p14:tracePt t="43175" x="9105900" y="3257550"/>
          <p14:tracePt t="43183" x="9117013" y="3257550"/>
          <p14:tracePt t="43490" x="9117013" y="3267075"/>
          <p14:tracePt t="43625" x="9126538" y="3267075"/>
          <p14:tracePt t="43632" x="9126538" y="3278188"/>
          <p14:tracePt t="43640" x="9147175" y="3287713"/>
          <p14:tracePt t="43648" x="9177338" y="3297238"/>
          <p14:tracePt t="43659" x="9196388" y="3317875"/>
          <p14:tracePt t="43665" x="9237663" y="3327400"/>
          <p14:tracePt t="43675" x="9288463" y="3327400"/>
          <p14:tracePt t="43681" x="9348788" y="3348038"/>
          <p14:tracePt t="43691" x="9358313" y="3348038"/>
          <p14:tracePt t="43699" x="9409113" y="3359150"/>
          <p14:tracePt t="43707" x="9439275" y="3359150"/>
          <p14:tracePt t="43715" x="9478963" y="3368675"/>
          <p14:tracePt t="43722" x="9509125" y="3378200"/>
          <p14:tracePt t="43730" x="9539288" y="3378200"/>
          <p14:tracePt t="43739" x="9569450" y="3389313"/>
          <p14:tracePt t="43747" x="9590088" y="3389313"/>
          <p14:tracePt t="43755" x="9610725" y="3389313"/>
          <p14:tracePt t="43762" x="9620250" y="3389313"/>
          <p14:tracePt t="43770" x="9640888" y="3389313"/>
          <p14:tracePt t="43779" x="9650413" y="3389313"/>
          <p14:tracePt t="43786" x="9671050" y="3389313"/>
          <p14:tracePt t="43795" x="9680575" y="3389313"/>
          <p14:tracePt t="43811" x="9691688" y="3389313"/>
          <p14:tracePt t="43819" x="9701213" y="3389313"/>
          <p14:tracePt t="43827" x="9710738" y="3389313"/>
          <p14:tracePt t="43843" x="9721850" y="3389313"/>
          <p14:tracePt t="44159" x="9731375" y="3389313"/>
          <p14:tracePt t="44167" x="9752013" y="3389313"/>
          <p14:tracePt t="44178" x="9761538" y="3389313"/>
          <p14:tracePt t="44183" x="9771063" y="3389313"/>
          <p14:tracePt t="44193" x="9782175" y="3389313"/>
          <p14:tracePt t="44199" x="9801225" y="3398838"/>
          <p14:tracePt t="44205" x="9832975" y="3408363"/>
          <p14:tracePt t="44213" x="9852025" y="3419475"/>
          <p14:tracePt t="44221" x="9882188" y="3429000"/>
          <p14:tracePt t="44229" x="9912350" y="3438525"/>
          <p14:tracePt t="44237" x="9942513" y="3449638"/>
          <p14:tracePt t="44245" x="9972675" y="3449638"/>
          <p14:tracePt t="44253" x="9993313" y="3459163"/>
          <p14:tracePt t="44261" x="10023475" y="3459163"/>
          <p14:tracePt t="44271" x="10044113" y="3459163"/>
          <p14:tracePt t="44277" x="10083800" y="3459163"/>
          <p14:tracePt t="44287" x="10113963" y="3459163"/>
          <p14:tracePt t="44295" x="10134600" y="3459163"/>
          <p14:tracePt t="44303" x="10164763" y="3459163"/>
          <p14:tracePt t="44311" x="10206038" y="3459163"/>
          <p14:tracePt t="44319" x="10225088" y="3459163"/>
          <p14:tracePt t="44327" x="10245725" y="3459163"/>
          <p14:tracePt t="44335" x="10255250" y="3459163"/>
          <p14:tracePt t="44343" x="10266363" y="3459163"/>
          <p14:tracePt t="44625" x="10275888" y="3459163"/>
          <p14:tracePt t="44641" x="10296525" y="3459163"/>
          <p14:tracePt t="44648" x="10306050" y="3459163"/>
          <p14:tracePt t="44656" x="10336213" y="3459163"/>
          <p14:tracePt t="44664" x="10387013" y="3459163"/>
          <p14:tracePt t="44673" x="10417175" y="3459163"/>
          <p14:tracePt t="44681" x="10456863" y="3459163"/>
          <p14:tracePt t="44689" x="10487025" y="3459163"/>
          <p14:tracePt t="44696" x="10518775" y="3459163"/>
          <p14:tracePt t="44705" x="10558463" y="3459163"/>
          <p14:tracePt t="44713" x="10567988" y="3459163"/>
          <p14:tracePt t="44720" x="10579100" y="3459163"/>
          <p14:tracePt t="44729" x="10598150" y="3459163"/>
          <p14:tracePt t="44736" x="10609263" y="3459163"/>
          <p14:tracePt t="44744" x="10618788" y="3459163"/>
          <p14:tracePt t="44760" x="10628313" y="3459163"/>
          <p14:tracePt t="44768" x="10639425" y="3459163"/>
          <p14:tracePt t="44776" x="10658475" y="3459163"/>
          <p14:tracePt t="44784" x="10669588" y="3459163"/>
          <p14:tracePt t="44793" x="10679113" y="3459163"/>
          <p14:tracePt t="44824" x="10688638" y="3459163"/>
          <p14:tracePt t="44877" x="10699750" y="3459163"/>
          <p14:tracePt t="44930" x="10709275" y="3459163"/>
          <p14:tracePt t="45010" x="10720388" y="3459163"/>
          <p14:tracePt t="45295" x="10729913" y="3459163"/>
          <p14:tracePt t="45302" x="10739438" y="3449638"/>
          <p14:tracePt t="45311" x="10750550" y="3449638"/>
          <p14:tracePt t="45317" x="10760075" y="3438525"/>
          <p14:tracePt t="45325" x="10760075" y="3429000"/>
          <p14:tracePt t="45333" x="10769600" y="3429000"/>
          <p14:tracePt t="45341" x="10780713" y="3429000"/>
          <p14:tracePt t="45348" x="10790238" y="3429000"/>
          <p14:tracePt t="45356" x="10810875" y="3419475"/>
          <p14:tracePt t="45364" x="10820400" y="3408363"/>
          <p14:tracePt t="45372" x="10841038" y="3408363"/>
          <p14:tracePt t="45380" x="10860088" y="3408363"/>
          <p14:tracePt t="45388" x="10880725" y="3408363"/>
          <p14:tracePt t="45396" x="10901363" y="3398838"/>
          <p14:tracePt t="45404" x="10931525" y="3389313"/>
          <p14:tracePt t="45412" x="10941050" y="3389313"/>
          <p14:tracePt t="45420" x="10961688" y="3389313"/>
          <p14:tracePt t="45428" x="10982325" y="3389313"/>
          <p14:tracePt t="45438" x="11001375" y="3378200"/>
          <p14:tracePt t="45444" x="11031538" y="3368675"/>
          <p14:tracePt t="45454" x="11042650" y="3359150"/>
          <p14:tracePt t="45462" x="11063288" y="3359150"/>
          <p14:tracePt t="45478" x="11082338" y="3348038"/>
          <p14:tracePt t="45486" x="11093450" y="3348038"/>
          <p14:tracePt t="45494" x="11102975" y="3338513"/>
          <p14:tracePt t="45502" x="11112500" y="3338513"/>
          <p14:tracePt t="45703" x="11112500" y="3327400"/>
          <p14:tracePt t="45947" x="11093450" y="3338513"/>
          <p14:tracePt t="45955" x="11012488" y="3378200"/>
          <p14:tracePt t="45966" x="10901363" y="3419475"/>
          <p14:tracePt t="45970" x="10739438" y="3479800"/>
          <p14:tracePt t="45977" x="10567988" y="3549650"/>
          <p14:tracePt t="45996" x="9923463" y="3690938"/>
          <p14:tracePt t="46001" x="9288463" y="3792538"/>
          <p14:tracePt t="46010" x="8540750" y="3873500"/>
          <p14:tracePt t="46017" x="7926388" y="3903663"/>
          <p14:tracePt t="46026" x="7078663" y="3933825"/>
          <p14:tracePt t="46033" x="6494463" y="3952875"/>
          <p14:tracePt t="46042" x="5889625" y="3952875"/>
          <p14:tracePt t="46049" x="5345113" y="3952875"/>
          <p14:tracePt t="46059" x="4810125" y="3952875"/>
          <p14:tracePt t="46067" x="4416425" y="3943350"/>
          <p14:tracePt t="46075" x="4175125" y="3922713"/>
          <p14:tracePt t="46083" x="3741738" y="3883025"/>
          <p14:tracePt t="46092" x="3570288" y="3862388"/>
          <p14:tracePt t="46099" x="3438525" y="3862388"/>
          <p14:tracePt t="46109" x="3338513" y="3852863"/>
          <p14:tracePt t="46115" x="3257550" y="3841750"/>
          <p14:tracePt t="46123" x="3216275" y="3841750"/>
          <p14:tracePt t="46131" x="3186113" y="3841750"/>
          <p14:tracePt t="46139" x="3155950" y="3832225"/>
          <p14:tracePt t="46147" x="3125788" y="3832225"/>
          <p14:tracePt t="46154" x="3095625" y="3832225"/>
          <p14:tracePt t="46163" x="3065463" y="3832225"/>
          <p14:tracePt t="46170" x="2984500" y="3832225"/>
          <p14:tracePt t="46179" x="2924175" y="3832225"/>
          <p14:tracePt t="46187" x="2863850" y="3832225"/>
          <p14:tracePt t="46195" x="2773363" y="3832225"/>
          <p14:tracePt t="46203" x="2652713" y="3832225"/>
          <p14:tracePt t="46211" x="2520950" y="3832225"/>
          <p14:tracePt t="46219" x="2409825" y="3832225"/>
          <p14:tracePt t="46227" x="2349500" y="3832225"/>
          <p14:tracePt t="46235" x="2198688" y="3832225"/>
          <p14:tracePt t="46243" x="2127250" y="3832225"/>
          <p14:tracePt t="46251" x="2027238" y="3832225"/>
          <p14:tracePt t="46259" x="1955800" y="3832225"/>
          <p14:tracePt t="46267" x="1876425" y="3832225"/>
          <p14:tracePt t="46274" x="1804988" y="3832225"/>
          <p14:tracePt t="46283" x="1724025" y="3811588"/>
          <p14:tracePt t="46291" x="1643063" y="3811588"/>
          <p14:tracePt t="46299" x="1552575" y="3811588"/>
          <p14:tracePt t="46308" x="1512888" y="3811588"/>
          <p14:tracePt t="46315" x="1411288" y="3811588"/>
          <p14:tracePt t="46325" x="1350963" y="3811588"/>
          <p14:tracePt t="46331" x="1331913" y="3811588"/>
          <p14:tracePt t="46339" x="1300163" y="3811588"/>
          <p14:tracePt t="46349" x="1270000" y="3811588"/>
          <p14:tracePt t="46357" x="1239838" y="3811588"/>
          <p14:tracePt t="46365" x="1230313" y="3811588"/>
          <p14:tracePt t="46374" x="1220788" y="3811588"/>
          <p14:tracePt t="46391" x="1209675" y="3811588"/>
          <p14:tracePt t="46405" x="1200150" y="3811588"/>
          <p14:tracePt t="46541" x="1200150" y="3802063"/>
          <p14:tracePt t="46558" x="1200150" y="3792538"/>
          <p14:tracePt t="46568" x="1200150" y="3781425"/>
          <p14:tracePt t="46580" x="1209675" y="3771900"/>
          <p14:tracePt t="46614" x="1220788" y="3762375"/>
          <p14:tracePt t="46629" x="1230313" y="3751263"/>
          <p14:tracePt t="46638" x="1239838" y="3751263"/>
          <p14:tracePt t="46647" x="1239838" y="3741738"/>
          <p14:tracePt t="46656" x="1250950" y="3732213"/>
          <p14:tracePt t="46672" x="1260475" y="3732213"/>
          <p14:tracePt t="46679" x="1270000" y="3721100"/>
          <p14:tracePt t="46686" x="1281113" y="3711575"/>
          <p14:tracePt t="46695" x="1290638" y="3702050"/>
          <p14:tracePt t="46703" x="1290638" y="3690938"/>
          <p14:tracePt t="46718" x="1300163" y="3690938"/>
          <p14:tracePt t="46726" x="1311275" y="3690938"/>
          <p14:tracePt t="46734" x="1311275" y="3681413"/>
          <p14:tracePt t="46742" x="1320800" y="3681413"/>
          <p14:tracePt t="46750" x="1320800" y="3670300"/>
          <p14:tracePt t="46767" x="1331913" y="3670300"/>
          <p14:tracePt t="46807" x="1341438" y="3670300"/>
          <p14:tracePt t="46814" x="1362075" y="3670300"/>
          <p14:tracePt t="46822" x="1381125" y="3670300"/>
          <p14:tracePt t="46830" x="1392238" y="3670300"/>
          <p14:tracePt t="46838" x="1411288" y="3670300"/>
          <p14:tracePt t="46847" x="1462088" y="3681413"/>
          <p14:tracePt t="46855" x="1503363" y="3702050"/>
          <p14:tracePt t="46863" x="1603375" y="3751263"/>
          <p14:tracePt t="46871" x="1673225" y="3771900"/>
          <p14:tracePt t="46879" x="1714500" y="3781425"/>
          <p14:tracePt t="46887" x="1774825" y="3811588"/>
          <p14:tracePt t="46894" x="1844675" y="3832225"/>
          <p14:tracePt t="46902" x="1885950" y="3841750"/>
          <p14:tracePt t="46913" x="1925638" y="3852863"/>
          <p14:tracePt t="46918" x="1955800" y="3862388"/>
          <p14:tracePt t="46929" x="1985963" y="3873500"/>
          <p14:tracePt t="46938" x="2006600" y="3873500"/>
          <p14:tracePt t="46944" x="2016125" y="3873500"/>
          <p14:tracePt t="46954" x="2027238" y="3873500"/>
          <p14:tracePt t="47469" x="2036763" y="3873500"/>
          <p14:tracePt t="47538" x="2047875" y="3873500"/>
          <p14:tracePt t="47548" x="2066925" y="3873500"/>
          <p14:tracePt t="47556" x="2087563" y="3873500"/>
          <p14:tracePt t="47564" x="2127250" y="3873500"/>
          <p14:tracePt t="47572" x="2157413" y="3873500"/>
          <p14:tracePt t="47580" x="2249488" y="3852863"/>
          <p14:tracePt t="47588" x="2319338" y="3852863"/>
          <p14:tracePt t="47596" x="2420938" y="3841750"/>
          <p14:tracePt t="47604" x="2530475" y="3841750"/>
          <p14:tracePt t="47612" x="2622550" y="3841750"/>
          <p14:tracePt t="47620" x="2763838" y="3832225"/>
          <p14:tracePt t="47628" x="2873375" y="3832225"/>
          <p14:tracePt t="47636" x="2935288" y="3832225"/>
          <p14:tracePt t="47644" x="3005138" y="3832225"/>
          <p14:tracePt t="47652" x="3106738" y="3832225"/>
          <p14:tracePt t="47660" x="3167063" y="3832225"/>
          <p14:tracePt t="47668" x="3197225" y="3822700"/>
          <p14:tracePt t="47676" x="3227388" y="3822700"/>
          <p14:tracePt t="48654" x="3236913" y="3822700"/>
          <p14:tracePt t="48661" x="3267075" y="3822700"/>
          <p14:tracePt t="48669" x="3297238" y="3811588"/>
          <p14:tracePt t="48675" x="3387725" y="3811588"/>
          <p14:tracePt t="48683" x="3438525" y="3811588"/>
          <p14:tracePt t="48690" x="3519488" y="3811588"/>
          <p14:tracePt t="48700" x="3609975" y="3811588"/>
          <p14:tracePt t="48707" x="3711575" y="3802063"/>
          <p14:tracePt t="48716" x="3790950" y="3802063"/>
          <p14:tracePt t="48723" x="3932238" y="3802063"/>
          <p14:tracePt t="48732" x="4013200" y="3802063"/>
          <p14:tracePt t="48740" x="4094163" y="3802063"/>
          <p14:tracePt t="48748" x="4124325" y="3802063"/>
          <p14:tracePt t="48756" x="4154488" y="3802063"/>
          <p14:tracePt t="48764" x="4175125" y="3792538"/>
          <p14:tracePt t="49378" x="4184650" y="3792538"/>
          <p14:tracePt t="49387" x="4205288" y="3792538"/>
          <p14:tracePt t="49393" x="4235450" y="3792538"/>
          <p14:tracePt t="49402" x="4295775" y="3781425"/>
          <p14:tracePt t="49413" x="4427538" y="3781425"/>
          <p14:tracePt t="49418" x="4518025" y="3781425"/>
          <p14:tracePt t="49426" x="4608513" y="3781425"/>
          <p14:tracePt t="49432" x="4668838" y="3781425"/>
          <p14:tracePt t="49442" x="4779963" y="3781425"/>
          <p14:tracePt t="49448" x="4881563" y="3781425"/>
          <p14:tracePt t="49456" x="4921250" y="3781425"/>
          <p14:tracePt t="49464" x="4941888" y="3781425"/>
          <p14:tracePt t="49472" x="4981575" y="3781425"/>
          <p14:tracePt t="49480" x="5011738" y="3771900"/>
          <p14:tracePt t="49488" x="5041900" y="3771900"/>
          <p14:tracePt t="49496" x="5062538" y="3771900"/>
          <p14:tracePt t="49504" x="5083175" y="3762375"/>
          <p14:tracePt t="49512" x="5092700" y="3762375"/>
          <p14:tracePt t="49528" x="5102225" y="3762375"/>
          <p14:tracePt t="49536" x="5102225" y="3751263"/>
          <p14:tracePt t="49552" x="5113338" y="3751263"/>
          <p14:tracePt t="49650" x="5113338" y="3741738"/>
          <p14:tracePt t="49658" x="5122863" y="3741738"/>
          <p14:tracePt t="49674" x="5122863" y="3732213"/>
          <p14:tracePt t="49690" x="5132388" y="3732213"/>
          <p14:tracePt t="49705" x="5153025" y="3721100"/>
          <p14:tracePt t="49714" x="5183188" y="3711575"/>
          <p14:tracePt t="49722" x="5213350" y="3702050"/>
          <p14:tracePt t="49730" x="5233988" y="3690938"/>
          <p14:tracePt t="49738" x="5273675" y="3690938"/>
          <p14:tracePt t="49746" x="5334000" y="3681413"/>
          <p14:tracePt t="49754" x="5395913" y="3681413"/>
          <p14:tracePt t="49762" x="5435600" y="3681413"/>
          <p14:tracePt t="49769" x="5475288" y="3681413"/>
          <p14:tracePt t="49778" x="5495925" y="3681413"/>
          <p14:tracePt t="49786" x="5535613" y="3681413"/>
          <p14:tracePt t="49794" x="5556250" y="3681413"/>
          <p14:tracePt t="49801" x="5586413" y="3670300"/>
          <p14:tracePt t="49810" x="5597525" y="3670300"/>
          <p14:tracePt t="49818" x="5607050" y="3670300"/>
          <p14:tracePt t="49826" x="5616575" y="3670300"/>
          <p14:tracePt t="49844" x="5627688" y="3670300"/>
          <p14:tracePt t="49849" x="5637213" y="3670300"/>
          <p14:tracePt t="49866" x="5646738" y="3670300"/>
          <p14:tracePt t="49924" x="5646738" y="3702050"/>
          <p14:tracePt t="49932" x="5657850" y="3771900"/>
          <p14:tracePt t="49940" x="5718175" y="3892550"/>
          <p14:tracePt t="49947" x="5757863" y="4033838"/>
          <p14:tracePt t="49955" x="5808663" y="4246563"/>
          <p14:tracePt t="50207" x="5868988" y="4387850"/>
          <p14:tracePt t="50214" x="6010275" y="4397375"/>
          <p14:tracePt t="50223" x="6019800" y="4478338"/>
          <p14:tracePt t="50231" x="6019800" y="4508500"/>
          <p14:tracePt t="50240" x="6040438" y="4527550"/>
          <p14:tracePt t="50247" x="6080125" y="4659313"/>
          <p14:tracePt t="50256" x="6111875" y="4800600"/>
          <p14:tracePt t="50262" x="6111875" y="4911725"/>
          <p14:tracePt t="50270" x="6111875" y="5002213"/>
          <p14:tracePt t="50278" x="6111875" y="5073650"/>
          <p14:tracePt t="50286" x="6100763" y="5133975"/>
          <p14:tracePt t="50294" x="6080125" y="5203825"/>
          <p14:tracePt t="50302" x="6080125" y="5254625"/>
          <p14:tracePt t="50310" x="6080125" y="5294313"/>
          <p14:tracePt t="50318" x="6080125" y="5335588"/>
          <p14:tracePt t="50326" x="6080125" y="5375275"/>
          <p14:tracePt t="50333" x="6080125" y="5416550"/>
          <p14:tracePt t="50341" x="6080125" y="5495925"/>
          <p14:tracePt t="50349" x="6091238" y="5537200"/>
          <p14:tracePt t="50358" x="6111875" y="5576888"/>
          <p14:tracePt t="50365" x="6111875" y="5607050"/>
          <p14:tracePt t="50374" x="6121400" y="5657850"/>
          <p14:tracePt t="50381" x="6130925" y="5718175"/>
          <p14:tracePt t="50390" x="6130925" y="5748338"/>
          <p14:tracePt t="50397" x="6142038" y="5789613"/>
          <p14:tracePt t="50406" x="6151563" y="5868988"/>
          <p14:tracePt t="50413" x="6151563" y="5910263"/>
          <p14:tracePt t="50422" x="6161088" y="5940425"/>
          <p14:tracePt t="50429" x="6172200" y="5980113"/>
          <p14:tracePt t="50438" x="6172200" y="5991225"/>
          <p14:tracePt t="50447" x="6172200" y="6010275"/>
          <p14:tracePt t="50453" x="6172200" y="6021388"/>
          <p14:tracePt t="50463" x="6172200" y="6030913"/>
          <p14:tracePt t="50472" x="6181725" y="6040438"/>
          <p14:tracePt t="50479" x="6181725" y="6061075"/>
          <p14:tracePt t="50487" x="6191250" y="6091238"/>
          <p14:tracePt t="50495" x="6202363" y="6121400"/>
          <p14:tracePt t="50504" x="6211888" y="6142038"/>
          <p14:tracePt t="50511" x="6232525" y="6172200"/>
          <p14:tracePt t="50519" x="6242050" y="6192838"/>
          <p14:tracePt t="50527" x="6262688" y="6211888"/>
          <p14:tracePt t="50535" x="6272213" y="6223000"/>
          <p14:tracePt t="50543" x="6283325" y="6223000"/>
          <p14:tracePt t="50552" x="6302375" y="6232525"/>
          <p14:tracePt t="50560" x="6313488" y="6242050"/>
          <p14:tracePt t="50568" x="6332538" y="6242050"/>
          <p14:tracePt t="50576" x="6353175" y="6242050"/>
          <p14:tracePt t="50583" x="6373813" y="6242050"/>
          <p14:tracePt t="50592" x="6383338" y="6242050"/>
          <p14:tracePt t="50599" x="6392863" y="6253163"/>
          <p14:tracePt t="50608" x="6403975" y="6253163"/>
          <p14:tracePt t="50615" x="6413500" y="6253163"/>
          <p14:tracePt t="50778" x="6413500" y="6273800"/>
          <p14:tracePt t="50785" x="6413500" y="6292850"/>
          <p14:tracePt t="50794" x="6413500" y="6313488"/>
          <p14:tracePt t="50801" x="6413500" y="6334125"/>
          <p14:tracePt t="50810" x="6413500" y="6364288"/>
          <p14:tracePt t="50826" x="6423025" y="6373813"/>
          <p14:tracePt t="50834" x="6443663" y="6383338"/>
          <p14:tracePt t="50841" x="6443663" y="6394450"/>
          <p14:tracePt t="50850" x="6464300" y="6403975"/>
          <p14:tracePt t="50858" x="6484938" y="6413500"/>
          <p14:tracePt t="50867" x="6503988" y="6424613"/>
          <p14:tracePt t="50874" x="6545263" y="6424613"/>
          <p14:tracePt t="50882" x="6584950" y="6424613"/>
          <p14:tracePt t="50890" x="6645275" y="6424613"/>
          <p14:tracePt t="50898" x="6705600" y="6424613"/>
          <p14:tracePt t="50905" x="6746875" y="6403975"/>
          <p14:tracePt t="50913" x="6796088" y="6394450"/>
          <p14:tracePt t="50922" x="6837363" y="6373813"/>
          <p14:tracePt t="50930" x="6877050" y="6353175"/>
          <p14:tracePt t="50938" x="6897688" y="6323013"/>
          <p14:tracePt t="50945" x="6907213" y="6303963"/>
          <p14:tracePt t="50953" x="6918325" y="6283325"/>
          <p14:tracePt t="50961" x="6918325" y="6262688"/>
          <p14:tracePt t="50969" x="6918325" y="6242050"/>
          <p14:tracePt t="50977" x="6918325" y="6232525"/>
          <p14:tracePt t="50999" x="6918325" y="6202363"/>
          <p14:tracePt t="51002" x="6918325" y="6192838"/>
          <p14:tracePt t="51010" x="6907213" y="6172200"/>
          <p14:tracePt t="51017" x="6888163" y="6162675"/>
          <p14:tracePt t="51025" x="6867525" y="6142038"/>
          <p14:tracePt t="51036" x="6846888" y="6142038"/>
          <p14:tracePt t="51041" x="6816725" y="6121400"/>
          <p14:tracePt t="51051" x="6796088" y="6121400"/>
          <p14:tracePt t="51057" x="6765925" y="6111875"/>
          <p14:tracePt t="51068" x="6756400" y="6111875"/>
          <p14:tracePt t="51157" x="6756400" y="6121400"/>
          <p14:tracePt t="51165" x="6756400" y="6132513"/>
          <p14:tracePt t="51173" x="6765925" y="6132513"/>
          <p14:tracePt t="51180" x="6777038" y="6142038"/>
          <p14:tracePt t="51189" x="6786563" y="6151563"/>
          <p14:tracePt t="51197" x="6796088" y="6162675"/>
          <p14:tracePt t="51205" x="6807200" y="6172200"/>
          <p14:tracePt t="51213" x="6837363" y="6181725"/>
          <p14:tracePt t="51221" x="6858000" y="6192838"/>
          <p14:tracePt t="51227" x="6888163" y="6202363"/>
          <p14:tracePt t="51236" x="6927850" y="6211888"/>
          <p14:tracePt t="51243" x="6958013" y="6223000"/>
          <p14:tracePt t="51251" x="7029450" y="6223000"/>
          <p14:tracePt t="51259" x="7069138" y="6223000"/>
          <p14:tracePt t="51267" x="7129463" y="6223000"/>
          <p14:tracePt t="51276" x="7170738" y="6223000"/>
          <p14:tracePt t="51284" x="7210425" y="6223000"/>
          <p14:tracePt t="51291" x="7250113" y="6192838"/>
          <p14:tracePt t="51302" x="7261225" y="6192838"/>
          <p14:tracePt t="51307" x="7280275" y="6172200"/>
          <p14:tracePt t="51315" x="7291388" y="6172200"/>
          <p14:tracePt t="51323" x="7300913" y="6162675"/>
          <p14:tracePt t="51331" x="7300913" y="6151563"/>
          <p14:tracePt t="51339" x="7300913" y="6142038"/>
          <p14:tracePt t="51350" x="7300913" y="6132513"/>
          <p14:tracePt t="51357" x="7300913" y="6111875"/>
          <p14:tracePt t="51365" x="7291388" y="6091238"/>
          <p14:tracePt t="51373" x="7280275" y="6081713"/>
          <p14:tracePt t="51381" x="7270750" y="6070600"/>
          <p14:tracePt t="51389" x="7261225" y="6061075"/>
          <p14:tracePt t="51397" x="7250113" y="6051550"/>
          <p14:tracePt t="51405" x="7231063" y="6051550"/>
          <p14:tracePt t="51414" x="7219950" y="6051550"/>
          <p14:tracePt t="51421" x="7210425" y="6051550"/>
          <p14:tracePt t="51431" x="7200900" y="6051550"/>
          <p14:tracePt t="51438" x="7189788" y="6051550"/>
          <p14:tracePt t="51445" x="7180263" y="6051550"/>
          <p14:tracePt t="51453" x="7180263" y="6061075"/>
          <p14:tracePt t="51461" x="7170738" y="6081713"/>
          <p14:tracePt t="51469" x="7159625" y="6102350"/>
          <p14:tracePt t="51477" x="7159625" y="6121400"/>
          <p14:tracePt t="51486" x="7150100" y="6132513"/>
          <p14:tracePt t="51493" x="7138988" y="6172200"/>
          <p14:tracePt t="51509" x="7138988" y="6181725"/>
          <p14:tracePt t="51517" x="7138988" y="6192838"/>
          <p14:tracePt t="51525" x="7138988" y="6202363"/>
          <p14:tracePt t="51541" x="7138988" y="6211888"/>
          <p14:tracePt t="51565" x="7138988" y="6223000"/>
          <p14:tracePt t="51581" x="7159625" y="6232525"/>
          <p14:tracePt t="51598" x="7180263" y="6232525"/>
          <p14:tracePt t="51605" x="7200900" y="6232525"/>
          <p14:tracePt t="51613" x="7210425" y="6232525"/>
          <p14:tracePt t="51621" x="7219950" y="6232525"/>
          <p14:tracePt t="51632" x="7231063" y="6232525"/>
          <p14:tracePt t="51637" x="7240588" y="6223000"/>
          <p14:tracePt t="51655" x="7250113" y="6211888"/>
          <p14:tracePt t="51663" x="7250113" y="6202363"/>
          <p14:tracePt t="51671" x="7250113" y="6181725"/>
          <p14:tracePt t="51679" x="7250113" y="6151563"/>
          <p14:tracePt t="51687" x="7240588" y="6121400"/>
          <p14:tracePt t="51696" x="7210425" y="6091238"/>
          <p14:tracePt t="51703" x="7189788" y="6061075"/>
          <p14:tracePt t="51712" x="7159625" y="6010275"/>
          <p14:tracePt t="51719" x="7138988" y="5991225"/>
          <p14:tracePt t="51727" x="7108825" y="5970588"/>
          <p14:tracePt t="51735" x="7078663" y="5949950"/>
          <p14:tracePt t="51743" x="7059613" y="5949950"/>
          <p14:tracePt t="51751" x="7038975" y="5949950"/>
          <p14:tracePt t="51759" x="7029450" y="5949950"/>
          <p14:tracePt t="51767" x="7018338" y="5949950"/>
          <p14:tracePt t="51807" x="7008813" y="5961063"/>
          <p14:tracePt t="51823" x="7008813" y="5980113"/>
          <p14:tracePt t="51831" x="7008813" y="5991225"/>
          <p14:tracePt t="51839" x="7008813" y="6000750"/>
          <p14:tracePt t="51847" x="7008813" y="6010275"/>
          <p14:tracePt t="51855" x="7008813" y="6021388"/>
          <p14:tracePt t="51872" x="7008813" y="6030913"/>
          <p14:tracePt t="51887" x="7008813" y="6040438"/>
          <p14:tracePt t="51895" x="7018338" y="6040438"/>
          <p14:tracePt t="52001" x="7029450" y="6070600"/>
          <p14:tracePt t="52009" x="7038975" y="6102350"/>
          <p14:tracePt t="52017" x="7048500" y="6132513"/>
          <p14:tracePt t="52025" x="7059613" y="6162675"/>
          <p14:tracePt t="52033" x="7059613" y="6192838"/>
          <p14:tracePt t="52041" x="7069138" y="6211888"/>
          <p14:tracePt t="52049" x="7069138" y="6253163"/>
          <p14:tracePt t="52057" x="7069138" y="6283325"/>
          <p14:tracePt t="52065" x="7069138" y="6303963"/>
          <p14:tracePt t="52073" x="7069138" y="6334125"/>
          <p14:tracePt t="52089" x="7069138" y="6343650"/>
          <p14:tracePt t="52105" x="7069138" y="6353175"/>
          <p14:tracePt t="52169" x="7059613" y="6353175"/>
          <p14:tracePt t="52177" x="7048500" y="6343650"/>
          <p14:tracePt t="52193" x="7038975" y="6343650"/>
          <p14:tracePt t="52201" x="7029450" y="6334125"/>
          <p14:tracePt t="52217" x="7029450" y="6323013"/>
          <p14:tracePt t="52227" x="7018338" y="6313488"/>
          <p14:tracePt t="52233" x="7008813" y="6303963"/>
          <p14:tracePt t="52243" x="6999288" y="6303963"/>
          <p14:tracePt t="52249" x="6988175" y="6303963"/>
          <p14:tracePt t="52260" x="6978650" y="6303963"/>
          <p14:tracePt t="52267" x="6958013" y="6303963"/>
          <p14:tracePt t="52276" x="6927850" y="6303963"/>
          <p14:tracePt t="52283" x="6897688" y="6303963"/>
          <p14:tracePt t="52291" x="6858000" y="6303963"/>
          <p14:tracePt t="52299" x="6807200" y="6323013"/>
          <p14:tracePt t="52307" x="6777038" y="6343650"/>
          <p14:tracePt t="52315" x="6735763" y="6353175"/>
          <p14:tracePt t="52323" x="6696075" y="6383338"/>
          <p14:tracePt t="52331" x="6665913" y="6413500"/>
          <p14:tracePt t="52339" x="6645275" y="6434138"/>
          <p14:tracePt t="52347" x="6615113" y="6454775"/>
          <p14:tracePt t="52356" x="6605588" y="6454775"/>
          <p14:tracePt t="52363" x="6594475" y="6475413"/>
          <p14:tracePt t="52371" x="6584950" y="6494463"/>
          <p14:tracePt t="52379" x="6575425" y="6494463"/>
          <p14:tracePt t="52387" x="6564313" y="6515100"/>
          <p14:tracePt t="52395" x="6554788" y="6524625"/>
          <p14:tracePt t="52403" x="6545263" y="6524625"/>
          <p14:tracePt t="52411" x="6545263" y="6535738"/>
          <p14:tracePt t="52419" x="6545263" y="6545263"/>
          <p14:tracePt t="52427" x="6545263" y="6554788"/>
          <p14:tracePt t="52435" x="6545263" y="6565900"/>
          <p14:tracePt t="52451" x="6545263" y="6584950"/>
          <p14:tracePt t="52459" x="6545263" y="6605588"/>
          <p14:tracePt t="52467" x="6545263" y="6626225"/>
          <p14:tracePt t="52475" x="6554788" y="6646863"/>
          <p14:tracePt t="52483" x="6575425" y="6656388"/>
          <p14:tracePt t="52492" x="6584950" y="6677025"/>
          <p14:tracePt t="52499" x="6605588" y="6696075"/>
          <p14:tracePt t="52509" x="6615113" y="6716713"/>
          <p14:tracePt t="52515" x="6635750" y="6726238"/>
          <p14:tracePt t="52525" x="6645275" y="6726238"/>
          <p14:tracePt t="52531" x="6665913" y="6726238"/>
          <p14:tracePt t="52541" x="6675438" y="6726238"/>
          <p14:tracePt t="52547" x="6686550" y="6726238"/>
          <p14:tracePt t="52558" x="6705600" y="6726238"/>
          <p14:tracePt t="52565" x="6716713" y="6726238"/>
          <p14:tracePt t="52582" x="6726238" y="6726238"/>
          <p14:tracePt t="52591" x="6746875" y="6716713"/>
          <p14:tracePt t="52598" x="6756400" y="6696075"/>
          <p14:tracePt t="52606" x="6765925" y="6677025"/>
          <p14:tracePt t="52614" x="6777038" y="6656388"/>
          <p14:tracePt t="52622" x="6777038" y="6626225"/>
          <p14:tracePt t="52630" x="6777038" y="6605588"/>
          <p14:tracePt t="52638" x="6777038" y="6596063"/>
          <p14:tracePt t="52645" x="6777038" y="6575425"/>
          <p14:tracePt t="52653" x="6765925" y="6554788"/>
          <p14:tracePt t="52662" x="6756400" y="6545263"/>
          <p14:tracePt t="52670" x="6735763" y="6545263"/>
          <p14:tracePt t="52678" x="6726238" y="6535738"/>
          <p14:tracePt t="52685" x="6705600" y="6535738"/>
          <p14:tracePt t="52694" x="6686550" y="6535738"/>
          <p14:tracePt t="52702" x="6675438" y="6535738"/>
          <p14:tracePt t="52710" x="6665913" y="6535738"/>
          <p14:tracePt t="52733" x="6665913" y="6545263"/>
          <p14:tracePt t="52792" x="6665913" y="6554788"/>
          <p14:tracePt t="52807" x="6665913" y="6565900"/>
          <p14:tracePt t="52816" x="6675438" y="6575425"/>
          <p14:tracePt t="52822" x="6696075" y="6575425"/>
          <p14:tracePt t="52832" x="6726238" y="6584950"/>
          <p14:tracePt t="52841" x="6756400" y="6596063"/>
          <p14:tracePt t="52848" x="6796088" y="6596063"/>
          <p14:tracePt t="52856" x="6827838" y="6596063"/>
          <p14:tracePt t="52864" x="6867525" y="6596063"/>
          <p14:tracePt t="52872" x="6927850" y="6596063"/>
          <p14:tracePt t="52879" x="6958013" y="6596063"/>
          <p14:tracePt t="52887" x="6999288" y="6596063"/>
          <p14:tracePt t="52895" x="7029450" y="6584950"/>
          <p14:tracePt t="52903" x="7078663" y="6565900"/>
          <p14:tracePt t="52911" x="7099300" y="6545263"/>
          <p14:tracePt t="52919" x="7108825" y="6545263"/>
          <p14:tracePt t="52927" x="7108825" y="6535738"/>
          <p14:tracePt t="52935" x="7108825" y="6524625"/>
          <p14:tracePt t="52943" x="7108825" y="6515100"/>
          <p14:tracePt t="52959" x="7108825" y="6505575"/>
          <p14:tracePt t="53024" x="7108825" y="6515100"/>
          <p14:tracePt t="53032" x="7108825" y="6535738"/>
          <p14:tracePt t="53040" x="7108825" y="6554788"/>
          <p14:tracePt t="53048" x="7119938" y="6584950"/>
          <p14:tracePt t="53057" x="7129463" y="6605588"/>
          <p14:tracePt t="53064" x="7129463" y="6626225"/>
          <p14:tracePt t="53073" x="7138988" y="6626225"/>
          <p14:tracePt t="53082" x="7138988" y="6635750"/>
          <p14:tracePt t="53088" x="7150100" y="6646863"/>
          <p14:tracePt t="53097" x="7159625" y="6656388"/>
          <p14:tracePt t="53104" x="7170738" y="6656388"/>
          <p14:tracePt t="53113" x="7170738" y="6665913"/>
          <p14:tracePt t="53130" x="7180263" y="6665913"/>
          <p14:tracePt t="53137" x="7189788" y="6665913"/>
          <p14:tracePt t="53145" x="7200900" y="6665913"/>
          <p14:tracePt t="53153" x="7219950" y="6665913"/>
          <p14:tracePt t="53162" x="7250113" y="6665913"/>
          <p14:tracePt t="53169" x="7261225" y="6665913"/>
          <p14:tracePt t="53178" x="7291388" y="6665913"/>
          <p14:tracePt t="53185" x="7331075" y="6646863"/>
          <p14:tracePt t="53193" x="7381875" y="6616700"/>
          <p14:tracePt t="53201" x="7432675" y="6605588"/>
          <p14:tracePt t="53209" x="7462838" y="6584950"/>
          <p14:tracePt t="53217" x="7493000" y="6575425"/>
          <p14:tracePt t="53225" x="7532688" y="6554788"/>
          <p14:tracePt t="53234" x="7553325" y="6535738"/>
          <p14:tracePt t="53242" x="7562850" y="6515100"/>
          <p14:tracePt t="53249" x="7573963" y="6505575"/>
          <p14:tracePt t="53257" x="7573963" y="6494463"/>
          <p14:tracePt t="53273" x="7573963" y="6484938"/>
          <p14:tracePt t="53289" x="7573963" y="6475413"/>
          <p14:tracePt t="53298" x="7562850" y="6464300"/>
          <p14:tracePt t="53305" x="7562850" y="6454775"/>
          <p14:tracePt t="53313" x="7553325" y="6445250"/>
          <p14:tracePt t="53323" x="7532688" y="6445250"/>
          <p14:tracePt t="53329" x="7513638" y="6445250"/>
          <p14:tracePt t="53346" x="7493000" y="6445250"/>
          <p14:tracePt t="53355" x="7472363" y="6445250"/>
          <p14:tracePt t="53361" x="7462838" y="6445250"/>
          <p14:tracePt t="53370" x="7451725" y="6445250"/>
          <p14:tracePt t="53388" x="7442200" y="6445250"/>
          <p14:tracePt t="53418" x="7432675" y="6445250"/>
          <p14:tracePt t="53741" x="7421563" y="6445250"/>
          <p14:tracePt t="53765" x="7412038" y="6445250"/>
          <p14:tracePt t="53975" x="7412038" y="6434138"/>
          <p14:tracePt t="54089" x="7412038" y="6424613"/>
          <p14:tracePt t="54410" x="7412038" y="6413500"/>
          <p14:tracePt t="54505" x="7402513" y="6413500"/>
          <p14:tracePt t="54513" x="7372350" y="6403975"/>
          <p14:tracePt t="54521" x="7342188" y="6394450"/>
          <p14:tracePt t="54529" x="7280275" y="6373813"/>
          <p14:tracePt t="54537" x="7231063" y="6364288"/>
          <p14:tracePt t="54545" x="7078663" y="6303963"/>
          <p14:tracePt t="54553" x="6888163" y="6232525"/>
          <p14:tracePt t="54561" x="6686550" y="6162675"/>
          <p14:tracePt t="54569" x="6584950" y="6142038"/>
          <p14:tracePt t="54577" x="6353175" y="6051550"/>
          <p14:tracePt t="54587" x="6221413" y="6000750"/>
          <p14:tracePt t="54595" x="5989638" y="5919788"/>
          <p14:tracePt t="54603" x="5889625" y="5880100"/>
          <p14:tracePt t="54611" x="5718175" y="5799138"/>
          <p14:tracePt t="54619" x="5597525" y="5738813"/>
          <p14:tracePt t="54627" x="5495925" y="5678488"/>
          <p14:tracePt t="54635" x="5395913" y="5637213"/>
          <p14:tracePt t="54643" x="5233988" y="5537200"/>
          <p14:tracePt t="54651" x="5122863" y="5476875"/>
          <p14:tracePt t="54659" x="5032375" y="5435600"/>
          <p14:tracePt t="54667" x="4881563" y="5354638"/>
          <p14:tracePt t="54675" x="4668838" y="5254625"/>
          <p14:tracePt t="54683" x="4467225" y="5173663"/>
          <p14:tracePt t="54691" x="4305300" y="5092700"/>
          <p14:tracePt t="54699" x="4024313" y="4962525"/>
          <p14:tracePt t="54707" x="3841750" y="4881563"/>
          <p14:tracePt t="54715" x="3690938" y="4800600"/>
          <p14:tracePt t="54723" x="3459163" y="4689475"/>
          <p14:tracePt t="54731" x="3338513" y="4629150"/>
          <p14:tracePt t="54739" x="3167063" y="4548188"/>
          <p14:tracePt t="54747" x="3005138" y="4478338"/>
          <p14:tracePt t="54755" x="2854325" y="4418013"/>
          <p14:tracePt t="54764" x="2713038" y="4346575"/>
          <p14:tracePt t="54771" x="2611438" y="4306888"/>
          <p14:tracePt t="54779" x="2409825" y="4225925"/>
          <p14:tracePt t="54787" x="2289175" y="4165600"/>
          <p14:tracePt t="54795" x="2208213" y="4135438"/>
          <p14:tracePt t="54803" x="2147888" y="4094163"/>
          <p14:tracePt t="54811" x="2066925" y="4075113"/>
          <p14:tracePt t="54819" x="1997075" y="4044950"/>
          <p14:tracePt t="54827" x="1955800" y="4024313"/>
          <p14:tracePt t="54835" x="1925638" y="4013200"/>
          <p14:tracePt t="54843" x="1906588" y="4003675"/>
          <p14:tracePt t="54851" x="1885950" y="3994150"/>
          <p14:tracePt t="54859" x="1876425" y="3983038"/>
          <p14:tracePt t="54867" x="1865313" y="3973513"/>
          <p14:tracePt t="54877" x="1855788" y="3963988"/>
          <p14:tracePt t="54893" x="1844675" y="3963988"/>
          <p14:tracePt t="54901" x="1835150" y="3952875"/>
          <p14:tracePt t="54909" x="1825625" y="3943350"/>
          <p14:tracePt t="54917" x="1814513" y="3943350"/>
          <p14:tracePt t="54924" x="1814513" y="3933825"/>
          <p14:tracePt t="54933" x="1795463" y="3933825"/>
          <p14:tracePt t="54941" x="1774825" y="3922713"/>
          <p14:tracePt t="54949" x="1754188" y="3913188"/>
          <p14:tracePt t="54957" x="1724025" y="3913188"/>
          <p14:tracePt t="54965" x="1684338" y="3903663"/>
          <p14:tracePt t="54973" x="1654175" y="3903663"/>
          <p14:tracePt t="54981" x="1633538" y="3892550"/>
          <p14:tracePt t="54989" x="1612900" y="3892550"/>
          <p14:tracePt t="54999" x="1603375" y="3892550"/>
          <p14:tracePt t="55012" x="1593850" y="3892550"/>
          <p14:tracePt t="55061" x="1603375" y="3892550"/>
          <p14:tracePt t="55070" x="1624013" y="3892550"/>
          <p14:tracePt t="55078" x="1633538" y="3903663"/>
          <p14:tracePt t="55086" x="1643063" y="3913188"/>
          <p14:tracePt t="55093" x="1684338" y="3933825"/>
          <p14:tracePt t="55101" x="1714500" y="3943350"/>
          <p14:tracePt t="55109" x="1744663" y="3963988"/>
          <p14:tracePt t="55117" x="1784350" y="3973513"/>
          <p14:tracePt t="55125" x="1814513" y="3994150"/>
          <p14:tracePt t="55133" x="1844675" y="4003675"/>
          <p14:tracePt t="55140" x="1876425" y="4024313"/>
          <p14:tracePt t="55151" x="1895475" y="4024313"/>
          <p14:tracePt t="55157" x="1906588" y="4033838"/>
          <p14:tracePt t="55167" x="1916113" y="4033838"/>
          <p14:tracePt t="55172" x="1925638" y="4033838"/>
          <p14:tracePt t="55313" x="1946275" y="4033838"/>
          <p14:tracePt t="55321" x="1976438" y="4033838"/>
          <p14:tracePt t="55331" x="2016125" y="4033838"/>
          <p14:tracePt t="55335" x="2078038" y="4033838"/>
          <p14:tracePt t="55346" x="2168525" y="4033838"/>
          <p14:tracePt t="55352" x="2249488" y="4054475"/>
          <p14:tracePt t="55360" x="2328863" y="4054475"/>
          <p14:tracePt t="55368" x="2400300" y="4054475"/>
          <p14:tracePt t="55376" x="2481263" y="4054475"/>
          <p14:tracePt t="55384" x="2541588" y="4054475"/>
          <p14:tracePt t="55392" x="2601913" y="4054475"/>
          <p14:tracePt t="55399" x="2611438" y="4054475"/>
          <p14:tracePt t="55407" x="2632075" y="4054475"/>
          <p14:tracePt t="55415" x="2641600" y="4054475"/>
          <p14:tracePt t="55423" x="2652713" y="4054475"/>
          <p14:tracePt t="55571" x="2652713" y="4044950"/>
          <p14:tracePt t="55669" x="2652713" y="4033838"/>
          <p14:tracePt t="55931" x="2652713" y="4024313"/>
          <p14:tracePt t="55949" x="2662238" y="4024313"/>
          <p14:tracePt t="55957" x="2682875" y="4024313"/>
          <p14:tracePt t="55965" x="2713038" y="4024313"/>
          <p14:tracePt t="55971" x="2763838" y="4024313"/>
          <p14:tracePt t="55980" x="2813050" y="4024313"/>
          <p14:tracePt t="55987" x="2884488" y="4033838"/>
          <p14:tracePt t="55995" x="2974975" y="4033838"/>
          <p14:tracePt t="56003" x="3014663" y="4033838"/>
          <p14:tracePt t="56010" x="3086100" y="4033838"/>
          <p14:tracePt t="56019" x="3167063" y="4033838"/>
          <p14:tracePt t="56027" x="3227388" y="4033838"/>
          <p14:tracePt t="56035" x="3267075" y="4033838"/>
          <p14:tracePt t="56043" x="3297238" y="4033838"/>
          <p14:tracePt t="56051" x="3327400" y="4033838"/>
          <p14:tracePt t="56059" x="3348038" y="4033838"/>
          <p14:tracePt t="56077" x="3357563" y="4033838"/>
          <p14:tracePt t="56092" x="3368675" y="4033838"/>
          <p14:tracePt t="56505" x="3378200" y="4033838"/>
          <p14:tracePt t="56529" x="3387725" y="4033838"/>
          <p14:tracePt t="56545" x="3398838" y="4033838"/>
          <p14:tracePt t="56553" x="3417888" y="4033838"/>
          <p14:tracePt t="56563" x="3438525" y="4044950"/>
          <p14:tracePt t="56567" x="3449638" y="4044950"/>
          <p14:tracePt t="56583" x="3468688" y="4044950"/>
          <p14:tracePt t="56592" x="3479800" y="4044950"/>
          <p14:tracePt t="56599" x="3489325" y="4044950"/>
          <p14:tracePt t="56615" x="3498850" y="4044950"/>
          <p14:tracePt t="56624" x="3509963" y="4044950"/>
          <p14:tracePt t="57021" x="3509963" y="4054475"/>
          <p14:tracePt t="57311" x="3519488" y="4054475"/>
          <p14:tracePt t="57320" x="3529013" y="4054475"/>
          <p14:tracePt t="57327" x="3549650" y="4054475"/>
          <p14:tracePt t="57336" x="3570288" y="4054475"/>
          <p14:tracePt t="57343" x="3589338" y="4054475"/>
          <p14:tracePt t="57348" x="3619500" y="4054475"/>
          <p14:tracePt t="57357" x="3640138" y="4044950"/>
          <p14:tracePt t="57364" x="3681413" y="4044950"/>
          <p14:tracePt t="57372" x="3721100" y="4024313"/>
          <p14:tracePt t="57380" x="3730625" y="4024313"/>
          <p14:tracePt t="57389" x="3741738" y="4013200"/>
          <p14:tracePt t="57396" x="3760788" y="4013200"/>
          <p14:tracePt t="57501" x="3760788" y="4003675"/>
          <p14:tracePt t="57663" x="3771900" y="4003675"/>
          <p14:tracePt t="57670" x="3781425" y="4003675"/>
          <p14:tracePt t="57678" x="3802063" y="4003675"/>
          <p14:tracePt t="57686" x="3822700" y="4003675"/>
          <p14:tracePt t="57694" x="3841750" y="4003675"/>
          <p14:tracePt t="57702" x="3871913" y="4013200"/>
          <p14:tracePt t="57710" x="3902075" y="4013200"/>
          <p14:tracePt t="57718" x="3943350" y="4013200"/>
          <p14:tracePt t="57726" x="3973513" y="4013200"/>
          <p14:tracePt t="57734" x="4033838" y="4013200"/>
          <p14:tracePt t="57742" x="4064000" y="4013200"/>
          <p14:tracePt t="57750" x="4103688" y="4013200"/>
          <p14:tracePt t="57758" x="4124325" y="4013200"/>
          <p14:tracePt t="57766" x="4154488" y="4013200"/>
          <p14:tracePt t="57774" x="4165600" y="4013200"/>
          <p14:tracePt t="57782" x="4175125" y="4013200"/>
          <p14:tracePt t="57799" x="4184650" y="4013200"/>
          <p14:tracePt t="57841" x="4195763" y="4013200"/>
          <p14:tracePt t="57846" x="4205288" y="4013200"/>
          <p14:tracePt t="57864" x="4214813" y="4013200"/>
          <p14:tracePt t="57873" x="4225925" y="4013200"/>
          <p14:tracePt t="57881" x="4235450" y="4013200"/>
          <p14:tracePt t="57888" x="4244975" y="4013200"/>
          <p14:tracePt t="57912" x="4256088" y="4013200"/>
          <p14:tracePt t="58471" x="4275138" y="4024313"/>
          <p14:tracePt t="58479" x="4295775" y="4033838"/>
          <p14:tracePt t="58485" x="4325938" y="4033838"/>
          <p14:tracePt t="58493" x="4356100" y="4044950"/>
          <p14:tracePt t="58502" x="4416425" y="4054475"/>
          <p14:tracePt t="58509" x="4487863" y="4075113"/>
          <p14:tracePt t="58516" x="4587875" y="4084638"/>
          <p14:tracePt t="58524" x="4710113" y="4105275"/>
          <p14:tracePt t="58532" x="4840288" y="4114800"/>
          <p14:tracePt t="58540" x="4930775" y="4124325"/>
          <p14:tracePt t="58548" x="5053013" y="4124325"/>
          <p14:tracePt t="58556" x="5183188" y="4124325"/>
          <p14:tracePt t="58564" x="5314950" y="4124325"/>
          <p14:tracePt t="58572" x="5405438" y="4124325"/>
          <p14:tracePt t="58580" x="5516563" y="4124325"/>
          <p14:tracePt t="58588" x="5576888" y="4124325"/>
          <p14:tracePt t="58596" x="5607050" y="4124325"/>
          <p14:tracePt t="58604" x="5637213" y="4124325"/>
          <p14:tracePt t="58612" x="5657850" y="4124325"/>
          <p14:tracePt t="58620" x="5667375" y="4124325"/>
          <p14:tracePt t="59091" x="5676900" y="4124325"/>
          <p14:tracePt t="59115" x="5688013" y="4124325"/>
          <p14:tracePt t="59123" x="5718175" y="4124325"/>
          <p14:tracePt t="59130" x="5757863" y="4124325"/>
          <p14:tracePt t="59139" x="5838825" y="4124325"/>
          <p14:tracePt t="59146" x="5929313" y="4124325"/>
          <p14:tracePt t="59153" x="6019800" y="4124325"/>
          <p14:tracePt t="59161" x="6142038" y="4124325"/>
          <p14:tracePt t="59169" x="6232525" y="4124325"/>
          <p14:tracePt t="59176" x="6313488" y="4124325"/>
          <p14:tracePt t="59185" x="6383338" y="4124325"/>
          <p14:tracePt t="59192" x="6443663" y="4124325"/>
          <p14:tracePt t="59201" x="6473825" y="4124325"/>
          <p14:tracePt t="59210" x="6494463" y="4124325"/>
          <p14:tracePt t="59217" x="6503988" y="4124325"/>
          <p14:tracePt t="59799" x="6545263" y="4124325"/>
          <p14:tracePt t="59805" x="6605588" y="4114800"/>
          <p14:tracePt t="59813" x="6665913" y="4105275"/>
          <p14:tracePt t="59821" x="6796088" y="4094163"/>
          <p14:tracePt t="59829" x="6897688" y="4075113"/>
          <p14:tracePt t="59836" x="6988175" y="4064000"/>
          <p14:tracePt t="59844" x="7129463" y="4033838"/>
          <p14:tracePt t="59852" x="7240588" y="4013200"/>
          <p14:tracePt t="59860" x="7291388" y="4003675"/>
          <p14:tracePt t="59868" x="7402513" y="3994150"/>
          <p14:tracePt t="59876" x="7462838" y="3983038"/>
          <p14:tracePt t="59884" x="7523163" y="3952875"/>
          <p14:tracePt t="59892" x="7573963" y="3952875"/>
          <p14:tracePt t="59902" x="7583488" y="3952875"/>
          <p14:tracePt t="59910" x="7593013" y="3943350"/>
          <p14:tracePt t="59918" x="7604125" y="3943350"/>
          <p14:tracePt t="60654" x="7634288" y="3943350"/>
          <p14:tracePt t="60663" x="7664450" y="3943350"/>
          <p14:tracePt t="60670" x="7715250" y="3933825"/>
          <p14:tracePt t="60676" x="7775575" y="3933825"/>
          <p14:tracePt t="60683" x="7835900" y="3922713"/>
          <p14:tracePt t="60691" x="7916863" y="3922713"/>
          <p14:tracePt t="60699" x="7986713" y="3922713"/>
          <p14:tracePt t="60706" x="8047038" y="3922713"/>
          <p14:tracePt t="60714" x="8128000" y="3922713"/>
          <p14:tracePt t="60722" x="8167688" y="3922713"/>
          <p14:tracePt t="60730" x="8208963" y="3922713"/>
          <p14:tracePt t="60738" x="8248650" y="3922713"/>
          <p14:tracePt t="60746" x="8278813" y="3922713"/>
          <p14:tracePt t="60754" x="8308975" y="3922713"/>
          <p14:tracePt t="60762" x="8339138" y="3922713"/>
          <p14:tracePt t="60770" x="8369300" y="3922713"/>
          <p14:tracePt t="60780" x="8401050" y="3922713"/>
          <p14:tracePt t="60788" x="8420100" y="3922713"/>
          <p14:tracePt t="60796" x="8440738" y="3922713"/>
          <p14:tracePt t="60804" x="8450263" y="3922713"/>
          <p14:tracePt t="60812" x="8461375" y="3922713"/>
          <p14:tracePt t="60820" x="8480425" y="3922713"/>
          <p14:tracePt t="60827" x="8501063" y="3913188"/>
          <p14:tracePt t="60836" x="8510588" y="3913188"/>
          <p14:tracePt t="60844" x="8540750" y="3913188"/>
          <p14:tracePt t="60852" x="8551863" y="3913188"/>
          <p14:tracePt t="60859" x="8582025" y="3913188"/>
          <p14:tracePt t="60868" x="8612188" y="3913188"/>
          <p14:tracePt t="60876" x="8642350" y="3903663"/>
          <p14:tracePt t="60884" x="8672513" y="3903663"/>
          <p14:tracePt t="60892" x="8702675" y="3903663"/>
          <p14:tracePt t="60899" x="8723313" y="3903663"/>
          <p14:tracePt t="60908" x="8732838" y="3892550"/>
          <p14:tracePt t="61177" x="8742363" y="3892550"/>
          <p14:tracePt t="61184" x="8753475" y="3892550"/>
          <p14:tracePt t="61201" x="8774113" y="3892550"/>
          <p14:tracePt t="61209" x="8783638" y="3892550"/>
          <p14:tracePt t="61215" x="8804275" y="3903663"/>
          <p14:tracePt t="61222" x="8813800" y="3903663"/>
          <p14:tracePt t="61232" x="8813800" y="3913188"/>
          <p14:tracePt t="61238" x="8823325" y="3913188"/>
          <p14:tracePt t="61246" x="8834438" y="3913188"/>
          <p14:tracePt t="61262" x="8843963" y="3913188"/>
          <p14:tracePt t="61278" x="8853488" y="3922713"/>
          <p14:tracePt t="61286" x="8874125" y="3922713"/>
          <p14:tracePt t="61294" x="8894763" y="3933825"/>
          <p14:tracePt t="61302" x="8924925" y="3943350"/>
          <p14:tracePt t="61310" x="8964613" y="3952875"/>
          <p14:tracePt t="61318" x="9036050" y="3973513"/>
          <p14:tracePt t="61326" x="9096375" y="4003675"/>
          <p14:tracePt t="61334" x="9156700" y="4024313"/>
          <p14:tracePt t="61342" x="9207500" y="4054475"/>
          <p14:tracePt t="61352" x="9247188" y="4075113"/>
          <p14:tracePt t="61358" x="9297988" y="4084638"/>
          <p14:tracePt t="61368" x="9337675" y="4105275"/>
          <p14:tracePt t="61374" x="9378950" y="4114800"/>
          <p14:tracePt t="61384" x="9409113" y="4124325"/>
          <p14:tracePt t="61392" x="9418638" y="4135438"/>
          <p14:tracePt t="61401" x="9428163" y="4135438"/>
          <p14:tracePt t="61520" x="9439275" y="4135438"/>
          <p14:tracePt t="61544" x="9448800" y="4135438"/>
          <p14:tracePt t="61552" x="9459913" y="4135438"/>
          <p14:tracePt t="61568" x="9469438" y="4135438"/>
          <p14:tracePt t="61576" x="9490075" y="4135438"/>
          <p14:tracePt t="61584" x="9499600" y="4135438"/>
          <p14:tracePt t="61592" x="9520238" y="4124325"/>
          <p14:tracePt t="61600" x="9520238" y="4114800"/>
          <p14:tracePt t="61608" x="9539288" y="4114800"/>
          <p14:tracePt t="61617" x="9550400" y="4114800"/>
          <p14:tracePt t="61624" x="9569450" y="4105275"/>
          <p14:tracePt t="61632" x="9580563" y="4105275"/>
          <p14:tracePt t="61640" x="9599613" y="4105275"/>
          <p14:tracePt t="61648" x="9620250" y="4105275"/>
          <p14:tracePt t="61658" x="9640888" y="4105275"/>
          <p14:tracePt t="61664" x="9661525" y="4094163"/>
          <p14:tracePt t="61674" x="9671050" y="4094163"/>
          <p14:tracePt t="61682" x="9680575" y="4094163"/>
          <p14:tracePt t="61690" x="9701213" y="4094163"/>
          <p14:tracePt t="61698" x="9710738" y="4094163"/>
          <p14:tracePt t="61706" x="9721850" y="4094163"/>
          <p14:tracePt t="62296" x="9740900" y="4094163"/>
          <p14:tracePt t="62304" x="9771063" y="4094163"/>
          <p14:tracePt t="62311" x="9801225" y="4094163"/>
          <p14:tracePt t="62320" x="9842500" y="4094163"/>
          <p14:tracePt t="62327" x="9882188" y="4094163"/>
          <p14:tracePt t="62334" x="9942513" y="4094163"/>
          <p14:tracePt t="62343" x="9983788" y="4094163"/>
          <p14:tracePt t="62350" x="10044113" y="4094163"/>
          <p14:tracePt t="62359" x="10104438" y="4094163"/>
          <p14:tracePt t="62365" x="10144125" y="4094163"/>
          <p14:tracePt t="62374" x="10185400" y="4094163"/>
          <p14:tracePt t="62382" x="10206038" y="4094163"/>
          <p14:tracePt t="62390" x="10225088" y="4094163"/>
          <p14:tracePt t="62398" x="10245725" y="4094163"/>
          <p14:tracePt t="62414" x="10255250" y="4094163"/>
          <p14:tracePt t="62421" x="10266363" y="4094163"/>
          <p14:tracePt t="62438" x="10275888" y="4094163"/>
          <p14:tracePt t="62462" x="10285413" y="4094163"/>
          <p14:tracePt t="63053" x="10296525" y="4094163"/>
          <p14:tracePt t="63094" x="10306050" y="4094163"/>
          <p14:tracePt t="63118" x="10315575" y="4094163"/>
          <p14:tracePt t="63150" x="10326688" y="4094163"/>
          <p14:tracePt t="63180" x="10336213" y="4094163"/>
          <p14:tracePt t="63188" x="10366375" y="4084638"/>
          <p14:tracePt t="63196" x="10387013" y="4075113"/>
          <p14:tracePt t="63206" x="10487025" y="4064000"/>
          <p14:tracePt t="63212" x="10567988" y="4044950"/>
          <p14:tracePt t="63221" x="10720388" y="4033838"/>
          <p14:tracePt t="63229" x="10901363" y="4033838"/>
          <p14:tracePt t="63236" x="11022013" y="4033838"/>
          <p14:tracePt t="63245" x="11153775" y="4013200"/>
          <p14:tracePt t="63252" x="11244263" y="4013200"/>
          <p14:tracePt t="63260" x="11304588" y="4003675"/>
          <p14:tracePt t="63268" x="11325225" y="4003675"/>
          <p14:tracePt t="63276" x="11344275" y="4003675"/>
          <p14:tracePt t="63456" x="11325225" y="4003675"/>
          <p14:tracePt t="63463" x="11295063" y="4013200"/>
          <p14:tracePt t="63471" x="11253788" y="4033838"/>
          <p14:tracePt t="63478" x="11153775" y="4075113"/>
          <p14:tracePt t="63489" x="11031538" y="4105275"/>
          <p14:tracePt t="63494" x="10910888" y="4154488"/>
          <p14:tracePt t="63501" x="10648950" y="4205288"/>
          <p14:tracePt t="63510" x="10417175" y="4256088"/>
          <p14:tracePt t="63517" x="10194925" y="4306888"/>
          <p14:tracePt t="63526" x="10004425" y="4346575"/>
          <p14:tracePt t="63533" x="9650413" y="4376738"/>
          <p14:tracePt t="63542" x="9367838" y="4418013"/>
          <p14:tracePt t="63549" x="8975725" y="4437063"/>
          <p14:tracePt t="63557" x="8783638" y="4457700"/>
          <p14:tracePt t="63566" x="8380413" y="4478338"/>
          <p14:tracePt t="63573" x="8097838" y="4497388"/>
          <p14:tracePt t="63582" x="7916863" y="4497388"/>
          <p14:tracePt t="63590" x="7543800" y="4518025"/>
          <p14:tracePt t="63597" x="7219950" y="4538663"/>
          <p14:tracePt t="63606" x="7038975" y="4548188"/>
          <p14:tracePt t="63613" x="6777038" y="4548188"/>
          <p14:tracePt t="63622" x="6624638" y="4568825"/>
          <p14:tracePt t="63629" x="6373813" y="4568825"/>
          <p14:tracePt t="63637" x="6181725" y="4578350"/>
          <p14:tracePt t="63645" x="5899150" y="4578350"/>
          <p14:tracePt t="63653" x="5697538" y="4598988"/>
          <p14:tracePt t="63661" x="5435600" y="4598988"/>
          <p14:tracePt t="63670" x="5264150" y="4598988"/>
          <p14:tracePt t="63677" x="4981575" y="4598988"/>
          <p14:tracePt t="63686" x="4710113" y="4598988"/>
          <p14:tracePt t="63693" x="4527550" y="4598988"/>
          <p14:tracePt t="63703" x="4376738" y="4598988"/>
          <p14:tracePt t="63709" x="4094163" y="4598988"/>
          <p14:tracePt t="63719" x="3902075" y="4598988"/>
          <p14:tracePt t="63725" x="3721100" y="4598988"/>
          <p14:tracePt t="63735" x="3609975" y="4598988"/>
          <p14:tracePt t="63742" x="3549650" y="4598988"/>
          <p14:tracePt t="63752" x="3417888" y="4608513"/>
          <p14:tracePt t="63760" x="3368675" y="4608513"/>
          <p14:tracePt t="63768" x="3317875" y="4608513"/>
          <p14:tracePt t="63775" x="3287713" y="4619625"/>
          <p14:tracePt t="63783" x="3236913" y="4619625"/>
          <p14:tracePt t="63792" x="3206750" y="4629150"/>
          <p14:tracePt t="63799" x="3167063" y="4649788"/>
          <p14:tracePt t="63807" x="3136900" y="4649788"/>
          <p14:tracePt t="63815" x="3095625" y="4659313"/>
          <p14:tracePt t="63823" x="3055938" y="4668838"/>
          <p14:tracePt t="63832" x="3025775" y="4668838"/>
          <p14:tracePt t="63839" x="2995613" y="4668838"/>
          <p14:tracePt t="63847" x="2965450" y="4668838"/>
          <p14:tracePt t="63855" x="2944813" y="4679950"/>
          <p14:tracePt t="63863" x="2924175" y="4679950"/>
          <p14:tracePt t="63871" x="2894013" y="4679950"/>
          <p14:tracePt t="63879" x="2873375" y="4679950"/>
          <p14:tracePt t="63887" x="2854325" y="4679950"/>
          <p14:tracePt t="63895" x="2833688" y="4679950"/>
          <p14:tracePt t="63912" x="2824163" y="4679950"/>
          <p14:tracePt t="63920" x="2813050" y="4679950"/>
          <p14:tracePt t="63927" x="2794000" y="4679950"/>
          <p14:tracePt t="63943" x="2773363" y="4679950"/>
          <p14:tracePt t="63951" x="2752725" y="4679950"/>
          <p14:tracePt t="63959" x="2722563" y="4679950"/>
          <p14:tracePt t="63967" x="2662238" y="4668838"/>
          <p14:tracePt t="63975" x="2571750" y="4649788"/>
          <p14:tracePt t="63984" x="2511425" y="4638675"/>
          <p14:tracePt t="63991" x="2439988" y="4629150"/>
          <p14:tracePt t="64000" x="2390775" y="4629150"/>
          <p14:tracePt t="64007" x="2309813" y="4629150"/>
          <p14:tracePt t="64017" x="2268538" y="4619625"/>
          <p14:tracePt t="64023" x="2228850" y="4619625"/>
          <p14:tracePt t="64033" x="2168525" y="4619625"/>
          <p14:tracePt t="64041" x="2147888" y="4619625"/>
          <p14:tracePt t="64050" x="2138363" y="4619625"/>
          <p14:tracePt t="64081" x="2138363" y="4608513"/>
          <p14:tracePt t="64138" x="2138363" y="4598988"/>
          <p14:tracePt t="64154" x="2138363" y="4589463"/>
          <p14:tracePt t="64169" x="2138363" y="4578350"/>
          <p14:tracePt t="64177" x="2147888" y="4578350"/>
          <p14:tracePt t="64185" x="2168525" y="4559300"/>
          <p14:tracePt t="64193" x="2187575" y="4548188"/>
          <p14:tracePt t="64202" x="2208213" y="4538663"/>
          <p14:tracePt t="64210" x="2228850" y="4508500"/>
          <p14:tracePt t="64217" x="2259013" y="4497388"/>
          <p14:tracePt t="64225" x="2289175" y="4487863"/>
          <p14:tracePt t="64233" x="2309813" y="4478338"/>
          <p14:tracePt t="64241" x="2328863" y="4467225"/>
          <p14:tracePt t="64249" x="2359025" y="4457700"/>
          <p14:tracePt t="64257" x="2379663" y="4448175"/>
          <p14:tracePt t="64266" x="2400300" y="4437063"/>
          <p14:tracePt t="64282" x="2409825" y="4437063"/>
          <p14:tracePt t="64323" x="2409825" y="4427538"/>
          <p14:tracePt t="64438" x="2409825" y="4418013"/>
          <p14:tracePt t="64872" x="2409825" y="4427538"/>
          <p14:tracePt t="65244" x="2409825" y="4437063"/>
          <p14:tracePt t="65276" x="2409825" y="4448175"/>
          <p14:tracePt t="65573" x="2390775" y="4448175"/>
          <p14:tracePt t="65581" x="2359025" y="4457700"/>
          <p14:tracePt t="65592" x="2339975" y="4467225"/>
          <p14:tracePt t="65596" x="2319338" y="4487863"/>
          <p14:tracePt t="65604" x="2298700" y="4497388"/>
          <p14:tracePt t="65611" x="2279650" y="4518025"/>
          <p14:tracePt t="65620" x="2259013" y="4548188"/>
          <p14:tracePt t="65627" x="2228850" y="4578350"/>
          <p14:tracePt t="65636" x="2208213" y="4589463"/>
          <p14:tracePt t="65643" x="2187575" y="4608513"/>
          <p14:tracePt t="65652" x="2168525" y="4629150"/>
          <p14:tracePt t="65660" x="2147888" y="4629150"/>
          <p14:tracePt t="65668" x="2127250" y="4649788"/>
          <p14:tracePt t="65677" x="2108200" y="4659313"/>
          <p14:tracePt t="65684" x="2087563" y="4668838"/>
          <p14:tracePt t="65693" x="2057400" y="4689475"/>
          <p14:tracePt t="65700" x="2006600" y="4730750"/>
          <p14:tracePt t="65710" x="1966913" y="4749800"/>
          <p14:tracePt t="65716" x="1925638" y="4770438"/>
          <p14:tracePt t="65724" x="1895475" y="4791075"/>
          <p14:tracePt t="65732" x="1865313" y="4800600"/>
          <p14:tracePt t="65740" x="1835150" y="4810125"/>
          <p14:tracePt t="65748" x="1814513" y="4821238"/>
          <p14:tracePt t="65759" x="1804988" y="4830763"/>
          <p14:tracePt t="65764" x="1795463" y="4840288"/>
          <p14:tracePt t="65774" x="1784350" y="4840288"/>
          <p14:tracePt t="65780" x="1774825" y="4840288"/>
          <p14:tracePt t="65790" x="1765300" y="4851400"/>
          <p14:tracePt t="65796" x="1754188" y="4851400"/>
          <p14:tracePt t="65806" x="1754188" y="4860925"/>
          <p14:tracePt t="65822" x="1735138" y="4870450"/>
          <p14:tracePt t="65830" x="1724025" y="4870450"/>
          <p14:tracePt t="65838" x="1714500" y="4870450"/>
          <p14:tracePt t="65854" x="1704975" y="4870450"/>
          <p14:tracePt t="65862" x="1693863" y="4870450"/>
          <p14:tracePt t="65869" x="1684338" y="4881563"/>
          <p14:tracePt t="65877" x="1673225" y="4881563"/>
          <p14:tracePt t="65885" x="1654175" y="4881563"/>
          <p14:tracePt t="65893" x="1643063" y="4881563"/>
          <p14:tracePt t="65901" x="1612900" y="4891088"/>
          <p14:tracePt t="65909" x="1593850" y="4891088"/>
          <p14:tracePt t="65917" x="1563688" y="4902200"/>
          <p14:tracePt t="65925" x="1533525" y="4902200"/>
          <p14:tracePt t="65933" x="1503363" y="4902200"/>
          <p14:tracePt t="65941" x="1471613" y="4902200"/>
          <p14:tracePt t="65949" x="1422400" y="4911725"/>
          <p14:tracePt t="65957" x="1381125" y="4911725"/>
          <p14:tracePt t="65965" x="1350963" y="4911725"/>
          <p14:tracePt t="65974" x="1320800" y="4911725"/>
          <p14:tracePt t="65981" x="1311275" y="4911725"/>
          <p14:tracePt t="65991" x="1290638" y="4911725"/>
          <p14:tracePt t="65997" x="1270000" y="4921250"/>
          <p14:tracePt t="66005" x="1239838" y="4921250"/>
          <p14:tracePt t="66014" x="1220788" y="4921250"/>
          <p14:tracePt t="66021" x="1200150" y="4921250"/>
          <p14:tracePt t="66029" x="1179513" y="4921250"/>
          <p14:tracePt t="66037" x="1149350" y="4932363"/>
          <p14:tracePt t="66053" x="1139825" y="4932363"/>
          <p14:tracePt t="66063" x="1128713" y="4932363"/>
          <p14:tracePt t="66167" x="1119188" y="4932363"/>
          <p14:tracePt t="66223" x="1109663" y="4932363"/>
          <p14:tracePt t="66231" x="1109663" y="4921250"/>
          <p14:tracePt t="66263" x="1109663" y="4911725"/>
          <p14:tracePt t="66311" x="1109663" y="4902200"/>
          <p14:tracePt t="66361" x="1109663" y="4891088"/>
          <p14:tracePt t="66367" x="1119188" y="4891088"/>
          <p14:tracePt t="66377" x="1128713" y="4881563"/>
          <p14:tracePt t="66385" x="1139825" y="4881563"/>
          <p14:tracePt t="66393" x="1139825" y="4870450"/>
          <p14:tracePt t="66409" x="1149350" y="4860925"/>
          <p14:tracePt t="66465" x="1160463" y="4860925"/>
          <p14:tracePt t="66989" x="1160463" y="4851400"/>
          <p14:tracePt t="68134" x="1169988" y="4851400"/>
          <p14:tracePt t="68149" x="1179513" y="4851400"/>
          <p14:tracePt t="68165" x="1190625" y="4851400"/>
          <p14:tracePt t="68173" x="1209675" y="4851400"/>
          <p14:tracePt t="68181" x="1239838" y="4851400"/>
          <p14:tracePt t="68189" x="1270000" y="4851400"/>
          <p14:tracePt t="68197" x="1290638" y="4851400"/>
          <p14:tracePt t="68205" x="1320800" y="4851400"/>
          <p14:tracePt t="68213" x="1341438" y="4851400"/>
          <p14:tracePt t="68221" x="1350963" y="4851400"/>
          <p14:tracePt t="68230" x="1362075" y="4851400"/>
          <p14:tracePt t="68237" x="1381125" y="4851400"/>
          <p14:tracePt t="68253" x="1392238" y="4851400"/>
          <p14:tracePt t="68261" x="1401763" y="4851400"/>
          <p14:tracePt t="68301" x="1411288" y="4851400"/>
          <p14:tracePt t="68317" x="1422400" y="4840288"/>
          <p14:tracePt t="68325" x="1431925" y="4840288"/>
          <p14:tracePt t="68341" x="1441450" y="4840288"/>
          <p14:tracePt t="68373" x="1441450" y="4830763"/>
          <p14:tracePt t="68381" x="1452563" y="4830763"/>
          <p14:tracePt t="68618" x="1462088" y="4830763"/>
          <p14:tracePt t="68641" x="1482725" y="4830763"/>
          <p14:tracePt t="68649" x="1503363" y="4830763"/>
          <p14:tracePt t="68657" x="1512888" y="4830763"/>
          <p14:tracePt t="68664" x="1543050" y="4840288"/>
          <p14:tracePt t="68672" x="1593850" y="4851400"/>
          <p14:tracePt t="68680" x="1624013" y="4860925"/>
          <p14:tracePt t="68688" x="1654175" y="4870450"/>
          <p14:tracePt t="68695" x="1684338" y="4870450"/>
          <p14:tracePt t="68704" x="1724025" y="4881563"/>
          <p14:tracePt t="68713" x="1765300" y="4902200"/>
          <p14:tracePt t="68719" x="1795463" y="4902200"/>
          <p14:tracePt t="68729" x="1825625" y="4902200"/>
          <p14:tracePt t="68737" x="1876425" y="4911725"/>
          <p14:tracePt t="68745" x="1916113" y="4911725"/>
          <p14:tracePt t="68753" x="1966913" y="4911725"/>
          <p14:tracePt t="68760" x="2016125" y="4911725"/>
          <p14:tracePt t="68769" x="2047875" y="4911725"/>
          <p14:tracePt t="68776" x="2087563" y="4911725"/>
          <p14:tracePt t="68785" x="2138363" y="4911725"/>
          <p14:tracePt t="68793" x="2198688" y="4911725"/>
          <p14:tracePt t="68801" x="2228850" y="4911725"/>
          <p14:tracePt t="68809" x="2268538" y="4911725"/>
          <p14:tracePt t="68817" x="2319338" y="4902200"/>
          <p14:tracePt t="68826" x="2339975" y="4902200"/>
          <p14:tracePt t="68833" x="2379663" y="4881563"/>
          <p14:tracePt t="68841" x="2409825" y="4881563"/>
          <p14:tracePt t="68848" x="2430463" y="4881563"/>
          <p14:tracePt t="68856" x="2439988" y="4881563"/>
          <p14:tracePt t="68865" x="2460625" y="4870450"/>
          <p14:tracePt t="68872" x="2481263" y="4870450"/>
          <p14:tracePt t="68896" x="2490788" y="4870450"/>
          <p14:tracePt t="69280" x="2500313" y="4870450"/>
          <p14:tracePt t="69286" x="2511425" y="4870450"/>
          <p14:tracePt t="69294" x="2530475" y="4870450"/>
          <p14:tracePt t="69301" x="2551113" y="4860925"/>
          <p14:tracePt t="69310" x="2581275" y="4860925"/>
          <p14:tracePt t="69317" x="2622550" y="4860925"/>
          <p14:tracePt t="69325" x="2682875" y="4851400"/>
          <p14:tracePt t="69333" x="2794000" y="4851400"/>
          <p14:tracePt t="69342" x="2873375" y="4851400"/>
          <p14:tracePt t="69349" x="2914650" y="4851400"/>
          <p14:tracePt t="69358" x="2984500" y="4851400"/>
          <p14:tracePt t="69365" x="3065463" y="4830763"/>
          <p14:tracePt t="69374" x="3155950" y="4830763"/>
          <p14:tracePt t="69381" x="3216275" y="4830763"/>
          <p14:tracePt t="69392" x="3257550" y="4830763"/>
          <p14:tracePt t="69397" x="3287713" y="4830763"/>
          <p14:tracePt t="69405" x="3317875" y="4830763"/>
          <p14:tracePt t="69413" x="3327400" y="4821238"/>
          <p14:tracePt t="70043" x="3338513" y="4821238"/>
          <p14:tracePt t="70051" x="3357563" y="4821238"/>
          <p14:tracePt t="70060" x="3387725" y="4821238"/>
          <p14:tracePt t="70065" x="3417888" y="4810125"/>
          <p14:tracePt t="70073" x="3489325" y="4810125"/>
          <p14:tracePt t="70081" x="3559175" y="4810125"/>
          <p14:tracePt t="70089" x="3660775" y="4810125"/>
          <p14:tracePt t="70096" x="3811588" y="4810125"/>
          <p14:tracePt t="70105" x="3883025" y="4810125"/>
          <p14:tracePt t="70113" x="4054475" y="4810125"/>
          <p14:tracePt t="70120" x="4184650" y="4810125"/>
          <p14:tracePt t="70129" x="4275138" y="4810125"/>
          <p14:tracePt t="70136" x="4376738" y="4810125"/>
          <p14:tracePt t="70144" x="4437063" y="4810125"/>
          <p14:tracePt t="70153" x="4467225" y="4810125"/>
          <p14:tracePt t="70160" x="4476750" y="4810125"/>
          <p14:tracePt t="70169" x="4487863" y="4810125"/>
          <p14:tracePt t="70705" x="4487863" y="4821238"/>
          <p14:tracePt t="70983" x="4508500" y="4821238"/>
          <p14:tracePt t="70991" x="4538663" y="4810125"/>
          <p14:tracePt t="70998" x="4568825" y="4810125"/>
          <p14:tracePt t="71007" x="4608513" y="4800600"/>
          <p14:tracePt t="71016" x="4659313" y="4791075"/>
          <p14:tracePt t="71023" x="4699000" y="4779963"/>
          <p14:tracePt t="71032" x="4779963" y="4779963"/>
          <p14:tracePt t="71039" x="4849813" y="4770438"/>
          <p14:tracePt t="71047" x="4900613" y="4770438"/>
          <p14:tracePt t="71055" x="4930775" y="4760913"/>
          <p14:tracePt t="71065" x="4960938" y="4760913"/>
          <p14:tracePt t="71071" x="4981575" y="4749800"/>
          <p14:tracePt t="71485" x="4991100" y="4749800"/>
          <p14:tracePt t="71493" x="5021263" y="4740275"/>
          <p14:tracePt t="71500" x="5072063" y="4740275"/>
          <p14:tracePt t="71507" x="5122863" y="4740275"/>
          <p14:tracePt t="71515" x="5173663" y="4740275"/>
          <p14:tracePt t="71523" x="5213350" y="4740275"/>
          <p14:tracePt t="71530" x="5294313" y="4740275"/>
          <p14:tracePt t="71539" x="5364163" y="4740275"/>
          <p14:tracePt t="71547" x="5426075" y="4740275"/>
          <p14:tracePt t="71555" x="5486400" y="4740275"/>
          <p14:tracePt t="71563" x="5526088" y="4740275"/>
          <p14:tracePt t="71571" x="5556250" y="4740275"/>
          <p14:tracePt t="71580" x="5576888" y="4740275"/>
          <p14:tracePt t="71603" x="5586413" y="4740275"/>
          <p14:tracePt t="72249" x="5597525" y="4740275"/>
          <p14:tracePt t="72257" x="5607050" y="4740275"/>
          <p14:tracePt t="72267" x="5627688" y="4740275"/>
          <p14:tracePt t="72275" x="5667375" y="4740275"/>
          <p14:tracePt t="72281" x="5748338" y="4740275"/>
          <p14:tracePt t="72289" x="5829300" y="4740275"/>
          <p14:tracePt t="72297" x="5889625" y="4740275"/>
          <p14:tracePt t="72305" x="6000750" y="4740275"/>
          <p14:tracePt t="72312" x="6070600" y="4740275"/>
          <p14:tracePt t="72321" x="6211888" y="4740275"/>
          <p14:tracePt t="72329" x="6283325" y="4740275"/>
          <p14:tracePt t="72337" x="6362700" y="4740275"/>
          <p14:tracePt t="72345" x="6403975" y="4730750"/>
          <p14:tracePt t="72353" x="6434138" y="4730750"/>
          <p14:tracePt t="72361" x="6454775" y="4730750"/>
          <p14:tracePt t="72369" x="6464300" y="4730750"/>
          <p14:tracePt t="72376" x="6473825" y="4730750"/>
          <p14:tracePt t="72392" x="6484938" y="4719638"/>
          <p14:tracePt t="73584" x="6503988" y="4719638"/>
          <p14:tracePt t="73592" x="6534150" y="4730750"/>
          <p14:tracePt t="73600" x="6554788" y="4730750"/>
          <p14:tracePt t="73608" x="6575425" y="4730750"/>
          <p14:tracePt t="73616" x="6584950" y="4730750"/>
          <p14:tracePt t="73632" x="6594475" y="4730750"/>
          <p14:tracePt t="74158" x="6605588" y="4730750"/>
          <p14:tracePt t="74167" x="6615113" y="4740275"/>
          <p14:tracePt t="74174" x="6624638" y="4740275"/>
          <p14:tracePt t="74181" x="6675438" y="4760913"/>
          <p14:tracePt t="74189" x="6705600" y="4760913"/>
          <p14:tracePt t="74197" x="6726238" y="4770438"/>
          <p14:tracePt t="74204" x="6756400" y="4770438"/>
          <p14:tracePt t="74212" x="6777038" y="4779963"/>
          <p14:tracePt t="74220" x="6786563" y="4779963"/>
          <p14:tracePt t="74228" x="6816725" y="4779963"/>
          <p14:tracePt t="74236" x="6837363" y="4779963"/>
          <p14:tracePt t="74244" x="6846888" y="4779963"/>
          <p14:tracePt t="74252" x="6858000" y="4779963"/>
          <p14:tracePt t="74260" x="6877050" y="4779963"/>
          <p14:tracePt t="74292" x="6888163" y="4779963"/>
          <p14:tracePt t="74463" x="6897688" y="4779963"/>
          <p14:tracePt t="74472" x="6907213" y="4779963"/>
          <p14:tracePt t="74478" x="6918325" y="4779963"/>
          <p14:tracePt t="74494" x="6937375" y="4779963"/>
          <p14:tracePt t="74502" x="6958013" y="4779963"/>
          <p14:tracePt t="74510" x="6988175" y="4779963"/>
          <p14:tracePt t="74518" x="7008813" y="4779963"/>
          <p14:tracePt t="74525" x="7038975" y="4779963"/>
          <p14:tracePt t="74534" x="7078663" y="4779963"/>
          <p14:tracePt t="74541" x="7129463" y="4779963"/>
          <p14:tracePt t="74550" x="7159625" y="4779963"/>
          <p14:tracePt t="74557" x="7189788" y="4779963"/>
          <p14:tracePt t="74566" x="7210425" y="4779963"/>
          <p14:tracePt t="74574" x="7231063" y="4779963"/>
          <p14:tracePt t="74584" x="7240588" y="4779963"/>
          <p14:tracePt t="74865" x="7250113" y="4779963"/>
          <p14:tracePt t="74881" x="7270750" y="4779963"/>
          <p14:tracePt t="74889" x="7291388" y="4779963"/>
          <p14:tracePt t="74896" x="7321550" y="4779963"/>
          <p14:tracePt t="74904" x="7351713" y="4779963"/>
          <p14:tracePt t="74915" x="7381875" y="4779963"/>
          <p14:tracePt t="74923" x="7402513" y="4779963"/>
          <p14:tracePt t="74929" x="7432675" y="4779963"/>
          <p14:tracePt t="74938" x="7462838" y="4779963"/>
          <p14:tracePt t="74945" x="7493000" y="4779963"/>
          <p14:tracePt t="74954" x="7523163" y="4779963"/>
          <p14:tracePt t="74962" x="7553325" y="4779963"/>
          <p14:tracePt t="74970" x="7583488" y="4779963"/>
          <p14:tracePt t="74978" x="7613650" y="4779963"/>
          <p14:tracePt t="74986" x="7653338" y="4779963"/>
          <p14:tracePt t="74995" x="7683500" y="4779963"/>
          <p14:tracePt t="75002" x="7704138" y="4779963"/>
          <p14:tracePt t="75009" x="7715250" y="4779963"/>
          <p14:tracePt t="75018" x="7745413" y="4779963"/>
          <p14:tracePt t="75026" x="7754938" y="4779963"/>
          <p14:tracePt t="75034" x="7764463" y="4779963"/>
          <p14:tracePt t="75042" x="7775575" y="4779963"/>
          <p14:tracePt t="75049" x="7785100" y="4779963"/>
          <p14:tracePt t="75066" x="7794625" y="4779963"/>
          <p14:tracePt t="75074" x="7805738" y="4779963"/>
          <p14:tracePt t="75082" x="7815263" y="4779963"/>
          <p14:tracePt t="75089" x="7824788" y="4779963"/>
          <p14:tracePt t="75098" x="7835900" y="4779963"/>
          <p14:tracePt t="75106" x="7845425" y="4779963"/>
          <p14:tracePt t="75114" x="7866063" y="4779963"/>
          <p14:tracePt t="75130" x="7886700" y="4779963"/>
          <p14:tracePt t="75138" x="7896225" y="4779963"/>
          <p14:tracePt t="75146" x="7916863" y="4779963"/>
          <p14:tracePt t="75154" x="7947025" y="4779963"/>
          <p14:tracePt t="75161" x="7956550" y="4779963"/>
          <p14:tracePt t="75172" x="7986713" y="4779963"/>
          <p14:tracePt t="75177" x="8007350" y="4779963"/>
          <p14:tracePt t="75188" x="8037513" y="4779963"/>
          <p14:tracePt t="75194" x="8067675" y="4779963"/>
          <p14:tracePt t="75204" x="8097838" y="4779963"/>
          <p14:tracePt t="75210" x="8118475" y="4779963"/>
          <p14:tracePt t="75220" x="8148638" y="4791075"/>
          <p14:tracePt t="75227" x="8167688" y="4791075"/>
          <p14:tracePt t="75236" x="8197850" y="4791075"/>
          <p14:tracePt t="75243" x="8218488" y="4791075"/>
          <p14:tracePt t="75260" x="8239125" y="4791075"/>
          <p14:tracePt t="75268" x="8259763" y="4791075"/>
          <p14:tracePt t="75277" x="8269288" y="4791075"/>
          <p14:tracePt t="75284" x="8278813" y="4791075"/>
          <p14:tracePt t="75292" x="8289925" y="4791075"/>
          <p14:tracePt t="75308" x="8308975" y="4791075"/>
          <p14:tracePt t="75324" x="8320088" y="4791075"/>
          <p14:tracePt t="75331" x="8329613" y="4791075"/>
          <p14:tracePt t="75348" x="8339138" y="4800600"/>
          <p14:tracePt t="75356" x="8359775" y="4800600"/>
          <p14:tracePt t="75364" x="8369300" y="4800600"/>
          <p14:tracePt t="75371" x="8380413" y="4800600"/>
          <p14:tracePt t="75380" x="8389938" y="4800600"/>
          <p14:tracePt t="75387" x="8401050" y="4800600"/>
          <p14:tracePt t="75396" x="8410575" y="4800600"/>
          <p14:tracePt t="75403" x="8420100" y="4800600"/>
          <p14:tracePt t="75420" x="8440738" y="4800600"/>
          <p14:tracePt t="75428" x="8450263" y="4800600"/>
          <p14:tracePt t="75436" x="8470900" y="4800600"/>
          <p14:tracePt t="75452" x="8480425" y="4800600"/>
          <p14:tracePt t="75459" x="8491538" y="4800600"/>
          <p14:tracePt t="75475" x="8501063" y="4800600"/>
          <p14:tracePt t="75543" x="8510588" y="4800600"/>
          <p14:tracePt t="75606" x="8521700" y="4800600"/>
          <p14:tracePt t="75631" x="8531225" y="4800600"/>
          <p14:tracePt t="75647" x="8540750" y="4800600"/>
          <p14:tracePt t="75655" x="8551863" y="4800600"/>
          <p14:tracePt t="75666" x="8561388" y="4800600"/>
          <p14:tracePt t="75671" x="8572500" y="4800600"/>
          <p14:tracePt t="75677" x="8582025" y="4800600"/>
          <p14:tracePt t="75685" x="8591550" y="4800600"/>
          <p14:tracePt t="75694" x="8612188" y="4800600"/>
          <p14:tracePt t="75701" x="8632825" y="4800600"/>
          <p14:tracePt t="75709" x="8642350" y="4800600"/>
          <p14:tracePt t="75718" x="8651875" y="4800600"/>
          <p14:tracePt t="75953" x="8642350" y="4800600"/>
          <p14:tracePt t="75962" x="8612188" y="4791075"/>
          <p14:tracePt t="75971" x="8551863" y="4779963"/>
          <p14:tracePt t="75978" x="8450263" y="4749800"/>
          <p14:tracePt t="75985" x="8350250" y="4719638"/>
          <p14:tracePt t="75998" x="8278813" y="4710113"/>
          <p14:tracePt t="76001" x="8178800" y="4679950"/>
          <p14:tracePt t="76007" x="8037513" y="4638675"/>
          <p14:tracePt t="76015" x="7845425" y="4589463"/>
          <p14:tracePt t="76023" x="7715250" y="4548188"/>
          <p14:tracePt t="76032" x="7593013" y="4518025"/>
          <p14:tracePt t="76039" x="7462838" y="4487863"/>
          <p14:tracePt t="76048" x="7270750" y="4457700"/>
          <p14:tracePt t="76057" x="7138988" y="4427538"/>
          <p14:tracePt t="76064" x="7089775" y="4418013"/>
          <p14:tracePt t="76073" x="7008813" y="4397375"/>
          <p14:tracePt t="76089" x="6999288" y="4397375"/>
          <p14:tracePt t="76266" x="7008813" y="4406900"/>
          <p14:tracePt t="76273" x="7018338" y="4406900"/>
          <p14:tracePt t="76281" x="7029450" y="4406900"/>
          <p14:tracePt t="76290" x="7038975" y="4406900"/>
          <p14:tracePt t="76321" x="7048500" y="4406900"/>
          <p14:tracePt t="76435" x="7018338" y="4406900"/>
          <p14:tracePt t="76444" x="6988175" y="4406900"/>
          <p14:tracePt t="76451" x="6897688" y="4406900"/>
          <p14:tracePt t="76459" x="6827838" y="4406900"/>
          <p14:tracePt t="76467" x="6615113" y="4367213"/>
          <p14:tracePt t="76475" x="6383338" y="4316413"/>
          <p14:tracePt t="76483" x="6191250" y="4286250"/>
          <p14:tracePt t="76491" x="5949950" y="4235450"/>
          <p14:tracePt t="76499" x="5607050" y="4144963"/>
          <p14:tracePt t="76507" x="5516563" y="4135438"/>
          <p14:tracePt t="76515" x="5303838" y="4105275"/>
          <p14:tracePt t="76524" x="5203825" y="4084638"/>
          <p14:tracePt t="76531" x="5122863" y="4075113"/>
          <p14:tracePt t="76540" x="5092700" y="4064000"/>
          <p14:tracePt t="76555" x="5083175" y="4064000"/>
          <p14:tracePt t="76603" x="5072063" y="4064000"/>
          <p14:tracePt t="76611" x="5062538" y="4064000"/>
          <p14:tracePt t="76619" x="5032375" y="4054475"/>
          <p14:tracePt t="76627" x="5002213" y="4054475"/>
          <p14:tracePt t="76636" x="4951413" y="4044950"/>
          <p14:tracePt t="76643" x="4891088" y="4033838"/>
          <p14:tracePt t="76651" x="4779963" y="4013200"/>
          <p14:tracePt t="76662" x="4629150" y="3973513"/>
          <p14:tracePt t="76667" x="4487863" y="3922713"/>
          <p14:tracePt t="76677" x="4103688" y="3822700"/>
          <p14:tracePt t="76686" x="3822700" y="3721100"/>
          <p14:tracePt t="76693" x="3651250" y="3660775"/>
          <p14:tracePt t="76701" x="3257550" y="3540125"/>
          <p14:tracePt t="76710" x="3116263" y="3489325"/>
          <p14:tracePt t="76717" x="2873375" y="3419475"/>
          <p14:tracePt t="76725" x="2713038" y="3378200"/>
          <p14:tracePt t="76733" x="2520950" y="3308350"/>
          <p14:tracePt t="76741" x="2400300" y="3267075"/>
          <p14:tracePt t="76749" x="2249488" y="3187700"/>
          <p14:tracePt t="76758" x="2157413" y="3146425"/>
          <p14:tracePt t="76765" x="2127250" y="3136900"/>
          <p14:tracePt t="76774" x="2127250" y="3125788"/>
          <p14:tracePt t="76813" x="2157413" y="3125788"/>
          <p14:tracePt t="76825" x="2238375" y="3167063"/>
          <p14:tracePt t="76832" x="2309813" y="3217863"/>
          <p14:tracePt t="76840" x="2481263" y="3317875"/>
          <p14:tracePt t="76846" x="2701925" y="3429000"/>
          <p14:tracePt t="76853" x="2854325" y="3519488"/>
          <p14:tracePt t="76862" x="3086100" y="3621088"/>
          <p14:tracePt t="76870" x="3278188" y="3721100"/>
          <p14:tracePt t="76877" x="3429000" y="3802063"/>
          <p14:tracePt t="76885" x="3660775" y="3933825"/>
          <p14:tracePt t="76893" x="3883025" y="4033838"/>
          <p14:tracePt t="76902" x="4033838" y="4114800"/>
          <p14:tracePt t="76909" x="4195763" y="4195763"/>
          <p14:tracePt t="76918" x="4427538" y="4306888"/>
          <p14:tracePt t="76925" x="4527550" y="4346575"/>
          <p14:tracePt t="76935" x="4699000" y="4406900"/>
          <p14:tracePt t="76941" x="4819650" y="4437063"/>
          <p14:tracePt t="76952" x="4921250" y="4467225"/>
          <p14:tracePt t="76957" x="4991100" y="4478338"/>
          <p14:tracePt t="76968" x="5072063" y="4508500"/>
          <p14:tracePt t="76975" x="5173663" y="4518025"/>
          <p14:tracePt t="76985" x="5254625" y="4518025"/>
          <p14:tracePt t="76992" x="5405438" y="4548188"/>
          <p14:tracePt t="76999" x="5516563" y="4578350"/>
          <p14:tracePt t="77007" x="5616575" y="4598988"/>
          <p14:tracePt t="77015" x="5768975" y="4608513"/>
          <p14:tracePt t="77023" x="5868988" y="4619625"/>
          <p14:tracePt t="77031" x="6019800" y="4638675"/>
          <p14:tracePt t="77039" x="6091238" y="4638675"/>
          <p14:tracePt t="77047" x="6191250" y="4638675"/>
          <p14:tracePt t="77055" x="6251575" y="4638675"/>
          <p14:tracePt t="77063" x="6302375" y="4638675"/>
          <p14:tracePt t="77071" x="6323013" y="4638675"/>
          <p14:tracePt t="77079" x="6362700" y="4638675"/>
          <p14:tracePt t="77087" x="6383338" y="4638675"/>
          <p14:tracePt t="77095" x="6423025" y="4638675"/>
          <p14:tracePt t="77103" x="6434138" y="4638675"/>
          <p14:tracePt t="77111" x="6464300" y="4629150"/>
          <p14:tracePt t="77119" x="6484938" y="4619625"/>
          <p14:tracePt t="77127" x="6515100" y="4608513"/>
          <p14:tracePt t="77135" x="6524625" y="4608513"/>
          <p14:tracePt t="77143" x="6534150" y="4598988"/>
          <p14:tracePt t="77151" x="6554788" y="4589463"/>
          <p14:tracePt t="77159" x="6575425" y="4589463"/>
          <p14:tracePt t="77167" x="6584950" y="4578350"/>
          <p14:tracePt t="77176" x="6615113" y="4578350"/>
          <p14:tracePt t="77184" x="6645275" y="4568825"/>
          <p14:tracePt t="77191" x="6665913" y="4559300"/>
          <p14:tracePt t="77200" x="6705600" y="4559300"/>
          <p14:tracePt t="77208" x="6746875" y="4548188"/>
          <p14:tracePt t="77215" x="6807200" y="4548188"/>
          <p14:tracePt t="77224" x="6867525" y="4548188"/>
          <p14:tracePt t="77231" x="6907213" y="4548188"/>
          <p14:tracePt t="77239" x="6958013" y="4548188"/>
          <p14:tracePt t="77247" x="7038975" y="4548188"/>
          <p14:tracePt t="77257" x="7119938" y="4548188"/>
          <p14:tracePt t="77263" x="7180263" y="4548188"/>
          <p14:tracePt t="77273" x="7210425" y="4559300"/>
          <p14:tracePt t="77281" x="7270750" y="4578350"/>
          <p14:tracePt t="77289" x="7351713" y="4598988"/>
          <p14:tracePt t="77297" x="7412038" y="4619625"/>
          <p14:tracePt t="77305" x="7493000" y="4629150"/>
          <p14:tracePt t="77313" x="7573963" y="4659313"/>
          <p14:tracePt t="77321" x="7613650" y="4679950"/>
          <p14:tracePt t="77329" x="7734300" y="4710113"/>
          <p14:tracePt t="77337" x="7815263" y="4719638"/>
          <p14:tracePt t="77345" x="7854950" y="4730750"/>
          <p14:tracePt t="77353" x="7935913" y="4760913"/>
          <p14:tracePt t="77361" x="8058150" y="4800600"/>
          <p14:tracePt t="77369" x="8097838" y="4810125"/>
          <p14:tracePt t="77377" x="8158163" y="4810125"/>
          <p14:tracePt t="77386" x="8188325" y="4821238"/>
          <p14:tracePt t="77393" x="8229600" y="4830763"/>
          <p14:tracePt t="77401" x="8248650" y="4830763"/>
          <p14:tracePt t="77410" x="8269288" y="4830763"/>
          <p14:tracePt t="77417" x="8289925" y="4840288"/>
          <p14:tracePt t="77425" x="8308975" y="4840288"/>
          <p14:tracePt t="77441" x="8329613" y="4840288"/>
          <p14:tracePt t="77449" x="8359775" y="4851400"/>
          <p14:tracePt t="77457" x="8369300" y="4851400"/>
          <p14:tracePt t="77465" x="8389938" y="4851400"/>
          <p14:tracePt t="77473" x="8420100" y="4860925"/>
          <p14:tracePt t="77482" x="8440738" y="4860925"/>
          <p14:tracePt t="77490" x="8470900" y="4860925"/>
          <p14:tracePt t="77497" x="8501063" y="4870450"/>
          <p14:tracePt t="77505" x="8510588" y="4870450"/>
          <p14:tracePt t="77513" x="8531225" y="4881563"/>
          <p14:tracePt t="77521" x="8551863" y="4881563"/>
          <p14:tracePt t="77529" x="8572500" y="4881563"/>
          <p14:tracePt t="77539" x="8591550" y="4891088"/>
          <p14:tracePt t="77545" x="8602663" y="4891088"/>
          <p14:tracePt t="77555" x="8612188" y="4891088"/>
          <p14:tracePt t="77561" x="8632825" y="4902200"/>
          <p14:tracePt t="77571" x="8651875" y="4902200"/>
          <p14:tracePt t="77579" x="8662988" y="4902200"/>
          <p14:tracePt t="77587" x="8672513" y="4902200"/>
          <p14:tracePt t="77619" x="8682038" y="4911725"/>
          <p14:tracePt t="77643" x="8693150" y="4911725"/>
          <p14:tracePt t="77651" x="8702675" y="4911725"/>
          <p14:tracePt t="77668" x="8712200" y="4911725"/>
          <p14:tracePt t="77675" x="8732838" y="4911725"/>
          <p14:tracePt t="77684" x="8763000" y="4911725"/>
          <p14:tracePt t="77691" x="8793163" y="4911725"/>
          <p14:tracePt t="77699" x="8823325" y="4911725"/>
          <p14:tracePt t="77707" x="8874125" y="4902200"/>
          <p14:tracePt t="77715" x="8913813" y="4891088"/>
          <p14:tracePt t="77723" x="8955088" y="4891088"/>
          <p14:tracePt t="77731" x="8994775" y="4881563"/>
          <p14:tracePt t="77739" x="9024938" y="4881563"/>
          <p14:tracePt t="77747" x="9045575" y="4870450"/>
          <p14:tracePt t="77755" x="9066213" y="4870450"/>
          <p14:tracePt t="77846" x="9075738" y="4870450"/>
          <p14:tracePt t="77870" x="9085263" y="4870450"/>
          <p14:tracePt t="78169" x="9096375" y="4870450"/>
          <p14:tracePt t="78186" x="9105900" y="4870450"/>
          <p14:tracePt t="78193" x="9117013" y="4870450"/>
          <p14:tracePt t="78200" x="9117013" y="4860925"/>
          <p14:tracePt t="78209" x="9126538" y="4860925"/>
          <p14:tracePt t="78224" x="9136063" y="4860925"/>
          <p14:tracePt t="78232" x="9136063" y="4851400"/>
          <p14:tracePt t="78240" x="9147175" y="4851400"/>
          <p14:tracePt t="78256" x="9156700" y="4851400"/>
          <p14:tracePt t="78670" x="9147175" y="4851400"/>
          <p14:tracePt t="78678" x="9105900" y="4851400"/>
          <p14:tracePt t="78683" x="9045575" y="4851400"/>
          <p14:tracePt t="78695" x="8964613" y="4821238"/>
          <p14:tracePt t="78698" x="8874125" y="4800600"/>
          <p14:tracePt t="78707" x="8712200" y="4770438"/>
          <p14:tracePt t="78714" x="8621713" y="4760913"/>
          <p14:tracePt t="78724" x="8369300" y="4689475"/>
          <p14:tracePt t="78729" x="8259763" y="4679950"/>
          <p14:tracePt t="78739" x="8007350" y="4608513"/>
          <p14:tracePt t="78747" x="7634288" y="4518025"/>
          <p14:tracePt t="78755" x="7240588" y="4397375"/>
          <p14:tracePt t="78763" x="6816725" y="4256088"/>
          <p14:tracePt t="78771" x="5899150" y="3933825"/>
          <p14:tracePt t="78779" x="5162550" y="3651250"/>
          <p14:tracePt t="78787" x="4305300" y="3297238"/>
          <p14:tracePt t="78795" x="3570288" y="3016250"/>
          <p14:tracePt t="78803" x="2763838" y="2722563"/>
          <p14:tracePt t="78811" x="2249488" y="2520950"/>
          <p14:tracePt t="78819" x="1482725" y="2259013"/>
          <p14:tracePt t="78827" x="938213" y="2087563"/>
          <p14:tracePt t="78835" x="544513" y="1946275"/>
          <p14:tracePt t="78843" x="373063" y="1865313"/>
          <p14:tracePt t="78851" x="111125" y="1735138"/>
          <p14:tracePt t="78859" x="9525" y="169386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5.2 CNN 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1325224" cy="296783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6"/>
              <a:defRPr/>
            </a:pPr>
            <a:r>
              <a:rPr lang="ko-KR" altLang="en-US" dirty="0" err="1">
                <a:latin typeface="맑은 고딕"/>
              </a:rPr>
              <a:t>컨볼루션</a:t>
            </a:r>
            <a:r>
              <a:rPr lang="ko-KR" altLang="en-US" dirty="0">
                <a:latin typeface="맑은 고딕"/>
              </a:rPr>
              <a:t> 결과로 나온 </a:t>
            </a:r>
            <a:r>
              <a:rPr lang="ko-KR" altLang="en-US" dirty="0" err="1">
                <a:latin typeface="맑은 고딕"/>
              </a:rPr>
              <a:t>출력값에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맑은 고딕"/>
              </a:rPr>
              <a:t>드롭아웃</a:t>
            </a:r>
            <a:r>
              <a:rPr lang="ko-KR" altLang="en-US" dirty="0" err="1">
                <a:latin typeface="맑은 고딕"/>
              </a:rPr>
              <a:t>을</a:t>
            </a:r>
            <a:r>
              <a:rPr lang="ko-KR" altLang="en-US" dirty="0">
                <a:latin typeface="맑은 고딕"/>
              </a:rPr>
              <a:t> 해줍니다.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드롭아웃</a:t>
            </a:r>
            <a:r>
              <a:rPr lang="ko-KR" altLang="en-US" dirty="0">
                <a:latin typeface="맑은 고딕"/>
              </a:rPr>
              <a:t> 함수를 사용하지 않고</a:t>
            </a:r>
            <a:r>
              <a:rPr lang="en-US" altLang="ko-KR" dirty="0">
                <a:latin typeface="맑은 고딕"/>
              </a:rPr>
              <a:t>,</a:t>
            </a:r>
            <a:r>
              <a:rPr lang="ko-KR" altLang="en-US" dirty="0">
                <a:latin typeface="맑은 고딕"/>
              </a:rPr>
              <a:t> nn.Dropout2d 모듈을 이용해서 </a:t>
            </a:r>
            <a:r>
              <a:rPr lang="ko-KR" altLang="en-US" dirty="0" err="1">
                <a:latin typeface="맑은 고딕"/>
              </a:rPr>
              <a:t>드롭아웃</a:t>
            </a:r>
            <a:r>
              <a:rPr lang="ko-KR" altLang="en-US" dirty="0">
                <a:latin typeface="맑은 고딕"/>
              </a:rPr>
              <a:t> 인스턴스를 만들어보겠습니다.</a:t>
            </a:r>
            <a:endParaRPr lang="en-US" altLang="ko-KR" dirty="0">
              <a:latin typeface="맑은 고딕"/>
            </a:endParaRPr>
          </a:p>
          <a:p>
            <a:pPr>
              <a:defRPr/>
            </a:pPr>
            <a:endParaRPr lang="ko-KR" altLang="en-US" dirty="0">
              <a:latin typeface="맑은 고딕"/>
            </a:endParaRPr>
          </a:p>
          <a:p>
            <a:pPr marL="358775" indent="-358775">
              <a:buFont typeface="+mj-ea"/>
              <a:buAutoNum type="circleNumDbPlain" startAt="7"/>
              <a:defRPr/>
            </a:pPr>
            <a:r>
              <a:rPr lang="ko-KR" altLang="en-US" dirty="0" err="1">
                <a:latin typeface="맑은 고딕"/>
              </a:rPr>
              <a:t>컨볼루션</a:t>
            </a:r>
            <a:r>
              <a:rPr lang="ko-KR" altLang="en-US" dirty="0">
                <a:latin typeface="맑은 고딕"/>
              </a:rPr>
              <a:t> 계층과 </a:t>
            </a:r>
            <a:r>
              <a:rPr lang="ko-KR" altLang="en-US" dirty="0" err="1">
                <a:latin typeface="맑은 고딕"/>
              </a:rPr>
              <a:t>드롭아웃을</a:t>
            </a:r>
            <a:r>
              <a:rPr lang="ko-KR" altLang="en-US" dirty="0">
                <a:latin typeface="맑은 고딕"/>
              </a:rPr>
              <a:t> 거친 이미지는 기본 신경망으로 들어갑니다.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첫 신경망 계층에서는 앞 계층의 출력 크기인 320을 입력 크기로 하고 출력 크기를 50으로 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두 번째 계층에서는 입력 크기를 50으로 하고, 출력은 분류할 클래스 개수인 10으로 설정합니다.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각 계층의 출력 크기는 계층이 진행될수록 작아지도록 임의로 정했습니다.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85966" y="4156868"/>
            <a:ext cx="4820068" cy="1600338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CB5B44C8-1847-4F65-9A47-28EE4FD6E9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13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4" x="4205288" y="2006600"/>
          <p14:tracePt t="432" x="4144963" y="2006600"/>
          <p14:tracePt t="440" x="4054475" y="2006600"/>
          <p14:tracePt t="448" x="3973513" y="2006600"/>
          <p14:tracePt t="455" x="3790950" y="1987550"/>
          <p14:tracePt t="464" x="3670300" y="1955800"/>
          <p14:tracePt t="472" x="3549650" y="1925638"/>
          <p14:tracePt t="480" x="3459163" y="1895475"/>
          <p14:tracePt t="490" x="3297238" y="1835150"/>
          <p14:tracePt t="496" x="3197225" y="1804988"/>
          <p14:tracePt t="506" x="3136900" y="1795463"/>
          <p14:tracePt t="512" x="3044825" y="1784350"/>
          <p14:tracePt t="522" x="3025775" y="1774825"/>
          <p14:tracePt t="528" x="2995613" y="1774825"/>
          <p14:tracePt t="537" x="2974975" y="1765300"/>
          <p14:tracePt t="546" x="2965450" y="1765300"/>
          <p14:tracePt t="554" x="2954338" y="1765300"/>
          <p14:tracePt t="562" x="2944813" y="1765300"/>
          <p14:tracePt t="610" x="2935288" y="1765300"/>
          <p14:tracePt t="626" x="2914650" y="1765300"/>
          <p14:tracePt t="634" x="2903538" y="1774825"/>
          <p14:tracePt t="641" x="2894013" y="1774825"/>
          <p14:tracePt t="650" x="2863850" y="1774825"/>
          <p14:tracePt t="658" x="2813050" y="1784350"/>
          <p14:tracePt t="666" x="2773363" y="1795463"/>
          <p14:tracePt t="675" x="2713038" y="1816100"/>
          <p14:tracePt t="682" x="2632075" y="1816100"/>
          <p14:tracePt t="689" x="2541588" y="1825625"/>
          <p14:tracePt t="698" x="2420938" y="1835150"/>
          <p14:tracePt t="706" x="2309813" y="1855788"/>
          <p14:tracePt t="714" x="2187575" y="1865313"/>
          <p14:tracePt t="722" x="2057400" y="1885950"/>
          <p14:tracePt t="730" x="1966913" y="1885950"/>
          <p14:tracePt t="738" x="1865313" y="1885950"/>
          <p14:tracePt t="745" x="1814513" y="1885950"/>
          <p14:tracePt t="754" x="1784350" y="1885950"/>
          <p14:tracePt t="761" x="1754188" y="1885950"/>
          <p14:tracePt t="894" x="1754188" y="1865313"/>
          <p14:tracePt t="901" x="1754188" y="1855788"/>
          <p14:tracePt t="909" x="1754188" y="1835150"/>
          <p14:tracePt t="920" x="1765300" y="1825625"/>
          <p14:tracePt t="924" x="1774825" y="1804988"/>
          <p14:tracePt t="932" x="1784350" y="1784350"/>
          <p14:tracePt t="940" x="1795463" y="1774825"/>
          <p14:tracePt t="948" x="1804988" y="1754188"/>
          <p14:tracePt t="956" x="1825625" y="1744663"/>
          <p14:tracePt t="964" x="1835150" y="1724025"/>
          <p14:tracePt t="971" x="1855788" y="1714500"/>
          <p14:tracePt t="979" x="1865313" y="1714500"/>
          <p14:tracePt t="993" x="1876425" y="1704975"/>
          <p14:tracePt t="995" x="1885950" y="1704975"/>
          <p14:tracePt t="1004" x="1895475" y="1704975"/>
          <p14:tracePt t="1012" x="1906588" y="1704975"/>
          <p14:tracePt t="1019" x="1916113" y="1693863"/>
          <p14:tracePt t="1036" x="1925638" y="1693863"/>
          <p14:tracePt t="1044" x="1936750" y="1693863"/>
          <p14:tracePt t="1052" x="1946275" y="1693863"/>
          <p14:tracePt t="1060" x="1955800" y="1693863"/>
          <p14:tracePt t="1068" x="1966913" y="1693863"/>
          <p14:tracePt t="1076" x="1985963" y="1693863"/>
          <p14:tracePt t="1084" x="1997075" y="1693863"/>
          <p14:tracePt t="1092" x="2006600" y="1693863"/>
          <p14:tracePt t="1101" x="2016125" y="1693863"/>
          <p14:tracePt t="1108" x="2027238" y="1693863"/>
          <p14:tracePt t="1117" x="2036763" y="1693863"/>
          <p14:tracePt t="1126" x="2047875" y="1693863"/>
          <p14:tracePt t="1174" x="2057400" y="1693863"/>
          <p14:tracePt t="1189" x="2057400" y="1684338"/>
          <p14:tracePt t="1198" x="2066925" y="1684338"/>
          <p14:tracePt t="1214" x="2078038" y="1674813"/>
          <p14:tracePt t="1221" x="2087563" y="1663700"/>
          <p14:tracePt t="1238" x="2097088" y="1654175"/>
          <p14:tracePt t="1246" x="2117725" y="1644650"/>
          <p14:tracePt t="1253" x="2127250" y="1633538"/>
          <p14:tracePt t="1262" x="2147888" y="1612900"/>
          <p14:tracePt t="1278" x="2168525" y="1603375"/>
          <p14:tracePt t="1285" x="2178050" y="1603375"/>
          <p14:tracePt t="1293" x="2187575" y="1593850"/>
          <p14:tracePt t="1318" x="2198688" y="1593850"/>
          <p14:tracePt t="1326" x="2208213" y="1593850"/>
          <p14:tracePt t="1333" x="2219325" y="1603375"/>
          <p14:tracePt t="1342" x="2238375" y="1612900"/>
          <p14:tracePt t="1349" x="2259013" y="1624013"/>
          <p14:tracePt t="1357" x="2279650" y="1624013"/>
          <p14:tracePt t="1365" x="2309813" y="1633538"/>
          <p14:tracePt t="1373" x="2339975" y="1644650"/>
          <p14:tracePt t="1381" x="2370138" y="1654175"/>
          <p14:tracePt t="1389" x="2400300" y="1654175"/>
          <p14:tracePt t="1397" x="2420938" y="1663700"/>
          <p14:tracePt t="1408" x="2451100" y="1663700"/>
          <p14:tracePt t="1415" x="2460625" y="1663700"/>
          <p14:tracePt t="1423" x="2481263" y="1663700"/>
          <p14:tracePt t="1432" x="2500313" y="1663700"/>
          <p14:tracePt t="1440" x="2520950" y="1674813"/>
          <p14:tracePt t="1447" x="2541588" y="1674813"/>
          <p14:tracePt t="1456" x="2560638" y="1684338"/>
          <p14:tracePt t="1471" x="2581275" y="1684338"/>
          <p14:tracePt t="1487" x="2601913" y="1684338"/>
          <p14:tracePt t="1511" x="2611438" y="1684338"/>
          <p14:tracePt t="1521" x="2622550" y="1684338"/>
          <p14:tracePt t="1544" x="2632075" y="1684338"/>
          <p14:tracePt t="1601" x="2641600" y="1684338"/>
          <p14:tracePt t="1607" x="2641600" y="1693863"/>
          <p14:tracePt t="1624" x="2652713" y="1693863"/>
          <p14:tracePt t="1675" x="2652713" y="1704975"/>
          <p14:tracePt t="1723" x="2652713" y="1714500"/>
          <p14:tracePt t="1811" x="2652713" y="1724025"/>
          <p14:tracePt t="2054" x="2671763" y="1724025"/>
          <p14:tracePt t="2060" x="2722563" y="1724025"/>
          <p14:tracePt t="2067" x="2732088" y="1724025"/>
          <p14:tracePt t="2075" x="2782888" y="1724025"/>
          <p14:tracePt t="2084" x="2824163" y="1724025"/>
          <p14:tracePt t="2091" x="2873375" y="1724025"/>
          <p14:tracePt t="2099" x="3014663" y="1744663"/>
          <p14:tracePt t="2107" x="3125788" y="1774825"/>
          <p14:tracePt t="2115" x="3176588" y="1784350"/>
          <p14:tracePt t="2124" x="3368675" y="1825625"/>
          <p14:tracePt t="2131" x="3429000" y="1846263"/>
          <p14:tracePt t="2140" x="3600450" y="1885950"/>
          <p14:tracePt t="2147" x="3711575" y="1906588"/>
          <p14:tracePt t="2156" x="3790950" y="1916113"/>
          <p14:tracePt t="2164" x="3943350" y="1936750"/>
          <p14:tracePt t="2172" x="4043363" y="1946275"/>
          <p14:tracePt t="2180" x="4133850" y="1946275"/>
          <p14:tracePt t="2188" x="4244975" y="1946275"/>
          <p14:tracePt t="2196" x="4305300" y="1946275"/>
          <p14:tracePt t="2204" x="4337050" y="1946275"/>
          <p14:tracePt t="2212" x="4376738" y="1946275"/>
          <p14:tracePt t="2220" x="4406900" y="1946275"/>
          <p14:tracePt t="2228" x="4416425" y="1946275"/>
          <p14:tracePt t="2236" x="4427538" y="1946275"/>
          <p14:tracePt t="2304" x="4437063" y="1936750"/>
          <p14:tracePt t="2328" x="4437063" y="1925638"/>
          <p14:tracePt t="2334" x="4446588" y="1925638"/>
          <p14:tracePt t="2342" x="4457700" y="1925638"/>
          <p14:tracePt t="2352" x="4467225" y="1916113"/>
          <p14:tracePt t="2358" x="4476750" y="1906588"/>
          <p14:tracePt t="2366" x="4487863" y="1895475"/>
          <p14:tracePt t="2373" x="4497388" y="1885950"/>
          <p14:tracePt t="2389" x="4508500" y="1885950"/>
          <p14:tracePt t="2405" x="4518025" y="1885950"/>
          <p14:tracePt t="2445" x="4518025" y="1876425"/>
          <p14:tracePt t="2493" x="4518025" y="1865313"/>
          <p14:tracePt t="2509" x="4518025" y="1855788"/>
          <p14:tracePt t="2525" x="4518025" y="1846263"/>
          <p14:tracePt t="2641" x="4518025" y="1835150"/>
          <p14:tracePt t="2657" x="4527550" y="1825625"/>
          <p14:tracePt t="2665" x="4527550" y="1816100"/>
          <p14:tracePt t="2672" x="4527550" y="1804988"/>
          <p14:tracePt t="2697" x="4527550" y="1795463"/>
          <p14:tracePt t="2729" x="4527550" y="1784350"/>
          <p14:tracePt t="2791" x="4527550" y="1774825"/>
          <p14:tracePt t="2816" x="4538663" y="1765300"/>
          <p14:tracePt t="2856" x="4538663" y="1754188"/>
          <p14:tracePt t="3099" x="4548188" y="1754188"/>
          <p14:tracePt t="3107" x="4548188" y="1744663"/>
          <p14:tracePt t="3117" x="4568825" y="1724025"/>
          <p14:tracePt t="3123" x="4578350" y="1724025"/>
          <p14:tracePt t="3134" x="4587875" y="1704975"/>
          <p14:tracePt t="3140" x="4618038" y="1693863"/>
          <p14:tracePt t="3148" x="4638675" y="1674813"/>
          <p14:tracePt t="3154" x="4668838" y="1663700"/>
          <p14:tracePt t="3163" x="4710113" y="1654175"/>
          <p14:tracePt t="3170" x="4749800" y="1624013"/>
          <p14:tracePt t="3180" x="4789488" y="1612900"/>
          <p14:tracePt t="3186" x="4840288" y="1603375"/>
          <p14:tracePt t="3197" x="4870450" y="1593850"/>
          <p14:tracePt t="3202" x="4891088" y="1593850"/>
          <p14:tracePt t="3214" x="4900613" y="1593850"/>
          <p14:tracePt t="3220" x="4911725" y="1593850"/>
          <p14:tracePt t="3230" x="4921250" y="1593850"/>
          <p14:tracePt t="3235" x="4941888" y="1593850"/>
          <p14:tracePt t="3243" x="4972050" y="1593850"/>
          <p14:tracePt t="3251" x="5041900" y="1593850"/>
          <p14:tracePt t="3259" x="5122863" y="1612900"/>
          <p14:tracePt t="3267" x="5162550" y="1624013"/>
          <p14:tracePt t="3275" x="5314950" y="1654175"/>
          <p14:tracePt t="3283" x="5435600" y="1684338"/>
          <p14:tracePt t="3291" x="5526088" y="1693863"/>
          <p14:tracePt t="3299" x="5627688" y="1714500"/>
          <p14:tracePt t="3307" x="5707063" y="1714500"/>
          <p14:tracePt t="3315" x="5799138" y="1724025"/>
          <p14:tracePt t="3323" x="5829300" y="1724025"/>
          <p14:tracePt t="3331" x="5848350" y="1724025"/>
          <p14:tracePt t="3339" x="5859463" y="1724025"/>
          <p14:tracePt t="3347" x="5868988" y="1724025"/>
          <p14:tracePt t="3372" x="5878513" y="1724025"/>
          <p14:tracePt t="3387" x="5889625" y="1714500"/>
          <p14:tracePt t="3395" x="5899150" y="1714500"/>
          <p14:tracePt t="3403" x="5908675" y="1704975"/>
          <p14:tracePt t="3419" x="5908675" y="1693863"/>
          <p14:tracePt t="3435" x="5919788" y="1684338"/>
          <p14:tracePt t="3444" x="5919788" y="1663700"/>
          <p14:tracePt t="3451" x="5929313" y="1663700"/>
          <p14:tracePt t="3459" x="5929313" y="1654175"/>
          <p14:tracePt t="3469" x="5940425" y="1633538"/>
          <p14:tracePt t="3475" x="5949950" y="1612900"/>
          <p14:tracePt t="3485" x="5949950" y="1593850"/>
          <p14:tracePt t="3494" x="5959475" y="1573213"/>
          <p14:tracePt t="3510" x="5959475" y="1563688"/>
          <p14:tracePt t="3517" x="5970588" y="1563688"/>
          <p14:tracePt t="3525" x="5970588" y="1552575"/>
          <p14:tracePt t="3541" x="5970588" y="1543050"/>
          <p14:tracePt t="3566" x="5970588" y="1533525"/>
          <p14:tracePt t="3573" x="5970588" y="1522413"/>
          <p14:tracePt t="3598" x="5980113" y="1522413"/>
          <p14:tracePt t="3613" x="5989638" y="1512888"/>
          <p14:tracePt t="3646" x="6000750" y="1503363"/>
          <p14:tracePt t="3693" x="6010275" y="1503363"/>
          <p14:tracePt t="3855" x="6010275" y="1512888"/>
          <p14:tracePt t="3871" x="6010275" y="1522413"/>
          <p14:tracePt t="3879" x="6010275" y="1533525"/>
          <p14:tracePt t="3887" x="6010275" y="1543050"/>
          <p14:tracePt t="3903" x="6010275" y="1552575"/>
          <p14:tracePt t="3951" x="6010275" y="1563688"/>
          <p14:tracePt t="3983" x="6010275" y="1573213"/>
          <p14:tracePt t="4114" x="6040438" y="1573213"/>
          <p14:tracePt t="4121" x="6091238" y="1563688"/>
          <p14:tracePt t="4129" x="6172200" y="1552575"/>
          <p14:tracePt t="4137" x="6232525" y="1522413"/>
          <p14:tracePt t="4145" x="6251575" y="1512888"/>
          <p14:tracePt t="4153" x="6283325" y="1503363"/>
          <p14:tracePt t="4161" x="6302375" y="1503363"/>
          <p14:tracePt t="4169" x="6323013" y="1492250"/>
          <p14:tracePt t="4193" x="6332538" y="1492250"/>
          <p14:tracePt t="4201" x="6343650" y="1492250"/>
          <p14:tracePt t="4209" x="6353175" y="1492250"/>
          <p14:tracePt t="4217" x="6353175" y="1503363"/>
          <p14:tracePt t="4225" x="6353175" y="1512888"/>
          <p14:tracePt t="4233" x="6302375" y="1552575"/>
          <p14:tracePt t="4241" x="6272213" y="1603375"/>
          <p14:tracePt t="4249" x="6221413" y="1633538"/>
          <p14:tracePt t="4257" x="6172200" y="1674813"/>
          <p14:tracePt t="4437" x="6202363" y="1633538"/>
          <p14:tracePt t="4445" x="6232525" y="1582738"/>
          <p14:tracePt t="4455" x="6242050" y="1573213"/>
          <p14:tracePt t="4461" x="6251575" y="1563688"/>
          <p14:tracePt t="4468" x="6262688" y="1543050"/>
          <p14:tracePt t="4476" x="6272213" y="1543050"/>
          <p14:tracePt t="4492" x="6283325" y="1543050"/>
          <p14:tracePt t="4500" x="6283325" y="1533525"/>
          <p14:tracePt t="4524" x="6283325" y="1522413"/>
          <p14:tracePt t="4556" x="6283325" y="1512888"/>
          <p14:tracePt t="4639" x="6283325" y="1503363"/>
          <p14:tracePt t="4660" x="6262688" y="1503363"/>
          <p14:tracePt t="4670" x="6242050" y="1492250"/>
          <p14:tracePt t="4676" x="6221413" y="1492250"/>
          <p14:tracePt t="4687" x="6202363" y="1492250"/>
          <p14:tracePt t="4694" x="6172200" y="1492250"/>
          <p14:tracePt t="4709" x="6151563" y="1492250"/>
          <p14:tracePt t="4717" x="6142038" y="1492250"/>
          <p14:tracePt t="4725" x="6130925" y="1492250"/>
          <p14:tracePt t="4789" x="6121400" y="1492250"/>
          <p14:tracePt t="4805" x="6111875" y="1492250"/>
          <p14:tracePt t="4813" x="6100763" y="1492250"/>
          <p14:tracePt t="4821" x="6091238" y="1492250"/>
          <p14:tracePt t="4829" x="6091238" y="1503363"/>
          <p14:tracePt t="4837" x="6061075" y="1512888"/>
          <p14:tracePt t="4845" x="6030913" y="1512888"/>
          <p14:tracePt t="4853" x="5989638" y="1522413"/>
          <p14:tracePt t="4861" x="5908675" y="1522413"/>
          <p14:tracePt t="4870" x="5829300" y="1543050"/>
          <p14:tracePt t="4877" x="5737225" y="1552575"/>
          <p14:tracePt t="4885" x="5657850" y="1563688"/>
          <p14:tracePt t="4893" x="5465763" y="1582738"/>
          <p14:tracePt t="4901" x="5314950" y="1612900"/>
          <p14:tracePt t="4909" x="5192713" y="1624013"/>
          <p14:tracePt t="4917" x="5041900" y="1644650"/>
          <p14:tracePt t="4925" x="4749800" y="1674813"/>
          <p14:tracePt t="4933" x="4578350" y="1704975"/>
          <p14:tracePt t="4941" x="4406900" y="1724025"/>
          <p14:tracePt t="4951" x="4225925" y="1724025"/>
          <p14:tracePt t="4959" x="4103688" y="1735138"/>
          <p14:tracePt t="4967" x="3943350" y="1735138"/>
          <p14:tracePt t="4975" x="3811588" y="1735138"/>
          <p14:tracePt t="4983" x="3711575" y="1735138"/>
          <p14:tracePt t="4991" x="3660775" y="1735138"/>
          <p14:tracePt t="5006" x="3600450" y="1735138"/>
          <p14:tracePt t="5007" x="3549650" y="1754188"/>
          <p14:tracePt t="5015" x="3509963" y="1754188"/>
          <p14:tracePt t="5023" x="3468688" y="1765300"/>
          <p14:tracePt t="5031" x="3408363" y="1774825"/>
          <p14:tracePt t="5039" x="3368675" y="1774825"/>
          <p14:tracePt t="5047" x="3317875" y="1784350"/>
          <p14:tracePt t="5055" x="3257550" y="1795463"/>
          <p14:tracePt t="5063" x="3186113" y="1795463"/>
          <p14:tracePt t="5071" x="3146425" y="1795463"/>
          <p14:tracePt t="5079" x="3065463" y="1795463"/>
          <p14:tracePt t="5087" x="2954338" y="1795463"/>
          <p14:tracePt t="5095" x="2863850" y="1795463"/>
          <p14:tracePt t="5103" x="2782888" y="1795463"/>
          <p14:tracePt t="5111" x="2713038" y="1795463"/>
          <p14:tracePt t="5119" x="2632075" y="1795463"/>
          <p14:tracePt t="5127" x="2551113" y="1795463"/>
          <p14:tracePt t="5135" x="2481263" y="1795463"/>
          <p14:tracePt t="5143" x="2379663" y="1774825"/>
          <p14:tracePt t="5152" x="2298700" y="1774825"/>
          <p14:tracePt t="5159" x="2208213" y="1774825"/>
          <p14:tracePt t="5167" x="2127250" y="1774825"/>
          <p14:tracePt t="5175" x="2057400" y="1774825"/>
          <p14:tracePt t="5183" x="2027238" y="1774825"/>
          <p14:tracePt t="5191" x="1966913" y="1774825"/>
          <p14:tracePt t="5199" x="1936750" y="1774825"/>
          <p14:tracePt t="5209" x="1916113" y="1774825"/>
          <p14:tracePt t="5215" x="1885950" y="1774825"/>
          <p14:tracePt t="5273" x="1876425" y="1774825"/>
          <p14:tracePt t="5289" x="1865313" y="1774825"/>
          <p14:tracePt t="5298" x="1844675" y="1774825"/>
          <p14:tracePt t="5305" x="1804988" y="1774825"/>
          <p14:tracePt t="5313" x="1774825" y="1774825"/>
          <p14:tracePt t="5321" x="1714500" y="1774825"/>
          <p14:tracePt t="5329" x="1673225" y="1774825"/>
          <p14:tracePt t="5337" x="1633538" y="1774825"/>
          <p14:tracePt t="5345" x="1573213" y="1774825"/>
          <p14:tracePt t="5353" x="1533525" y="1784350"/>
          <p14:tracePt t="5361" x="1492250" y="1795463"/>
          <p14:tracePt t="5369" x="1462088" y="1804988"/>
          <p14:tracePt t="5377" x="1441450" y="1816100"/>
          <p14:tracePt t="5385" x="1431925" y="1825625"/>
          <p14:tracePt t="5393" x="1422400" y="1825625"/>
          <p14:tracePt t="5685" x="1431925" y="1825625"/>
          <p14:tracePt t="5741" x="1441450" y="1825625"/>
          <p14:tracePt t="5758" x="1452563" y="1825625"/>
          <p14:tracePt t="5774" x="1462088" y="1825625"/>
          <p14:tracePt t="5787" x="1471613" y="1825625"/>
          <p14:tracePt t="5803" x="1482725" y="1825625"/>
          <p14:tracePt t="5812" x="1503363" y="1825625"/>
          <p14:tracePt t="5821" x="1512888" y="1825625"/>
          <p14:tracePt t="5837" x="1533525" y="1825625"/>
          <p14:tracePt t="5845" x="1543050" y="1825625"/>
          <p14:tracePt t="5853" x="1563688" y="1816100"/>
          <p14:tracePt t="5869" x="1582738" y="1816100"/>
          <p14:tracePt t="5877" x="1593850" y="1816100"/>
          <p14:tracePt t="5885" x="1603375" y="1816100"/>
          <p14:tracePt t="5893" x="1612900" y="1816100"/>
          <p14:tracePt t="5910" x="1624013" y="1816100"/>
          <p14:tracePt t="5925" x="1633538" y="1816100"/>
          <p14:tracePt t="5942" x="1643063" y="1816100"/>
          <p14:tracePt t="6104" x="1643063" y="1804988"/>
          <p14:tracePt t="6303" x="1643063" y="1795463"/>
          <p14:tracePt t="6827" x="1654175" y="1795463"/>
          <p14:tracePt t="6914" x="1673225" y="1795463"/>
          <p14:tracePt t="6923" x="1693863" y="1795463"/>
          <p14:tracePt t="6931" x="1714500" y="1795463"/>
          <p14:tracePt t="6939" x="1724025" y="1795463"/>
          <p14:tracePt t="6946" x="1744663" y="1795463"/>
          <p14:tracePt t="6955" x="1765300" y="1795463"/>
          <p14:tracePt t="6963" x="1784350" y="1795463"/>
          <p14:tracePt t="6971" x="1814513" y="1784350"/>
          <p14:tracePt t="6979" x="1835150" y="1784350"/>
          <p14:tracePt t="6987" x="1865313" y="1784350"/>
          <p14:tracePt t="6997" x="1876425" y="1784350"/>
          <p14:tracePt t="7012" x="1906588" y="1774825"/>
          <p14:tracePt t="7021" x="1916113" y="1774825"/>
          <p14:tracePt t="7029" x="1916113" y="1765300"/>
          <p14:tracePt t="7045" x="1925638" y="1765300"/>
          <p14:tracePt t="7197" x="1936750" y="1765300"/>
          <p14:tracePt t="7221" x="1946275" y="1765300"/>
          <p14:tracePt t="7229" x="1966913" y="1774825"/>
          <p14:tracePt t="7236" x="1976438" y="1795463"/>
          <p14:tracePt t="7245" x="1997075" y="1804988"/>
          <p14:tracePt t="7261" x="2016125" y="1825625"/>
          <p14:tracePt t="7268" x="2036763" y="1825625"/>
          <p14:tracePt t="7277" x="2047875" y="1835150"/>
          <p14:tracePt t="7287" x="2057400" y="1835150"/>
          <p14:tracePt t="7311" x="2066925" y="1835150"/>
          <p14:tracePt t="7317" x="2078038" y="1835150"/>
          <p14:tracePt t="7326" x="2097088" y="1835150"/>
          <p14:tracePt t="7343" x="2108200" y="1835150"/>
          <p14:tracePt t="7351" x="2127250" y="1835150"/>
          <p14:tracePt t="7359" x="2138363" y="1835150"/>
          <p14:tracePt t="7367" x="2147888" y="1825625"/>
          <p14:tracePt t="7374" x="2168525" y="1825625"/>
          <p14:tracePt t="7383" x="2178050" y="1825625"/>
          <p14:tracePt t="7391" x="2187575" y="1825625"/>
          <p14:tracePt t="7407" x="2187575" y="1816100"/>
          <p14:tracePt t="7424" x="2198688" y="1816100"/>
          <p14:tracePt t="7463" x="2208213" y="1816100"/>
          <p14:tracePt t="7479" x="2219325" y="1816100"/>
          <p14:tracePt t="7486" x="2238375" y="1804988"/>
          <p14:tracePt t="7495" x="2249488" y="1804988"/>
          <p14:tracePt t="7502" x="2268538" y="1795463"/>
          <p14:tracePt t="7511" x="2289175" y="1795463"/>
          <p14:tracePt t="7519" x="2319338" y="1784350"/>
          <p14:tracePt t="7526" x="2339975" y="1774825"/>
          <p14:tracePt t="7535" x="2379663" y="1765300"/>
          <p14:tracePt t="7543" x="2430463" y="1754188"/>
          <p14:tracePt t="7551" x="2470150" y="1744663"/>
          <p14:tracePt t="7559" x="2511425" y="1735138"/>
          <p14:tracePt t="7566" x="2571750" y="1735138"/>
          <p14:tracePt t="7577" x="2632075" y="1735138"/>
          <p14:tracePt t="7583" x="2692400" y="1735138"/>
          <p14:tracePt t="7592" x="2763838" y="1735138"/>
          <p14:tracePt t="7599" x="2824163" y="1735138"/>
          <p14:tracePt t="7609" x="2863850" y="1735138"/>
          <p14:tracePt t="7616" x="2965450" y="1735138"/>
          <p14:tracePt t="7625" x="3014663" y="1735138"/>
          <p14:tracePt t="7633" x="3086100" y="1735138"/>
          <p14:tracePt t="7641" x="3116263" y="1735138"/>
          <p14:tracePt t="7649" x="3155950" y="1735138"/>
          <p14:tracePt t="7656" x="3186113" y="1735138"/>
          <p14:tracePt t="7665" x="3206750" y="1735138"/>
          <p14:tracePt t="7673" x="3236913" y="1735138"/>
          <p14:tracePt t="7681" x="3246438" y="1735138"/>
          <p14:tracePt t="7689" x="3267075" y="1735138"/>
          <p14:tracePt t="7696" x="3278188" y="1735138"/>
          <p14:tracePt t="7705" x="3287713" y="1735138"/>
          <p14:tracePt t="7754" x="3297238" y="1735138"/>
          <p14:tracePt t="8053" x="3297238" y="1744663"/>
          <p14:tracePt t="8093" x="3297238" y="1754188"/>
          <p14:tracePt t="8109" x="3297238" y="1765300"/>
          <p14:tracePt t="8132" x="3297238" y="1774825"/>
          <p14:tracePt t="8140" x="3297238" y="1784350"/>
          <p14:tracePt t="8400" x="3317875" y="1784350"/>
          <p14:tracePt t="8407" x="3338513" y="1784350"/>
          <p14:tracePt t="8415" x="3357563" y="1784350"/>
          <p14:tracePt t="8423" x="3387725" y="1784350"/>
          <p14:tracePt t="8434" x="3417888" y="1784350"/>
          <p14:tracePt t="8438" x="3449638" y="1784350"/>
          <p14:tracePt t="8448" x="3498850" y="1784350"/>
          <p14:tracePt t="8456" x="3549650" y="1774825"/>
          <p14:tracePt t="8461" x="3600450" y="1774825"/>
          <p14:tracePt t="8471" x="3681413" y="1774825"/>
          <p14:tracePt t="8477" x="3721100" y="1774825"/>
          <p14:tracePt t="8487" x="3760788" y="1774825"/>
          <p14:tracePt t="8493" x="3790950" y="1774825"/>
          <p14:tracePt t="8504" x="3822700" y="1774825"/>
          <p14:tracePt t="8511" x="3852863" y="1774825"/>
          <p14:tracePt t="8520" x="3871913" y="1774825"/>
          <p14:tracePt t="8527" x="3883025" y="1774825"/>
          <p14:tracePt t="8536" x="3892550" y="1774825"/>
          <p14:tracePt t="9157" x="3892550" y="1784350"/>
          <p14:tracePt t="9165" x="3902075" y="1784350"/>
          <p14:tracePt t="9172" x="3902075" y="1804988"/>
          <p14:tracePt t="9180" x="3932238" y="1816100"/>
          <p14:tracePt t="9188" x="3983038" y="1825625"/>
          <p14:tracePt t="9195" x="4013200" y="1846263"/>
          <p14:tracePt t="9202" x="4073525" y="1855788"/>
          <p14:tracePt t="9210" x="4133850" y="1885950"/>
          <p14:tracePt t="9218" x="4195763" y="1895475"/>
          <p14:tracePt t="9226" x="4295775" y="1925638"/>
          <p14:tracePt t="9234" x="4397375" y="1955800"/>
          <p14:tracePt t="9242" x="4457700" y="1966913"/>
          <p14:tracePt t="9251" x="4538663" y="1976438"/>
          <p14:tracePt t="9258" x="4587875" y="1976438"/>
          <p14:tracePt t="9267" x="4638675" y="1976438"/>
          <p14:tracePt t="9274" x="4668838" y="1976438"/>
          <p14:tracePt t="9282" x="4699000" y="1976438"/>
          <p14:tracePt t="9290" x="4710113" y="1976438"/>
          <p14:tracePt t="9298" x="4719638" y="1976438"/>
          <p14:tracePt t="9322" x="4729163" y="1976438"/>
          <p14:tracePt t="9543" x="4740275" y="1976438"/>
          <p14:tracePt t="9549" x="4740275" y="1966913"/>
          <p14:tracePt t="9581" x="4749800" y="1966913"/>
          <p14:tracePt t="9590" x="4759325" y="1966913"/>
          <p14:tracePt t="9596" x="4779963" y="1966913"/>
          <p14:tracePt t="9604" x="4819650" y="1955800"/>
          <p14:tracePt t="9613" x="4849813" y="1955800"/>
          <p14:tracePt t="9620" x="4900613" y="1936750"/>
          <p14:tracePt t="9629" x="4951413" y="1936750"/>
          <p14:tracePt t="9638" x="5002213" y="1925638"/>
          <p14:tracePt t="9644" x="5083175" y="1916113"/>
          <p14:tracePt t="9654" x="5122863" y="1916113"/>
          <p14:tracePt t="9660" x="5173663" y="1916113"/>
          <p14:tracePt t="9670" x="5254625" y="1916113"/>
          <p14:tracePt t="9679" x="5294313" y="1916113"/>
          <p14:tracePt t="9686" x="5345113" y="1906588"/>
          <p14:tracePt t="9694" x="5364163" y="1906588"/>
          <p14:tracePt t="9702" x="5384800" y="1906588"/>
          <p14:tracePt t="9710" x="5395913" y="1906588"/>
          <p14:tracePt t="9742" x="5405438" y="1906588"/>
          <p14:tracePt t="9879" x="5405438" y="1895475"/>
          <p14:tracePt t="10136" x="5405438" y="1885950"/>
          <p14:tracePt t="10445" x="5414963" y="1885950"/>
          <p14:tracePt t="10452" x="5426075" y="1885950"/>
          <p14:tracePt t="10464" x="5445125" y="1895475"/>
          <p14:tracePt t="10468" x="5495925" y="1895475"/>
          <p14:tracePt t="10483" x="5535613" y="1906588"/>
          <p14:tracePt t="10486" x="5597525" y="1925638"/>
          <p14:tracePt t="10491" x="5657850" y="1925638"/>
          <p14:tracePt t="10499" x="5697538" y="1936750"/>
          <p14:tracePt t="10507" x="5757863" y="1936750"/>
          <p14:tracePt t="10515" x="5799138" y="1936750"/>
          <p14:tracePt t="10523" x="5838825" y="1946275"/>
          <p14:tracePt t="10531" x="5868988" y="1946275"/>
          <p14:tracePt t="10539" x="5908675" y="1946275"/>
          <p14:tracePt t="10549" x="5919788" y="1946275"/>
          <p14:tracePt t="10555" x="5929313" y="1946275"/>
          <p14:tracePt t="10936" x="5940425" y="1946275"/>
          <p14:tracePt t="10945" x="5949950" y="1946275"/>
          <p14:tracePt t="10959" x="5959475" y="1946275"/>
          <p14:tracePt t="10969" x="5970588" y="1946275"/>
          <p14:tracePt t="10975" x="5989638" y="1936750"/>
          <p14:tracePt t="10983" x="6000750" y="1936750"/>
          <p14:tracePt t="11006" x="6000750" y="1925638"/>
          <p14:tracePt t="11112" x="6000750" y="1916113"/>
          <p14:tracePt t="11365" x="6010275" y="1916113"/>
          <p14:tracePt t="11379" x="6019800" y="1916113"/>
          <p14:tracePt t="11387" x="6049963" y="1916113"/>
          <p14:tracePt t="11394" x="6070600" y="1936750"/>
          <p14:tracePt t="11401" x="6100763" y="1955800"/>
          <p14:tracePt t="11409" x="6130925" y="1987550"/>
          <p14:tracePt t="11419" x="6172200" y="2006600"/>
          <p14:tracePt t="11424" x="6202363" y="2017713"/>
          <p14:tracePt t="11434" x="6242050" y="2027238"/>
          <p14:tracePt t="11440" x="6272213" y="2036763"/>
          <p14:tracePt t="11450" x="6313488" y="2047875"/>
          <p14:tracePt t="11458" x="6343650" y="2057400"/>
          <p14:tracePt t="11466" x="6373813" y="2066925"/>
          <p14:tracePt t="11474" x="6392863" y="2066925"/>
          <p14:tracePt t="11482" x="6413500" y="2066925"/>
          <p14:tracePt t="11498" x="6423025" y="2066925"/>
          <p14:tracePt t="11506" x="6434138" y="2066925"/>
          <p14:tracePt t="11522" x="6443663" y="2066925"/>
          <p14:tracePt t="11602" x="6454775" y="2066925"/>
          <p14:tracePt t="11634" x="6464300" y="2057400"/>
          <p14:tracePt t="11642" x="6473825" y="2047875"/>
          <p14:tracePt t="11650" x="6484938" y="2047875"/>
          <p14:tracePt t="11660" x="6494463" y="2027238"/>
          <p14:tracePt t="11666" x="6503988" y="2017713"/>
          <p14:tracePt t="11674" x="6515100" y="2006600"/>
          <p14:tracePt t="11682" x="6534150" y="1987550"/>
          <p14:tracePt t="11690" x="6584950" y="1966913"/>
          <p14:tracePt t="11698" x="6645275" y="1925638"/>
          <p14:tracePt t="11706" x="6726238" y="1895475"/>
          <p14:tracePt t="11714" x="6807200" y="1885950"/>
          <p14:tracePt t="11722" x="6978650" y="1855788"/>
          <p14:tracePt t="11730" x="7059613" y="1846263"/>
          <p14:tracePt t="11740" x="7231063" y="1846263"/>
          <p14:tracePt t="11748" x="7381875" y="1846263"/>
          <p14:tracePt t="11757" x="7513638" y="1846263"/>
          <p14:tracePt t="11765" x="7583488" y="1846263"/>
          <p14:tracePt t="11773" x="7704138" y="1846263"/>
          <p14:tracePt t="11780" x="7794625" y="1846263"/>
          <p14:tracePt t="11788" x="7854950" y="1855788"/>
          <p14:tracePt t="11796" x="7896225" y="1855788"/>
          <p14:tracePt t="11804" x="7935913" y="1865313"/>
          <p14:tracePt t="11812" x="7956550" y="1865313"/>
          <p14:tracePt t="11820" x="7966075" y="1865313"/>
          <p14:tracePt t="11828" x="7977188" y="1865313"/>
          <p14:tracePt t="11836" x="7986713" y="1876425"/>
          <p14:tracePt t="11844" x="7996238" y="1876425"/>
          <p14:tracePt t="11860" x="8007350" y="1876425"/>
          <p14:tracePt t="11868" x="8016875" y="1876425"/>
          <p14:tracePt t="11876" x="8026400" y="1876425"/>
          <p14:tracePt t="11885" x="8037513" y="1876425"/>
          <p14:tracePt t="11892" x="8047038" y="1876425"/>
          <p14:tracePt t="11900" x="8077200" y="1876425"/>
          <p14:tracePt t="11908" x="8097838" y="1885950"/>
          <p14:tracePt t="11916" x="8128000" y="1885950"/>
          <p14:tracePt t="11924" x="8148638" y="1895475"/>
          <p14:tracePt t="11932" x="8178800" y="1895475"/>
          <p14:tracePt t="11940" x="8208963" y="1895475"/>
          <p14:tracePt t="11948" x="8239125" y="1906588"/>
          <p14:tracePt t="11956" x="8259763" y="1906588"/>
          <p14:tracePt t="11964" x="8278813" y="1916113"/>
          <p14:tracePt t="11972" x="8299450" y="1916113"/>
          <p14:tracePt t="11980" x="8308975" y="1916113"/>
          <p14:tracePt t="12021" x="8320088" y="1916113"/>
          <p14:tracePt t="12031" x="8329613" y="1916113"/>
          <p14:tracePt t="12047" x="8339138" y="1916113"/>
          <p14:tracePt t="12079" x="8350250" y="1916113"/>
          <p14:tracePt t="12088" x="8359775" y="1916113"/>
          <p14:tracePt t="12095" x="8369300" y="1916113"/>
          <p14:tracePt t="12103" x="8380413" y="1916113"/>
          <p14:tracePt t="12118" x="8389938" y="1916113"/>
          <p14:tracePt t="12135" x="8401050" y="1916113"/>
          <p14:tracePt t="12151" x="8410575" y="1916113"/>
          <p14:tracePt t="12182" x="8420100" y="1916113"/>
          <p14:tracePt t="12198" x="8450263" y="1916113"/>
          <p14:tracePt t="12207" x="8491538" y="1925638"/>
          <p14:tracePt t="12214" x="8521700" y="1925638"/>
          <p14:tracePt t="12222" x="8602663" y="1936750"/>
          <p14:tracePt t="12230" x="8682038" y="1966913"/>
          <p14:tracePt t="12238" x="8813800" y="1997075"/>
          <p14:tracePt t="12246" x="8894763" y="2006600"/>
          <p14:tracePt t="12255" x="8955088" y="2017713"/>
          <p14:tracePt t="12262" x="8994775" y="2017713"/>
          <p14:tracePt t="12270" x="9024938" y="2017713"/>
          <p14:tracePt t="12278" x="9045575" y="2017713"/>
          <p14:tracePt t="12286" x="9055100" y="2017713"/>
          <p14:tracePt t="12294" x="9066213" y="2017713"/>
          <p14:tracePt t="12318" x="9075738" y="2017713"/>
          <p14:tracePt t="12334" x="9085263" y="2017713"/>
          <p14:tracePt t="12344" x="9096375" y="2017713"/>
          <p14:tracePt t="12352" x="9105900" y="2017713"/>
          <p14:tracePt t="12360" x="9126538" y="2017713"/>
          <p14:tracePt t="12368" x="9147175" y="2017713"/>
          <p14:tracePt t="12376" x="9166225" y="2017713"/>
          <p14:tracePt t="12384" x="9186863" y="2017713"/>
          <p14:tracePt t="12392" x="9186863" y="2027238"/>
          <p14:tracePt t="12400" x="9196388" y="2027238"/>
          <p14:tracePt t="12408" x="9217025" y="2027238"/>
          <p14:tracePt t="12416" x="9226550" y="2027238"/>
          <p14:tracePt t="12424" x="9237663" y="2027238"/>
          <p14:tracePt t="12432" x="9247188" y="2027238"/>
          <p14:tracePt t="12440" x="9256713" y="2027238"/>
          <p14:tracePt t="12448" x="9267825" y="2027238"/>
          <p14:tracePt t="12456" x="9277350" y="2027238"/>
          <p14:tracePt t="12472" x="9288463" y="2027238"/>
          <p14:tracePt t="12480" x="9307513" y="2027238"/>
          <p14:tracePt t="12488" x="9328150" y="2027238"/>
          <p14:tracePt t="12496" x="9337675" y="2027238"/>
          <p14:tracePt t="12504" x="9358313" y="2027238"/>
          <p14:tracePt t="12512" x="9378950" y="2027238"/>
          <p14:tracePt t="12520" x="9409113" y="2027238"/>
          <p14:tracePt t="12527" x="9428163" y="2027238"/>
          <p14:tracePt t="12536" x="9459913" y="2027238"/>
          <p14:tracePt t="12544" x="9478963" y="2027238"/>
          <p14:tracePt t="12552" x="9490075" y="2027238"/>
          <p14:tracePt t="12560" x="9499600" y="2027238"/>
          <p14:tracePt t="12568" x="9509125" y="2027238"/>
          <p14:tracePt t="12575" x="9529763" y="2027238"/>
          <p14:tracePt t="12584" x="9539288" y="2027238"/>
          <p14:tracePt t="12592" x="9550400" y="2027238"/>
          <p14:tracePt t="12600" x="9559925" y="2027238"/>
          <p14:tracePt t="12608" x="9580563" y="2027238"/>
          <p14:tracePt t="12618" x="9590088" y="2027238"/>
          <p14:tracePt t="12624" x="9620250" y="2027238"/>
          <p14:tracePt t="12634" x="9650413" y="2027238"/>
          <p14:tracePt t="12640" x="9701213" y="2027238"/>
          <p14:tracePt t="12650" x="9731375" y="2027238"/>
          <p14:tracePt t="12658" x="9761538" y="2027238"/>
          <p14:tracePt t="12666" x="9791700" y="2027238"/>
          <p14:tracePt t="12674" x="9801225" y="2027238"/>
          <p14:tracePt t="12682" x="9821863" y="2027238"/>
          <p14:tracePt t="12690" x="9832975" y="2027238"/>
          <p14:tracePt t="12698" x="9842500" y="2027238"/>
          <p14:tracePt t="12706" x="9852025" y="2027238"/>
          <p14:tracePt t="12714" x="9872663" y="2027238"/>
          <p14:tracePt t="12722" x="9893300" y="2027238"/>
          <p14:tracePt t="12731" x="9902825" y="2027238"/>
          <p14:tracePt t="12738" x="9923463" y="2017713"/>
          <p14:tracePt t="12754" x="9932988" y="2017713"/>
          <p14:tracePt t="12778" x="9942513" y="2017713"/>
          <p14:tracePt t="12786" x="9953625" y="2017713"/>
          <p14:tracePt t="12794" x="9963150" y="2017713"/>
          <p14:tracePt t="12802" x="9972675" y="2017713"/>
          <p14:tracePt t="12810" x="9983788" y="2017713"/>
          <p14:tracePt t="12818" x="10004425" y="2006600"/>
          <p14:tracePt t="12826" x="10023475" y="2006600"/>
          <p14:tracePt t="12834" x="10034588" y="2006600"/>
          <p14:tracePt t="12842" x="10044113" y="2006600"/>
          <p14:tracePt t="12850" x="10053638" y="2006600"/>
          <p14:tracePt t="12858" x="10064750" y="2006600"/>
          <p14:tracePt t="12866" x="10074275" y="2006600"/>
          <p14:tracePt t="12874" x="10094913" y="1997075"/>
          <p14:tracePt t="12898" x="10104438" y="1997075"/>
          <p14:tracePt t="12906" x="10113963" y="1997075"/>
          <p14:tracePt t="12914" x="10125075" y="1997075"/>
          <p14:tracePt t="12924" x="10134600" y="1997075"/>
          <p14:tracePt t="12932" x="10144125" y="1987550"/>
          <p14:tracePt t="12939" x="10164763" y="1987550"/>
          <p14:tracePt t="12948" x="10175875" y="1987550"/>
          <p14:tracePt t="12955" x="10185400" y="1987550"/>
          <p14:tracePt t="12964" x="10206038" y="1976438"/>
          <p14:tracePt t="12972" x="10215563" y="1976438"/>
          <p14:tracePt t="12981" x="10225088" y="1976438"/>
          <p14:tracePt t="12988" x="10245725" y="1976438"/>
          <p14:tracePt t="13004" x="10255250" y="1976438"/>
          <p14:tracePt t="13012" x="10266363" y="1976438"/>
          <p14:tracePt t="13020" x="10275888" y="1966913"/>
          <p14:tracePt t="13029" x="10285413" y="1966913"/>
          <p14:tracePt t="13044" x="10296525" y="1955800"/>
          <p14:tracePt t="13052" x="10306050" y="1955800"/>
          <p14:tracePt t="13060" x="10326688" y="1955800"/>
          <p14:tracePt t="13076" x="10336213" y="1955800"/>
          <p14:tracePt t="13084" x="10347325" y="1955800"/>
          <p14:tracePt t="13092" x="10366375" y="1955800"/>
          <p14:tracePt t="13100" x="10377488" y="1955800"/>
          <p14:tracePt t="13116" x="10387013" y="1946275"/>
          <p14:tracePt t="13124" x="10396538" y="1946275"/>
          <p14:tracePt t="13132" x="10407650" y="1946275"/>
          <p14:tracePt t="13140" x="10417175" y="1946275"/>
          <p14:tracePt t="13148" x="10426700" y="1936750"/>
          <p14:tracePt t="13156" x="10437813" y="1936750"/>
          <p14:tracePt t="13164" x="10447338" y="1936750"/>
          <p14:tracePt t="13172" x="10456863" y="1936750"/>
          <p14:tracePt t="13180" x="10467975" y="1925638"/>
          <p14:tracePt t="13188" x="10477500" y="1925638"/>
          <p14:tracePt t="13195" x="10498138" y="1925638"/>
          <p14:tracePt t="13204" x="10507663" y="1916113"/>
          <p14:tracePt t="13214" x="10518775" y="1916113"/>
          <p14:tracePt t="13230" x="10528300" y="1916113"/>
          <p14:tracePt t="13236" x="10537825" y="1916113"/>
          <p14:tracePt t="13246" x="10548938" y="1916113"/>
          <p14:tracePt t="13254" x="10558463" y="1916113"/>
          <p14:tracePt t="13278" x="10567988" y="1916113"/>
          <p14:tracePt t="13285" x="10579100" y="1916113"/>
          <p14:tracePt t="13294" x="10588625" y="1916113"/>
          <p14:tracePt t="13302" x="10598150" y="1916113"/>
          <p14:tracePt t="13325" x="10609263" y="1916113"/>
          <p14:tracePt t="13334" x="10618788" y="1916113"/>
          <p14:tracePt t="13342" x="10628313" y="1916113"/>
          <p14:tracePt t="13349" x="10639425" y="1916113"/>
          <p14:tracePt t="13357" x="10648950" y="1916113"/>
          <p14:tracePt t="13365" x="10658475" y="1906588"/>
          <p14:tracePt t="13373" x="10679113" y="1906588"/>
          <p14:tracePt t="13389" x="10699750" y="1906588"/>
          <p14:tracePt t="13398" x="10709275" y="1906588"/>
          <p14:tracePt t="13405" x="10729913" y="1906588"/>
          <p14:tracePt t="13414" x="10739438" y="1906588"/>
          <p14:tracePt t="13422" x="10760075" y="1906588"/>
          <p14:tracePt t="13430" x="10780713" y="1906588"/>
          <p14:tracePt t="13438" x="10790238" y="1906588"/>
          <p14:tracePt t="13446" x="10810875" y="1906588"/>
          <p14:tracePt t="13454" x="10820400" y="1895475"/>
          <p14:tracePt t="13462" x="10841038" y="1895475"/>
          <p14:tracePt t="13472" x="10850563" y="1895475"/>
          <p14:tracePt t="13478" x="10871200" y="1895475"/>
          <p14:tracePt t="13488" x="10880725" y="1895475"/>
          <p14:tracePt t="13493" x="10891838" y="1895475"/>
          <p14:tracePt t="13504" x="10901363" y="1895475"/>
          <p14:tracePt t="13510" x="10922000" y="1895475"/>
          <p14:tracePt t="13520" x="10931525" y="1895475"/>
          <p14:tracePt t="13528" x="10952163" y="1895475"/>
          <p14:tracePt t="13535" x="10971213" y="1895475"/>
          <p14:tracePt t="13543" x="11001375" y="1895475"/>
          <p14:tracePt t="13552" x="11022013" y="1895475"/>
          <p14:tracePt t="13560" x="11052175" y="1895475"/>
          <p14:tracePt t="13568" x="11082338" y="1895475"/>
          <p14:tracePt t="13576" x="11112500" y="1895475"/>
          <p14:tracePt t="13584" x="11163300" y="1895475"/>
          <p14:tracePt t="13593" x="11193463" y="1885950"/>
          <p14:tracePt t="13600" x="11223625" y="1885950"/>
          <p14:tracePt t="13608" x="11253788" y="1885950"/>
          <p14:tracePt t="13616" x="11274425" y="1876425"/>
          <p14:tracePt t="13624" x="11304588" y="1876425"/>
          <p14:tracePt t="13631" x="11325225" y="1865313"/>
          <p14:tracePt t="13639" x="11344275" y="1865313"/>
          <p14:tracePt t="13648" x="11374438" y="1865313"/>
          <p14:tracePt t="13656" x="11406188" y="1855788"/>
          <p14:tracePt t="13663" x="11436350" y="1855788"/>
          <p14:tracePt t="13672" x="11466513" y="1846263"/>
          <p14:tracePt t="13680" x="11496675" y="1846263"/>
          <p14:tracePt t="13687" x="11536363" y="1846263"/>
          <p14:tracePt t="13696" x="11587163" y="1846263"/>
          <p14:tracePt t="13703" x="11617325" y="1835150"/>
          <p14:tracePt t="13712" x="11647488" y="1835150"/>
          <p14:tracePt t="13719" x="11687175" y="1835150"/>
          <p14:tracePt t="13728" x="11747500" y="1825625"/>
          <p14:tracePt t="13735" x="11758613" y="1825625"/>
          <p14:tracePt t="13744" x="11779250" y="1816100"/>
          <p14:tracePt t="13751" x="11809413" y="1816100"/>
          <p14:tracePt t="13759" x="11828463" y="1804988"/>
          <p14:tracePt t="13768" x="11839575" y="1804988"/>
          <p14:tracePt t="14010" x="11849100" y="1804988"/>
          <p14:tracePt t="14196" x="11839575" y="1804988"/>
          <p14:tracePt t="14204" x="11818938" y="1825625"/>
          <p14:tracePt t="14212" x="11737975" y="1895475"/>
          <p14:tracePt t="14220" x="11707813" y="1916113"/>
          <p14:tracePt t="14228" x="11587163" y="2006600"/>
          <p14:tracePt t="14235" x="11515725" y="2066925"/>
          <p14:tracePt t="14244" x="11364913" y="2178050"/>
          <p14:tracePt t="14251" x="11253788" y="2268538"/>
          <p14:tracePt t="14260" x="11202988" y="2319338"/>
          <p14:tracePt t="14267" x="11063288" y="2439988"/>
          <p14:tracePt t="14276" x="10952163" y="2562225"/>
          <p14:tracePt t="14283" x="10871200" y="2641600"/>
          <p14:tracePt t="14291" x="10760075" y="2763838"/>
          <p14:tracePt t="14299" x="10688638" y="2844800"/>
          <p14:tracePt t="14308" x="10598150" y="2935288"/>
          <p14:tracePt t="14315" x="10567988" y="2984500"/>
          <p14:tracePt t="14323" x="10507663" y="3086100"/>
          <p14:tracePt t="14332" x="10467975" y="3136900"/>
          <p14:tracePt t="14339" x="10407650" y="3217863"/>
          <p14:tracePt t="14347" x="10356850" y="3287713"/>
          <p14:tracePt t="14356" x="10315575" y="3338513"/>
          <p14:tracePt t="14366" x="10225088" y="3459163"/>
          <p14:tracePt t="14372" x="10155238" y="3530600"/>
          <p14:tracePt t="14381" x="10125075" y="3560763"/>
          <p14:tracePt t="14388" x="10074275" y="3651250"/>
          <p14:tracePt t="14398" x="9932988" y="3762375"/>
          <p14:tracePt t="14403" x="9863138" y="3811588"/>
          <p14:tracePt t="14414" x="9721850" y="3922713"/>
          <p14:tracePt t="14422" x="9539288" y="4024313"/>
          <p14:tracePt t="14429" x="9398000" y="4094163"/>
          <p14:tracePt t="14438" x="9226550" y="4175125"/>
          <p14:tracePt t="14446" x="9126538" y="4216400"/>
          <p14:tracePt t="14453" x="9024938" y="4265613"/>
          <p14:tracePt t="14462" x="8964613" y="4286250"/>
          <p14:tracePt t="14469" x="8864600" y="4325938"/>
          <p14:tracePt t="14478" x="8834438" y="4337050"/>
          <p14:tracePt t="14485" x="8774113" y="4367213"/>
          <p14:tracePt t="14494" x="8693150" y="4376738"/>
          <p14:tracePt t="14501" x="8612188" y="4406900"/>
          <p14:tracePt t="14510" x="8561388" y="4418013"/>
          <p14:tracePt t="14517" x="8480425" y="4448175"/>
          <p14:tracePt t="14526" x="8350250" y="4487863"/>
          <p14:tracePt t="14533" x="8248650" y="4497388"/>
          <p14:tracePt t="14542" x="8118475" y="4548188"/>
          <p14:tracePt t="14549" x="7996238" y="4559300"/>
          <p14:tracePt t="14557" x="7916863" y="4589463"/>
          <p14:tracePt t="14565" x="7824788" y="4598988"/>
          <p14:tracePt t="14573" x="7745413" y="4619625"/>
          <p14:tracePt t="14581" x="7623175" y="4629150"/>
          <p14:tracePt t="14590" x="7543800" y="4649788"/>
          <p14:tracePt t="14597" x="7502525" y="4649788"/>
          <p14:tracePt t="14605" x="7472363" y="4649788"/>
          <p14:tracePt t="14614" x="7402513" y="4659313"/>
          <p14:tracePt t="14621" x="7361238" y="4659313"/>
          <p14:tracePt t="14630" x="7331075" y="4668838"/>
          <p14:tracePt t="14637" x="7300913" y="4668838"/>
          <p14:tracePt t="14646" x="7270750" y="4668838"/>
          <p14:tracePt t="14654" x="7250113" y="4668838"/>
          <p14:tracePt t="14664" x="7219950" y="4668838"/>
          <p14:tracePt t="14670" x="7200900" y="4668838"/>
          <p14:tracePt t="14679" x="7170738" y="4668838"/>
          <p14:tracePt t="14685" x="7138988" y="4668838"/>
          <p14:tracePt t="14696" x="7108825" y="4668838"/>
          <p14:tracePt t="14704" x="7069138" y="4668838"/>
          <p14:tracePt t="14711" x="7029450" y="4668838"/>
          <p14:tracePt t="14720" x="6988175" y="4668838"/>
          <p14:tracePt t="14727" x="6958013" y="4668838"/>
          <p14:tracePt t="14735" x="6927850" y="4668838"/>
          <p14:tracePt t="14744" x="6877050" y="4668838"/>
          <p14:tracePt t="14751" x="6846888" y="4668838"/>
          <p14:tracePt t="14760" x="6807200" y="4668838"/>
          <p14:tracePt t="14767" x="6777038" y="4668838"/>
          <p14:tracePt t="14775" x="6746875" y="4668838"/>
          <p14:tracePt t="14783" x="6716713" y="4668838"/>
          <p14:tracePt t="14791" x="6705600" y="4668838"/>
          <p14:tracePt t="14799" x="6675438" y="4668838"/>
          <p14:tracePt t="14807" x="6656388" y="4668838"/>
          <p14:tracePt t="14815" x="6624638" y="4668838"/>
          <p14:tracePt t="14823" x="6594475" y="4668838"/>
          <p14:tracePt t="14831" x="6575425" y="4668838"/>
          <p14:tracePt t="14839" x="6545263" y="4668838"/>
          <p14:tracePt t="14847" x="6524625" y="4668838"/>
          <p14:tracePt t="14855" x="6494463" y="4668838"/>
          <p14:tracePt t="14863" x="6464300" y="4668838"/>
          <p14:tracePt t="14871" x="6434138" y="4668838"/>
          <p14:tracePt t="14879" x="6413500" y="4668838"/>
          <p14:tracePt t="14887" x="6383338" y="4668838"/>
          <p14:tracePt t="14895" x="6353175" y="4668838"/>
          <p14:tracePt t="14903" x="6323013" y="4668838"/>
          <p14:tracePt t="14911" x="6313488" y="4668838"/>
          <p14:tracePt t="14919" x="6283325" y="4668838"/>
          <p14:tracePt t="14927" x="6262688" y="4668838"/>
          <p14:tracePt t="14936" x="6251575" y="4668838"/>
          <p14:tracePt t="14943" x="6242050" y="4668838"/>
          <p14:tracePt t="15162" x="6251575" y="4668838"/>
          <p14:tracePt t="15169" x="6262688" y="4668838"/>
          <p14:tracePt t="15177" x="6283325" y="4668838"/>
          <p14:tracePt t="15185" x="6302375" y="4668838"/>
          <p14:tracePt t="15193" x="6332538" y="4668838"/>
          <p14:tracePt t="15201" x="6373813" y="4668838"/>
          <p14:tracePt t="15209" x="6403975" y="4668838"/>
          <p14:tracePt t="15218" x="6464300" y="4668838"/>
          <p14:tracePt t="15226" x="6494463" y="4668838"/>
          <p14:tracePt t="15234" x="6554788" y="4668838"/>
          <p14:tracePt t="15242" x="6584950" y="4668838"/>
          <p14:tracePt t="15249" x="6624638" y="4668838"/>
          <p14:tracePt t="15258" x="6665913" y="4659313"/>
          <p14:tracePt t="15265" x="6726238" y="4659313"/>
          <p14:tracePt t="15275" x="6746875" y="4659313"/>
          <p14:tracePt t="15284" x="6786563" y="4638675"/>
          <p14:tracePt t="15292" x="6816725" y="4629150"/>
          <p14:tracePt t="15299" x="6846888" y="4629150"/>
          <p14:tracePt t="15307" x="6877050" y="4629150"/>
          <p14:tracePt t="15315" x="6907213" y="4619625"/>
          <p14:tracePt t="15324" x="6927850" y="4619625"/>
          <p14:tracePt t="15331" x="6948488" y="4619625"/>
          <p14:tracePt t="15339" x="6967538" y="4619625"/>
          <p14:tracePt t="15347" x="6978650" y="4608513"/>
          <p14:tracePt t="15355" x="7008813" y="4608513"/>
          <p14:tracePt t="15363" x="7029450" y="4608513"/>
          <p14:tracePt t="15371" x="7059613" y="4608513"/>
          <p14:tracePt t="15379" x="7078663" y="4608513"/>
          <p14:tracePt t="15387" x="7099300" y="4608513"/>
          <p14:tracePt t="15395" x="7119938" y="4608513"/>
          <p14:tracePt t="15403" x="7129463" y="4608513"/>
          <p14:tracePt t="15411" x="7150100" y="4598988"/>
          <p14:tracePt t="15419" x="7159625" y="4598988"/>
          <p14:tracePt t="15427" x="7170738" y="4598988"/>
          <p14:tracePt t="15435" x="7180263" y="4598988"/>
          <p14:tracePt t="15452" x="7200900" y="4598988"/>
          <p14:tracePt t="15459" x="7210425" y="4598988"/>
          <p14:tracePt t="15467" x="7240588" y="4598988"/>
          <p14:tracePt t="15475" x="7250113" y="4598988"/>
          <p14:tracePt t="15483" x="7280275" y="4598988"/>
          <p14:tracePt t="15492" x="7310438" y="4598988"/>
          <p14:tracePt t="15500" x="7342188" y="4598988"/>
          <p14:tracePt t="15507" x="7372350" y="4598988"/>
          <p14:tracePt t="15516" x="7381875" y="4598988"/>
          <p14:tracePt t="15523" x="7412038" y="4598988"/>
          <p14:tracePt t="15531" x="7442200" y="4598988"/>
          <p14:tracePt t="15539" x="7451725" y="4598988"/>
          <p14:tracePt t="15555" x="7472363" y="4598988"/>
          <p14:tracePt t="15566" x="7481888" y="4598988"/>
          <p14:tracePt t="15605" x="7493000" y="4598988"/>
          <p14:tracePt t="16369" x="7493000" y="4589463"/>
          <p14:tracePt t="16377" x="7481888" y="4578350"/>
          <p14:tracePt t="16385" x="7462838" y="4559300"/>
          <p14:tracePt t="16393" x="7442200" y="4538663"/>
          <p14:tracePt t="16401" x="7391400" y="4497388"/>
          <p14:tracePt t="16409" x="7331075" y="4448175"/>
          <p14:tracePt t="16417" x="7219950" y="4356100"/>
          <p14:tracePt t="16425" x="7150100" y="4286250"/>
          <p14:tracePt t="16433" x="7029450" y="4195763"/>
          <p14:tracePt t="16441" x="6927850" y="4105275"/>
          <p14:tracePt t="16452" x="6765925" y="3994150"/>
          <p14:tracePt t="16457" x="6686550" y="3922713"/>
          <p14:tracePt t="16467" x="6575425" y="3862388"/>
          <p14:tracePt t="16475" x="6473825" y="3771900"/>
          <p14:tracePt t="16483" x="6373813" y="3702050"/>
          <p14:tracePt t="16491" x="6302375" y="3651250"/>
          <p14:tracePt t="16499" x="6232525" y="3579813"/>
          <p14:tracePt t="16507" x="6172200" y="3540125"/>
          <p14:tracePt t="16515" x="6080125" y="3468688"/>
          <p14:tracePt t="16523" x="5940425" y="3368675"/>
          <p14:tracePt t="16531" x="5868988" y="3317875"/>
          <p14:tracePt t="16539" x="5718175" y="3227388"/>
          <p14:tracePt t="16547" x="5597525" y="3136900"/>
          <p14:tracePt t="16555" x="5486400" y="3076575"/>
          <p14:tracePt t="16563" x="5364163" y="2995613"/>
          <p14:tracePt t="16571" x="5162550" y="2874963"/>
          <p14:tracePt t="16579" x="5041900" y="2833688"/>
          <p14:tracePt t="16587" x="4840288" y="2743200"/>
          <p14:tracePt t="16595" x="4719638" y="2703513"/>
          <p14:tracePt t="16603" x="4587875" y="2641600"/>
          <p14:tracePt t="16611" x="4487863" y="2601913"/>
          <p14:tracePt t="16619" x="4386263" y="2551113"/>
          <p14:tracePt t="16627" x="4265613" y="2511425"/>
          <p14:tracePt t="16635" x="4114800" y="2460625"/>
          <p14:tracePt t="16644" x="4013200" y="2420938"/>
          <p14:tracePt t="16651" x="3962400" y="2409825"/>
          <p14:tracePt t="16659" x="3811588" y="2360613"/>
          <p14:tracePt t="16667" x="3711575" y="2339975"/>
          <p14:tracePt t="16675" x="3630613" y="2309813"/>
          <p14:tracePt t="16683" x="3549650" y="2298700"/>
          <p14:tracePt t="16691" x="3417888" y="2249488"/>
          <p14:tracePt t="16699" x="3317875" y="2238375"/>
          <p14:tracePt t="16707" x="3236913" y="2208213"/>
          <p14:tracePt t="16715" x="3155950" y="2198688"/>
          <p14:tracePt t="16723" x="3095625" y="2178050"/>
          <p14:tracePt t="16733" x="2995613" y="2168525"/>
          <p14:tracePt t="16739" x="2903538" y="2159000"/>
          <p14:tracePt t="16749" x="2803525" y="2138363"/>
          <p14:tracePt t="16755" x="2722563" y="2127250"/>
          <p14:tracePt t="16765" x="2652713" y="2127250"/>
          <p14:tracePt t="16771" x="2511425" y="2117725"/>
          <p14:tracePt t="16781" x="2420938" y="2097088"/>
          <p14:tracePt t="16789" x="2319338" y="2097088"/>
          <p14:tracePt t="16797" x="2238375" y="2087563"/>
          <p14:tracePt t="16805" x="2168525" y="2078038"/>
          <p14:tracePt t="16813" x="2066925" y="2078038"/>
          <p14:tracePt t="16821" x="2027238" y="2078038"/>
          <p14:tracePt t="16829" x="1985963" y="2066925"/>
          <p14:tracePt t="16837" x="1946275" y="2066925"/>
          <p14:tracePt t="16845" x="1916113" y="2066925"/>
          <p14:tracePt t="16853" x="1885950" y="2066925"/>
          <p14:tracePt t="16861" x="1865313" y="2066925"/>
          <p14:tracePt t="16869" x="1855788" y="2066925"/>
          <p14:tracePt t="16877" x="1844675" y="2066925"/>
          <p14:tracePt t="16909" x="1835150" y="2078038"/>
          <p14:tracePt t="16917" x="1835150" y="2108200"/>
          <p14:tracePt t="16926" x="1825625" y="2147888"/>
          <p14:tracePt t="16933" x="1825625" y="2178050"/>
          <p14:tracePt t="16942" x="1825625" y="2238375"/>
          <p14:tracePt t="16949" x="1825625" y="2298700"/>
          <p14:tracePt t="16957" x="1825625" y="2349500"/>
          <p14:tracePt t="16965" x="1825625" y="2400300"/>
          <p14:tracePt t="16973" x="1825625" y="2430463"/>
          <p14:tracePt t="16981" x="1825625" y="2439988"/>
          <p14:tracePt t="16989" x="1825625" y="2460625"/>
          <p14:tracePt t="16997" x="1825625" y="2470150"/>
          <p14:tracePt t="17005" x="1825625" y="2481263"/>
          <p14:tracePt t="17013" x="1825625" y="2490788"/>
          <p14:tracePt t="17137" x="1825625" y="2501900"/>
          <p14:tracePt t="17145" x="1825625" y="2511425"/>
          <p14:tracePt t="17152" x="1825625" y="2520950"/>
          <p14:tracePt t="17160" x="1825625" y="2541588"/>
          <p14:tracePt t="17168" x="1825625" y="2562225"/>
          <p14:tracePt t="17176" x="1825625" y="2592388"/>
          <p14:tracePt t="17184" x="1814513" y="2641600"/>
          <p14:tracePt t="17193" x="1814513" y="2673350"/>
          <p14:tracePt t="17200" x="1804988" y="2692400"/>
          <p14:tracePt t="17209" x="1795463" y="2722563"/>
          <p14:tracePt t="17216" x="1795463" y="2733675"/>
          <p14:tracePt t="17226" x="1795463" y="2752725"/>
          <p14:tracePt t="17232" x="1795463" y="2763838"/>
          <p14:tracePt t="17371" x="1795463" y="2752725"/>
          <p14:tracePt t="17403" x="1804988" y="2752725"/>
          <p14:tracePt t="17482" x="1814513" y="2752725"/>
          <p14:tracePt t="17490" x="1835150" y="2752725"/>
          <p14:tracePt t="17498" x="1855788" y="2752725"/>
          <p14:tracePt t="17508" x="1865313" y="2752725"/>
          <p14:tracePt t="17514" x="1916113" y="2752725"/>
          <p14:tracePt t="17522" x="1955800" y="2752725"/>
          <p14:tracePt t="17530" x="2016125" y="2752725"/>
          <p14:tracePt t="17538" x="2078038" y="2763838"/>
          <p14:tracePt t="17546" x="2117725" y="2773363"/>
          <p14:tracePt t="17554" x="2147888" y="2773363"/>
          <p14:tracePt t="17563" x="2187575" y="2773363"/>
          <p14:tracePt t="17570" x="2228850" y="2782888"/>
          <p14:tracePt t="17577" x="2259013" y="2782888"/>
          <p14:tracePt t="17585" x="2289175" y="2782888"/>
          <p14:tracePt t="17593" x="2309813" y="2782888"/>
          <p14:tracePt t="17601" x="2328863" y="2782888"/>
          <p14:tracePt t="17609" x="2349500" y="2782888"/>
          <p14:tracePt t="17617" x="2359025" y="2782888"/>
          <p14:tracePt t="17828" x="2390775" y="2782888"/>
          <p14:tracePt t="17836" x="2409825" y="2782888"/>
          <p14:tracePt t="17844" x="2439988" y="2782888"/>
          <p14:tracePt t="17852" x="2470150" y="2773363"/>
          <p14:tracePt t="17860" x="2511425" y="2773363"/>
          <p14:tracePt t="17868" x="2541588" y="2773363"/>
          <p14:tracePt t="17875" x="2611438" y="2773363"/>
          <p14:tracePt t="17883" x="2662238" y="2773363"/>
          <p14:tracePt t="17891" x="2701925" y="2773363"/>
          <p14:tracePt t="17899" x="2732088" y="2773363"/>
          <p14:tracePt t="17907" x="2763838" y="2773363"/>
          <p14:tracePt t="17915" x="2794000" y="2773363"/>
          <p14:tracePt t="17925" x="2824163" y="2773363"/>
          <p14:tracePt t="17931" x="2854325" y="2773363"/>
          <p14:tracePt t="17941" x="2854325" y="2763838"/>
          <p14:tracePt t="17949" x="2863850" y="2763838"/>
          <p14:tracePt t="17966" x="2873375" y="2763838"/>
          <p14:tracePt t="18312" x="2884488" y="2763838"/>
          <p14:tracePt t="18319" x="2894013" y="2763838"/>
          <p14:tracePt t="18327" x="2903538" y="2763838"/>
          <p14:tracePt t="18335" x="2935288" y="2763838"/>
          <p14:tracePt t="18343" x="2965450" y="2763838"/>
          <p14:tracePt t="18352" x="3014663" y="2752725"/>
          <p14:tracePt t="18359" x="3044825" y="2752725"/>
          <p14:tracePt t="18367" x="3074988" y="2752725"/>
          <p14:tracePt t="18375" x="3116263" y="2752725"/>
          <p14:tracePt t="18383" x="3155950" y="2752725"/>
          <p14:tracePt t="18391" x="3186113" y="2752725"/>
          <p14:tracePt t="18399" x="3216275" y="2752725"/>
          <p14:tracePt t="18407" x="3246438" y="2752725"/>
          <p14:tracePt t="18415" x="3267075" y="2752725"/>
          <p14:tracePt t="18423" x="3297238" y="2752725"/>
          <p14:tracePt t="18431" x="3327400" y="2752725"/>
          <p14:tracePt t="18439" x="3378200" y="2752725"/>
          <p14:tracePt t="18447" x="3408363" y="2752725"/>
          <p14:tracePt t="18455" x="3438525" y="2752725"/>
          <p14:tracePt t="18463" x="3468688" y="2752725"/>
          <p14:tracePt t="18471" x="3479800" y="2752725"/>
          <p14:tracePt t="18479" x="3489325" y="2743200"/>
          <p14:tracePt t="18495" x="3498850" y="2743200"/>
          <p14:tracePt t="18797" x="3498850" y="2733675"/>
          <p14:tracePt t="18837" x="3509963" y="2733675"/>
          <p14:tracePt t="18861" x="3519488" y="2733675"/>
          <p14:tracePt t="18867" x="3529013" y="2733675"/>
          <p14:tracePt t="18876" x="3540125" y="2733675"/>
          <p14:tracePt t="18891" x="3549650" y="2733675"/>
          <p14:tracePt t="18900" x="3570288" y="2733675"/>
          <p14:tracePt t="18907" x="3579813" y="2733675"/>
          <p14:tracePt t="18916" x="3589338" y="2733675"/>
          <p14:tracePt t="18923" x="3600450" y="2733675"/>
          <p14:tracePt t="18931" x="3619500" y="2733675"/>
          <p14:tracePt t="18939" x="3640138" y="2733675"/>
          <p14:tracePt t="18947" x="3660775" y="2733675"/>
          <p14:tracePt t="18955" x="3700463" y="2733675"/>
          <p14:tracePt t="18963" x="3730625" y="2733675"/>
          <p14:tracePt t="18971" x="3771900" y="2733675"/>
          <p14:tracePt t="18979" x="3811588" y="2733675"/>
          <p14:tracePt t="18987" x="3841750" y="2733675"/>
          <p14:tracePt t="18999" x="3902075" y="2733675"/>
          <p14:tracePt t="19003" x="3973513" y="2733675"/>
          <p14:tracePt t="19011" x="4013200" y="2733675"/>
          <p14:tracePt t="19019" x="4064000" y="2733675"/>
          <p14:tracePt t="19027" x="4094163" y="2733675"/>
          <p14:tracePt t="19035" x="4133850" y="2722563"/>
          <p14:tracePt t="19043" x="4205288" y="2722563"/>
          <p14:tracePt t="19051" x="4235450" y="2722563"/>
          <p14:tracePt t="19059" x="4286250" y="2722563"/>
          <p14:tracePt t="19067" x="4295775" y="2722563"/>
          <p14:tracePt t="19075" x="4325938" y="2722563"/>
          <p14:tracePt t="19082" x="4356100" y="2722563"/>
          <p14:tracePt t="19091" x="4386263" y="2722563"/>
          <p14:tracePt t="19101" x="4416425" y="2722563"/>
          <p14:tracePt t="19107" x="4437063" y="2722563"/>
          <p14:tracePt t="19117" x="4457700" y="2722563"/>
          <p14:tracePt t="19123" x="4476750" y="2722563"/>
          <p14:tracePt t="19133" x="4497388" y="2722563"/>
          <p14:tracePt t="19149" x="4518025" y="2722563"/>
          <p14:tracePt t="19213" x="4527550" y="2722563"/>
          <p14:tracePt t="19277" x="4538663" y="2722563"/>
          <p14:tracePt t="19301" x="4557713" y="2722563"/>
          <p14:tracePt t="19309" x="4578350" y="2722563"/>
          <p14:tracePt t="19317" x="4618038" y="2722563"/>
          <p14:tracePt t="19325" x="4648200" y="2722563"/>
          <p14:tracePt t="19333" x="4689475" y="2722563"/>
          <p14:tracePt t="19341" x="4749800" y="2722563"/>
          <p14:tracePt t="19349" x="4810125" y="2722563"/>
          <p14:tracePt t="19357" x="4860925" y="2722563"/>
          <p14:tracePt t="19365" x="4960938" y="2722563"/>
          <p14:tracePt t="19373" x="5002213" y="2722563"/>
          <p14:tracePt t="19380" x="5041900" y="2722563"/>
          <p14:tracePt t="19389" x="5072063" y="2722563"/>
          <p14:tracePt t="19397" x="5113338" y="2722563"/>
          <p14:tracePt t="19405" x="5162550" y="2722563"/>
          <p14:tracePt t="19415" x="5213350" y="2722563"/>
          <p14:tracePt t="19423" x="5233988" y="2713038"/>
          <p14:tracePt t="19430" x="5264150" y="2713038"/>
          <p14:tracePt t="19439" x="5294313" y="2713038"/>
          <p14:tracePt t="19446" x="5314950" y="2703513"/>
          <p14:tracePt t="19455" x="5334000" y="2703513"/>
          <p14:tracePt t="19471" x="5345113" y="2703513"/>
          <p14:tracePt t="19511" x="5345113" y="2692400"/>
          <p14:tracePt t="19921" x="5345113" y="2703513"/>
          <p14:tracePt t="19945" x="5345113" y="2713038"/>
          <p14:tracePt t="20303" x="5354638" y="2713038"/>
          <p14:tracePt t="20309" x="5375275" y="2713038"/>
          <p14:tracePt t="20318" x="5395913" y="2713038"/>
          <p14:tracePt t="20328" x="5435600" y="2713038"/>
          <p14:tracePt t="20333" x="5465763" y="2713038"/>
          <p14:tracePt t="20342" x="5505450" y="2713038"/>
          <p14:tracePt t="20349" x="5546725" y="2713038"/>
          <p14:tracePt t="20357" x="5576888" y="2713038"/>
          <p14:tracePt t="20365" x="5616575" y="2713038"/>
          <p14:tracePt t="20372" x="5646738" y="2713038"/>
          <p14:tracePt t="20381" x="5697538" y="2713038"/>
          <p14:tracePt t="20388" x="5718175" y="2703513"/>
          <p14:tracePt t="20412" x="5727700" y="2703513"/>
          <p14:tracePt t="20429" x="5737225" y="2703513"/>
          <p14:tracePt t="20453" x="5748338" y="2692400"/>
          <p14:tracePt t="20460" x="5757863" y="2692400"/>
          <p14:tracePt t="20468" x="5757863" y="2682875"/>
          <p14:tracePt t="20477" x="5768975" y="2682875"/>
          <p14:tracePt t="20485" x="5778500" y="2682875"/>
          <p14:tracePt t="20493" x="5799138" y="2673350"/>
          <p14:tracePt t="20500" x="5799138" y="2662238"/>
          <p14:tracePt t="20508" x="5818188" y="2662238"/>
          <p14:tracePt t="20516" x="5829300" y="2662238"/>
          <p14:tracePt t="20524" x="5848350" y="2662238"/>
          <p14:tracePt t="20739" x="5848350" y="2652713"/>
          <p14:tracePt t="20777" x="5859463" y="2652713"/>
          <p14:tracePt t="21121" x="5878513" y="2652713"/>
          <p14:tracePt t="21129" x="5919788" y="2652713"/>
          <p14:tracePt t="21137" x="5959475" y="2662238"/>
          <p14:tracePt t="21144" x="6030913" y="2673350"/>
          <p14:tracePt t="21152" x="6100763" y="2673350"/>
          <p14:tracePt t="21160" x="6161088" y="2682875"/>
          <p14:tracePt t="21171" x="6292850" y="2703513"/>
          <p14:tracePt t="21178" x="6413500" y="2713038"/>
          <p14:tracePt t="21187" x="6515100" y="2722563"/>
          <p14:tracePt t="21194" x="6575425" y="2743200"/>
          <p14:tracePt t="21202" x="6686550" y="2743200"/>
          <p14:tracePt t="21210" x="6765925" y="2752725"/>
          <p14:tracePt t="21218" x="6858000" y="2752725"/>
          <p14:tracePt t="21226" x="6937375" y="2752725"/>
          <p14:tracePt t="21234" x="6988175" y="2752725"/>
          <p14:tracePt t="21242" x="7038975" y="2752725"/>
          <p14:tracePt t="21250" x="7078663" y="2752725"/>
          <p14:tracePt t="21258" x="7108825" y="2752725"/>
          <p14:tracePt t="21266" x="7138988" y="2752725"/>
          <p14:tracePt t="21274" x="7150100" y="2752725"/>
          <p14:tracePt t="21282" x="7159625" y="2752725"/>
          <p14:tracePt t="21911" x="7170738" y="2752725"/>
          <p14:tracePt t="21919" x="7189788" y="2752725"/>
          <p14:tracePt t="21927" x="7200900" y="2752725"/>
          <p14:tracePt t="21943" x="7219950" y="2752725"/>
          <p14:tracePt t="21952" x="7240588" y="2752725"/>
          <p14:tracePt t="21959" x="7280275" y="2752725"/>
          <p14:tracePt t="21968" x="7342188" y="2752725"/>
          <p14:tracePt t="21975" x="7432675" y="2752725"/>
          <p14:tracePt t="21985" x="7543800" y="2763838"/>
          <p14:tracePt t="21991" x="7664450" y="2763838"/>
          <p14:tracePt t="22007" x="7896225" y="2794000"/>
          <p14:tracePt t="22015" x="7986713" y="2794000"/>
          <p14:tracePt t="22023" x="8097838" y="2794000"/>
          <p14:tracePt t="22031" x="8197850" y="2794000"/>
          <p14:tracePt t="22039" x="8269288" y="2794000"/>
          <p14:tracePt t="22047" x="8329613" y="2794000"/>
          <p14:tracePt t="22057" x="8369300" y="2794000"/>
          <p14:tracePt t="22063" x="8410575" y="2794000"/>
          <p14:tracePt t="22073" x="8440738" y="2794000"/>
          <p14:tracePt t="22081" x="8461375" y="2794000"/>
          <p14:tracePt t="22089" x="8470900" y="2794000"/>
          <p14:tracePt t="22097" x="8480425" y="2794000"/>
          <p14:tracePt t="22105" x="8491538" y="2794000"/>
          <p14:tracePt t="22203" x="8501063" y="2794000"/>
          <p14:tracePt t="22333" x="8510588" y="2794000"/>
          <p14:tracePt t="22900" x="8501063" y="2794000"/>
          <p14:tracePt t="22926" x="8491538" y="2794000"/>
          <p14:tracePt t="22932" x="8480425" y="2803525"/>
          <p14:tracePt t="22942" x="8470900" y="2813050"/>
          <p14:tracePt t="22948" x="8450263" y="2833688"/>
          <p14:tracePt t="22958" x="8410575" y="2863850"/>
          <p14:tracePt t="22966" x="8339138" y="2935288"/>
          <p14:tracePt t="22974" x="8218488" y="3025775"/>
          <p14:tracePt t="22982" x="8058150" y="3116263"/>
          <p14:tracePt t="23219" x="8047038" y="3106738"/>
          <p14:tracePt t="23226" x="8016875" y="3086100"/>
          <p14:tracePt t="23235" x="7947025" y="3086100"/>
          <p14:tracePt t="23241" x="7886700" y="3086100"/>
          <p14:tracePt t="23249" x="7775575" y="3106738"/>
          <p14:tracePt t="23257" x="7673975" y="3136900"/>
          <p14:tracePt t="23265" x="7573963" y="3176588"/>
          <p14:tracePt t="23273" x="7472363" y="3197225"/>
          <p14:tracePt t="23281" x="7372350" y="3227388"/>
          <p14:tracePt t="23289" x="7261225" y="3236913"/>
          <p14:tracePt t="23297" x="6988175" y="3278188"/>
          <p14:tracePt t="23304" x="6807200" y="3287713"/>
          <p14:tracePt t="23312" x="6656388" y="3308350"/>
          <p14:tracePt t="23320" x="6283325" y="3327400"/>
          <p14:tracePt t="23328" x="6142038" y="3338513"/>
          <p14:tracePt t="23336" x="5980113" y="3338513"/>
          <p14:tracePt t="23344" x="5576888" y="3359150"/>
          <p14:tracePt t="23352" x="5384800" y="3359150"/>
          <p14:tracePt t="23360" x="5162550" y="3359150"/>
          <p14:tracePt t="23368" x="4740275" y="3359150"/>
          <p14:tracePt t="23376" x="4568825" y="3359150"/>
          <p14:tracePt t="23384" x="4305300" y="3378200"/>
          <p14:tracePt t="23393" x="4103688" y="3378200"/>
          <p14:tracePt t="23400" x="3952875" y="3378200"/>
          <p14:tracePt t="23408" x="3640138" y="3378200"/>
          <p14:tracePt t="23416" x="3438525" y="3378200"/>
          <p14:tracePt t="23424" x="3338513" y="3378200"/>
          <p14:tracePt t="23432" x="3155950" y="3378200"/>
          <p14:tracePt t="23440" x="3005138" y="3378200"/>
          <p14:tracePt t="23448" x="2914650" y="3378200"/>
          <p14:tracePt t="23456" x="2763838" y="3378200"/>
          <p14:tracePt t="23464" x="2632075" y="3378200"/>
          <p14:tracePt t="23472" x="2511425" y="3378200"/>
          <p14:tracePt t="23480" x="2439988" y="3378200"/>
          <p14:tracePt t="23488" x="2359025" y="3378200"/>
          <p14:tracePt t="23496" x="2289175" y="3378200"/>
          <p14:tracePt t="23504" x="2228850" y="3378200"/>
          <p14:tracePt t="23512" x="2187575" y="3378200"/>
          <p14:tracePt t="23522" x="2168525" y="3378200"/>
          <p14:tracePt t="23528" x="2127250" y="3378200"/>
          <p14:tracePt t="23538" x="2097088" y="3378200"/>
          <p14:tracePt t="23544" x="2047875" y="3378200"/>
          <p14:tracePt t="23555" x="2016125" y="3378200"/>
          <p14:tracePt t="23560" x="1976438" y="3378200"/>
          <p14:tracePt t="23571" x="1936750" y="3378200"/>
          <p14:tracePt t="23579" x="1895475" y="3378200"/>
          <p14:tracePt t="23587" x="1855788" y="3378200"/>
          <p14:tracePt t="23595" x="1784350" y="3378200"/>
          <p14:tracePt t="23602" x="1704975" y="3378200"/>
          <p14:tracePt t="23610" x="1663700" y="3378200"/>
          <p14:tracePt t="23618" x="1593850" y="3378200"/>
          <p14:tracePt t="23626" x="1533525" y="3378200"/>
          <p14:tracePt t="23634" x="1492250" y="3378200"/>
          <p14:tracePt t="23642" x="1431925" y="3378200"/>
          <p14:tracePt t="23650" x="1371600" y="3378200"/>
          <p14:tracePt t="23658" x="1331913" y="3378200"/>
          <p14:tracePt t="23666" x="1290638" y="3378200"/>
          <p14:tracePt t="23675" x="1250950" y="3378200"/>
          <p14:tracePt t="23682" x="1220788" y="3378200"/>
          <p14:tracePt t="23690" x="1179513" y="3378200"/>
          <p14:tracePt t="23699" x="1149350" y="3378200"/>
          <p14:tracePt t="23707" x="1119188" y="3378200"/>
          <p14:tracePt t="23715" x="1068388" y="3378200"/>
          <p14:tracePt t="23723" x="1038225" y="3368675"/>
          <p14:tracePt t="23731" x="1028700" y="3368675"/>
          <p14:tracePt t="23739" x="1008063" y="3368675"/>
          <p14:tracePt t="23747" x="998538" y="3368675"/>
          <p14:tracePt t="23754" x="989013" y="3368675"/>
          <p14:tracePt t="23762" x="977900" y="3368675"/>
          <p14:tracePt t="23770" x="977900" y="3359150"/>
          <p14:tracePt t="23820" x="977900" y="3348038"/>
          <p14:tracePt t="23846" x="977900" y="3338513"/>
          <p14:tracePt t="23854" x="968375" y="3327400"/>
          <p14:tracePt t="23870" x="968375" y="3317875"/>
          <p14:tracePt t="23877" x="968375" y="3297238"/>
          <p14:tracePt t="23884" x="968375" y="3278188"/>
          <p14:tracePt t="23892" x="968375" y="3257550"/>
          <p14:tracePt t="23901" x="977900" y="3227388"/>
          <p14:tracePt t="23908" x="989013" y="3197225"/>
          <p14:tracePt t="23916" x="998538" y="3167063"/>
          <p14:tracePt t="23924" x="998538" y="3146425"/>
          <p14:tracePt t="23932" x="1008063" y="3125788"/>
          <p14:tracePt t="23948" x="1019175" y="3106738"/>
          <p14:tracePt t="23957" x="1019175" y="3086100"/>
          <p14:tracePt t="23964" x="1028700" y="3065463"/>
          <p14:tracePt t="23972" x="1028700" y="3046413"/>
          <p14:tracePt t="23980" x="1038225" y="3016250"/>
          <p14:tracePt t="23993" x="1038225" y="2995613"/>
          <p14:tracePt t="24004" x="1038225" y="2984500"/>
          <p14:tracePt t="24012" x="1038225" y="2974975"/>
          <p14:tracePt t="24044" x="1049338" y="2974975"/>
          <p14:tracePt t="24230" x="1058863" y="2974975"/>
          <p14:tracePt t="24263" x="1068388" y="2974975"/>
          <p14:tracePt t="24288" x="1079500" y="2974975"/>
          <p14:tracePt t="24296" x="1079500" y="2984500"/>
          <p14:tracePt t="24328" x="1089025" y="2984500"/>
          <p14:tracePt t="24337" x="1098550" y="2984500"/>
          <p14:tracePt t="24344" x="1119188" y="2995613"/>
          <p14:tracePt t="24351" x="1128713" y="2995613"/>
          <p14:tracePt t="24358" x="1149350" y="2995613"/>
          <p14:tracePt t="24366" x="1169988" y="2995613"/>
          <p14:tracePt t="24374" x="1200150" y="3005138"/>
          <p14:tracePt t="24382" x="1220788" y="3005138"/>
          <p14:tracePt t="24390" x="1239838" y="3005138"/>
          <p14:tracePt t="24398" x="1260475" y="3005138"/>
          <p14:tracePt t="24406" x="1281113" y="3005138"/>
          <p14:tracePt t="24414" x="1300163" y="3005138"/>
          <p14:tracePt t="24424" x="1320800" y="3005138"/>
          <p14:tracePt t="24432" x="1350963" y="3005138"/>
          <p14:tracePt t="24440" x="1371600" y="3005138"/>
          <p14:tracePt t="24448" x="1401763" y="3005138"/>
          <p14:tracePt t="24456" x="1441450" y="3005138"/>
          <p14:tracePt t="24464" x="1482725" y="3016250"/>
          <p14:tracePt t="24472" x="1512888" y="3016250"/>
          <p14:tracePt t="24480" x="1563688" y="3016250"/>
          <p14:tracePt t="24488" x="1612900" y="3016250"/>
          <p14:tracePt t="24496" x="1654175" y="3016250"/>
          <p14:tracePt t="24504" x="1693863" y="3016250"/>
          <p14:tracePt t="24512" x="1744663" y="3016250"/>
          <p14:tracePt t="24521" x="1784350" y="3016250"/>
          <p14:tracePt t="24528" x="1825625" y="3016250"/>
          <p14:tracePt t="24536" x="1885950" y="3016250"/>
          <p14:tracePt t="24544" x="1936750" y="3016250"/>
          <p14:tracePt t="24552" x="1985963" y="3016250"/>
          <p14:tracePt t="24560" x="2027238" y="3016250"/>
          <p14:tracePt t="24568" x="2057400" y="3016250"/>
          <p14:tracePt t="24576" x="2087563" y="3016250"/>
          <p14:tracePt t="24584" x="2127250" y="3016250"/>
          <p14:tracePt t="24592" x="2157413" y="3005138"/>
          <p14:tracePt t="24600" x="2187575" y="3005138"/>
          <p14:tracePt t="24608" x="2208213" y="3005138"/>
          <p14:tracePt t="24616" x="2238375" y="3005138"/>
          <p14:tracePt t="24624" x="2259013" y="3005138"/>
          <p14:tracePt t="24632" x="2289175" y="2995613"/>
          <p14:tracePt t="24640" x="2298700" y="2995613"/>
          <p14:tracePt t="24648" x="2309813" y="2995613"/>
          <p14:tracePt t="24656" x="2319338" y="2995613"/>
          <p14:tracePt t="24664" x="2339975" y="2995613"/>
          <p14:tracePt t="24672" x="2349500" y="2995613"/>
          <p14:tracePt t="24688" x="2359025" y="2995613"/>
          <p14:tracePt t="24698" x="2370138" y="2995613"/>
          <p14:tracePt t="24704" x="2379663" y="2995613"/>
          <p14:tracePt t="24722" x="2390775" y="2995613"/>
          <p14:tracePt t="24882" x="2409825" y="2995613"/>
          <p14:tracePt t="24890" x="2430463" y="2995613"/>
          <p14:tracePt t="24898" x="2460625" y="2995613"/>
          <p14:tracePt t="24906" x="2481263" y="3005138"/>
          <p14:tracePt t="24914" x="2511425" y="3005138"/>
          <p14:tracePt t="24922" x="2541588" y="3016250"/>
          <p14:tracePt t="24930" x="2571750" y="3016250"/>
          <p14:tracePt t="24938" x="2611438" y="3025775"/>
          <p14:tracePt t="24946" x="2641600" y="3025775"/>
          <p14:tracePt t="24954" x="2671763" y="3035300"/>
          <p14:tracePt t="24962" x="2732088" y="3035300"/>
          <p14:tracePt t="24970" x="2763838" y="3035300"/>
          <p14:tracePt t="24978" x="2803525" y="3035300"/>
          <p14:tracePt t="24986" x="2833688" y="3035300"/>
          <p14:tracePt t="25004" x="2903538" y="3035300"/>
          <p14:tracePt t="25012" x="2935288" y="3046413"/>
          <p14:tracePt t="25020" x="3005138" y="3046413"/>
          <p14:tracePt t="25028" x="3055938" y="3046413"/>
          <p14:tracePt t="25036" x="3095625" y="3046413"/>
          <p14:tracePt t="25044" x="3125788" y="3046413"/>
          <p14:tracePt t="25051" x="3155950" y="3046413"/>
          <p14:tracePt t="25060" x="3186113" y="3046413"/>
          <p14:tracePt t="25068" x="3197225" y="3046413"/>
          <p14:tracePt t="25076" x="3206750" y="3046413"/>
          <p14:tracePt t="26278" x="3206750" y="3055938"/>
          <p14:tracePt t="26286" x="3206750" y="3076575"/>
          <p14:tracePt t="26296" x="3216275" y="3095625"/>
          <p14:tracePt t="26301" x="3227388" y="3106738"/>
          <p14:tracePt t="26309" x="3227388" y="3116263"/>
          <p14:tracePt t="26317" x="3227388" y="3125788"/>
          <p14:tracePt t="26324" x="3236913" y="3136900"/>
          <p14:tracePt t="26333" x="3236913" y="3146425"/>
          <p14:tracePt t="26348" x="3246438" y="3146425"/>
          <p14:tracePt t="26364" x="3246438" y="3155950"/>
          <p14:tracePt t="26444" x="3257550" y="3155950"/>
          <p14:tracePt t="26452" x="3267075" y="3155950"/>
          <p14:tracePt t="26461" x="3297238" y="3146425"/>
          <p14:tracePt t="26468" x="3327400" y="3146425"/>
          <p14:tracePt t="26480" x="3368675" y="3136900"/>
          <p14:tracePt t="26484" x="3408363" y="3136900"/>
          <p14:tracePt t="26496" x="3468688" y="3125788"/>
          <p14:tracePt t="26500" x="3529013" y="3125788"/>
          <p14:tracePt t="26513" x="3589338" y="3125788"/>
          <p14:tracePt t="26518" x="3640138" y="3125788"/>
          <p14:tracePt t="26527" x="3700463" y="3125788"/>
          <p14:tracePt t="26535" x="3741738" y="3116263"/>
          <p14:tracePt t="26541" x="3790950" y="3116263"/>
          <p14:tracePt t="26549" x="3832225" y="3116263"/>
          <p14:tracePt t="26557" x="3883025" y="3116263"/>
          <p14:tracePt t="26566" x="3913188" y="3106738"/>
          <p14:tracePt t="26574" x="3932238" y="3106738"/>
          <p14:tracePt t="26582" x="3943350" y="3095625"/>
          <p14:tracePt t="26589" x="3952875" y="3095625"/>
          <p14:tracePt t="26922" x="3973513" y="3095625"/>
          <p14:tracePt t="26930" x="3983038" y="3095625"/>
          <p14:tracePt t="26936" x="4033838" y="3106738"/>
          <p14:tracePt t="26944" x="4094163" y="3136900"/>
          <p14:tracePt t="26952" x="4133850" y="3146425"/>
          <p14:tracePt t="26959" x="4214813" y="3155950"/>
          <p14:tracePt t="26968" x="4275138" y="3167063"/>
          <p14:tracePt t="26975" x="4337050" y="3187700"/>
          <p14:tracePt t="26984" x="4416425" y="3197225"/>
          <p14:tracePt t="26992" x="4476750" y="3206750"/>
          <p14:tracePt t="27013" x="4568825" y="3206750"/>
          <p14:tracePt t="27016" x="4618038" y="3217863"/>
          <p14:tracePt t="27025" x="4678363" y="3217863"/>
          <p14:tracePt t="27032" x="4719638" y="3217863"/>
          <p14:tracePt t="27040" x="4749800" y="3217863"/>
          <p14:tracePt t="27048" x="4800600" y="3217863"/>
          <p14:tracePt t="27059" x="4830763" y="3217863"/>
          <p14:tracePt t="27064" x="4870450" y="3206750"/>
          <p14:tracePt t="27075" x="4900613" y="3197225"/>
          <p14:tracePt t="27080" x="4930775" y="3187700"/>
          <p14:tracePt t="27090" x="4951413" y="3167063"/>
          <p14:tracePt t="27096" x="4981575" y="3146425"/>
          <p14:tracePt t="27106" x="5011738" y="3125788"/>
          <p14:tracePt t="27114" x="5032375" y="3116263"/>
          <p14:tracePt t="27122" x="5062538" y="3095625"/>
          <p14:tracePt t="27130" x="5113338" y="3076575"/>
          <p14:tracePt t="27138" x="5143500" y="3055938"/>
          <p14:tracePt t="27146" x="5173663" y="3035300"/>
          <p14:tracePt t="27154" x="5224463" y="3005138"/>
          <p14:tracePt t="27162" x="5233988" y="2995613"/>
          <p14:tracePt t="27170" x="5273675" y="2984500"/>
          <p14:tracePt t="27178" x="5284788" y="2974975"/>
          <p14:tracePt t="27186" x="5303838" y="2965450"/>
          <p14:tracePt t="27194" x="5324475" y="2954338"/>
          <p14:tracePt t="27210" x="5334000" y="2954338"/>
          <p14:tracePt t="27656" x="5345113" y="2954338"/>
          <p14:tracePt t="27736" x="5354638" y="2954338"/>
          <p14:tracePt t="27744" x="5364163" y="2965450"/>
          <p14:tracePt t="27753" x="5375275" y="2974975"/>
          <p14:tracePt t="27760" x="5384800" y="2984500"/>
          <p14:tracePt t="27770" x="5395913" y="2995613"/>
          <p14:tracePt t="27774" x="5405438" y="2995613"/>
          <p14:tracePt t="27790" x="5414963" y="2995613"/>
          <p14:tracePt t="27798" x="5426075" y="3005138"/>
          <p14:tracePt t="27805" x="5435600" y="3016250"/>
          <p14:tracePt t="27814" x="5456238" y="3025775"/>
          <p14:tracePt t="27821" x="5475288" y="3046413"/>
          <p14:tracePt t="27832" x="5505450" y="3065463"/>
          <p14:tracePt t="27838" x="5535613" y="3076575"/>
          <p14:tracePt t="27846" x="5567363" y="3086100"/>
          <p14:tracePt t="27855" x="5586413" y="3106738"/>
          <p14:tracePt t="27862" x="5616575" y="3116263"/>
          <p14:tracePt t="27872" x="5637213" y="3125788"/>
          <p14:tracePt t="27878" x="5667375" y="3136900"/>
          <p14:tracePt t="27886" x="5688013" y="3136900"/>
          <p14:tracePt t="27893" x="5697538" y="3136900"/>
          <p14:tracePt t="27901" x="5707063" y="3146425"/>
          <p14:tracePt t="27909" x="5718175" y="3146425"/>
          <p14:tracePt t="27917" x="5727700" y="3146425"/>
          <p14:tracePt t="27925" x="5737225" y="3146425"/>
          <p14:tracePt t="27951" x="5748338" y="3146425"/>
          <p14:tracePt t="27965" x="5757863" y="3146425"/>
          <p14:tracePt t="27986" x="5768975" y="3146425"/>
          <p14:tracePt t="27999" x="5778500" y="3146425"/>
          <p14:tracePt t="28386" x="5788025" y="3146425"/>
          <p14:tracePt t="28418" x="5808663" y="3146425"/>
          <p14:tracePt t="28426" x="5838825" y="3146425"/>
          <p14:tracePt t="28434" x="5899150" y="3146425"/>
          <p14:tracePt t="28442" x="6040438" y="3146425"/>
          <p14:tracePt t="28450" x="6121400" y="3146425"/>
          <p14:tracePt t="28458" x="6202363" y="3146425"/>
          <p14:tracePt t="28466" x="6272213" y="3146425"/>
          <p14:tracePt t="28474" x="6332538" y="3146425"/>
          <p14:tracePt t="28482" x="6373813" y="3146425"/>
          <p14:tracePt t="28490" x="6403975" y="3136900"/>
          <p14:tracePt t="28497" x="6434138" y="3136900"/>
          <p14:tracePt t="28505" x="6443663" y="3136900"/>
          <p14:tracePt t="28513" x="6443663" y="3125788"/>
          <p14:tracePt t="28563" x="6454775" y="3125788"/>
          <p14:tracePt t="28774" x="6454775" y="3116263"/>
          <p14:tracePt t="29053" x="6454775" y="3125788"/>
          <p14:tracePt t="29093" x="6454775" y="3136900"/>
          <p14:tracePt t="29434" x="6464300" y="3136900"/>
          <p14:tracePt t="29442" x="6473825" y="3136900"/>
          <p14:tracePt t="29450" x="6503988" y="3136900"/>
          <p14:tracePt t="29458" x="6564313" y="3136900"/>
          <p14:tracePt t="29466" x="6624638" y="3146425"/>
          <p14:tracePt t="29474" x="6716713" y="3146425"/>
          <p14:tracePt t="29482" x="6796088" y="3146425"/>
          <p14:tracePt t="29490" x="6858000" y="3155950"/>
          <p14:tracePt t="29498" x="6918325" y="3155950"/>
          <p14:tracePt t="29506" x="6978650" y="3155950"/>
          <p14:tracePt t="29513" x="7029450" y="3155950"/>
          <p14:tracePt t="29522" x="7089775" y="3155950"/>
          <p14:tracePt t="29530" x="7150100" y="3146425"/>
          <p14:tracePt t="29538" x="7219950" y="3125788"/>
          <p14:tracePt t="29547" x="7261225" y="3116263"/>
          <p14:tracePt t="29554" x="7321550" y="3106738"/>
          <p14:tracePt t="29563" x="7361238" y="3095625"/>
          <p14:tracePt t="29570" x="7391400" y="3086100"/>
          <p14:tracePt t="29578" x="7442200" y="3065463"/>
          <p14:tracePt t="29586" x="7502525" y="3035300"/>
          <p14:tracePt t="29594" x="7523163" y="3025775"/>
          <p14:tracePt t="29602" x="7543800" y="3016250"/>
          <p14:tracePt t="29789" x="7553325" y="3016250"/>
          <p14:tracePt t="29805" x="7553325" y="3005138"/>
          <p14:tracePt t="29963" x="7562850" y="3016250"/>
          <p14:tracePt t="29971" x="7562850" y="3025775"/>
          <p14:tracePt t="29987" x="7562850" y="3035300"/>
          <p14:tracePt t="30029" x="7562850" y="3046413"/>
          <p14:tracePt t="30035" x="7573963" y="3046413"/>
          <p14:tracePt t="30521" x="7593013" y="3046413"/>
          <p14:tracePt t="30530" x="7604125" y="3046413"/>
          <p14:tracePt t="30537" x="7623175" y="3046413"/>
          <p14:tracePt t="30544" x="7643813" y="3046413"/>
          <p14:tracePt t="30557" x="7664450" y="3035300"/>
          <p14:tracePt t="30560" x="7694613" y="3035300"/>
          <p14:tracePt t="30568" x="7724775" y="3025775"/>
          <p14:tracePt t="30576" x="7764463" y="3025775"/>
          <p14:tracePt t="30584" x="7815263" y="3016250"/>
          <p14:tracePt t="30592" x="7854950" y="3016250"/>
          <p14:tracePt t="30600" x="7926388" y="2995613"/>
          <p14:tracePt t="30610" x="8007350" y="2984500"/>
          <p14:tracePt t="30618" x="8037513" y="2974975"/>
          <p14:tracePt t="30625" x="8097838" y="2974975"/>
          <p14:tracePt t="30633" x="8167688" y="2965450"/>
          <p14:tracePt t="30641" x="8218488" y="2965450"/>
          <p14:tracePt t="30649" x="8259763" y="2965450"/>
          <p14:tracePt t="30657" x="8278813" y="2965450"/>
          <p14:tracePt t="30673" x="8289925" y="2965450"/>
          <p14:tracePt t="30705" x="8289925" y="2954338"/>
          <p14:tracePt t="30890" x="8299450" y="2954338"/>
          <p14:tracePt t="30916" x="8320088" y="2954338"/>
          <p14:tracePt t="30924" x="8350250" y="2954338"/>
          <p14:tracePt t="30933" x="8420100" y="2995613"/>
          <p14:tracePt t="30942" x="8480425" y="3005138"/>
          <p14:tracePt t="30949" x="8561388" y="3035300"/>
          <p14:tracePt t="30955" x="8662988" y="3055938"/>
          <p14:tracePt t="30963" x="8763000" y="3076575"/>
          <p14:tracePt t="30971" x="8843963" y="3106738"/>
          <p14:tracePt t="30979" x="9015413" y="3116263"/>
          <p14:tracePt t="30988" x="9075738" y="3116263"/>
          <p14:tracePt t="30995" x="9186863" y="3125788"/>
          <p14:tracePt t="31003" x="9207500" y="3125788"/>
          <p14:tracePt t="31011" x="9247188" y="3125788"/>
          <p14:tracePt t="31019" x="9267825" y="3125788"/>
          <p14:tracePt t="31027" x="9277350" y="3125788"/>
          <p14:tracePt t="31664" x="9288463" y="3125788"/>
          <p14:tracePt t="31671" x="9307513" y="3125788"/>
          <p14:tracePt t="31679" x="9337675" y="3136900"/>
          <p14:tracePt t="31688" x="9398000" y="3146425"/>
          <p14:tracePt t="31695" x="9490075" y="3155950"/>
          <p14:tracePt t="31703" x="9610725" y="3176588"/>
          <p14:tracePt t="31711" x="9812338" y="3187700"/>
          <p14:tracePt t="31720" x="9872663" y="3187700"/>
          <p14:tracePt t="31728" x="10053638" y="3187700"/>
          <p14:tracePt t="31736" x="10225088" y="3187700"/>
          <p14:tracePt t="31744" x="10396538" y="3187700"/>
          <p14:tracePt t="31753" x="10528300" y="3187700"/>
          <p14:tracePt t="31759" x="10609263" y="3167063"/>
          <p14:tracePt t="31769" x="10688638" y="3155950"/>
          <p14:tracePt t="31775" x="10769600" y="3146425"/>
          <p14:tracePt t="31785" x="10810875" y="3136900"/>
          <p14:tracePt t="31791" x="10820400" y="3125788"/>
          <p14:tracePt t="31801" x="10829925" y="3125788"/>
          <p14:tracePt t="31833" x="10829925" y="3116263"/>
          <p14:tracePt t="31841" x="10829925" y="3106738"/>
          <p14:tracePt t="31849" x="10841038" y="3106738"/>
          <p14:tracePt t="31857" x="10850563" y="3106738"/>
          <p14:tracePt t="31865" x="10850563" y="3095625"/>
          <p14:tracePt t="31873" x="10860088" y="3095625"/>
          <p14:tracePt t="31889" x="10860088" y="3086100"/>
          <p14:tracePt t="31905" x="10871200" y="3086100"/>
          <p14:tracePt t="31913" x="10871200" y="3076575"/>
          <p14:tracePt t="32002" x="10871200" y="3065463"/>
          <p14:tracePt t="32429" x="10871200" y="3076575"/>
          <p14:tracePt t="32437" x="10860088" y="3095625"/>
          <p14:tracePt t="32446" x="10820400" y="3136900"/>
          <p14:tracePt t="32453" x="10780713" y="3187700"/>
          <p14:tracePt t="32461" x="10720388" y="3257550"/>
          <p14:tracePt t="32469" x="10628313" y="3348038"/>
          <p14:tracePt t="32477" x="10537825" y="3438525"/>
          <p14:tracePt t="32486" x="10487025" y="3498850"/>
          <p14:tracePt t="32493" x="10437813" y="3540125"/>
          <p14:tracePt t="32501" x="10347325" y="3630613"/>
          <p14:tracePt t="32509" x="10255250" y="3732213"/>
          <p14:tracePt t="32517" x="10206038" y="3781425"/>
          <p14:tracePt t="32525" x="10125075" y="3841750"/>
          <p14:tracePt t="32533" x="10004425" y="3933825"/>
          <p14:tracePt t="32541" x="9902825" y="3994150"/>
          <p14:tracePt t="32549" x="9812338" y="4044950"/>
          <p14:tracePt t="32557" x="9661525" y="4124325"/>
          <p14:tracePt t="32565" x="9559925" y="4154488"/>
          <p14:tracePt t="32573" x="9398000" y="4216400"/>
          <p14:tracePt t="32581" x="9318625" y="4256088"/>
          <p14:tracePt t="32589" x="9186863" y="4306888"/>
          <p14:tracePt t="32598" x="9085263" y="4346575"/>
          <p14:tracePt t="32605" x="8994775" y="4376738"/>
          <p14:tracePt t="32615" x="8913813" y="4397375"/>
          <p14:tracePt t="32621" x="8853488" y="4418013"/>
          <p14:tracePt t="32631" x="8823325" y="4427538"/>
          <p14:tracePt t="32637" x="8783638" y="4437063"/>
          <p14:tracePt t="32648" x="8723313" y="4448175"/>
          <p14:tracePt t="32654" x="8693150" y="4457700"/>
          <p14:tracePt t="32663" x="8632825" y="4467225"/>
          <p14:tracePt t="32669" x="8551863" y="4497388"/>
          <p14:tracePt t="32679" x="8450263" y="4527550"/>
          <p14:tracePt t="32685" x="8420100" y="4538663"/>
          <p14:tracePt t="32695" x="8359775" y="4559300"/>
          <p14:tracePt t="32703" x="8320088" y="4568825"/>
          <p14:tracePt t="32710" x="8269288" y="4578350"/>
          <p14:tracePt t="32719" x="8239125" y="4589463"/>
          <p14:tracePt t="32726" x="8229600" y="4598988"/>
          <p14:tracePt t="32735" x="8197850" y="4598988"/>
          <p14:tracePt t="32742" x="8178800" y="4608513"/>
          <p14:tracePt t="32751" x="8148638" y="4608513"/>
          <p14:tracePt t="32758" x="8118475" y="4619625"/>
          <p14:tracePt t="32766" x="8067675" y="4619625"/>
          <p14:tracePt t="32774" x="8026400" y="4629150"/>
          <p14:tracePt t="32783" x="7996238" y="4629150"/>
          <p14:tracePt t="32790" x="7966075" y="4629150"/>
          <p14:tracePt t="32799" x="7935913" y="4638675"/>
          <p14:tracePt t="32806" x="7905750" y="4638675"/>
          <p14:tracePt t="32815" x="7875588" y="4638675"/>
          <p14:tracePt t="32822" x="7854950" y="4638675"/>
          <p14:tracePt t="32830" x="7835900" y="4638675"/>
          <p14:tracePt t="32839" x="7824788" y="4638675"/>
          <p14:tracePt t="32847" x="7815263" y="4638675"/>
          <p14:tracePt t="32855" x="7794625" y="4638675"/>
          <p14:tracePt t="32862" x="7775575" y="4638675"/>
          <p14:tracePt t="32871" x="7764463" y="4638675"/>
          <p14:tracePt t="32879" x="7745413" y="4638675"/>
          <p14:tracePt t="32887" x="7724775" y="4638675"/>
          <p14:tracePt t="32895" x="7683500" y="4638675"/>
          <p14:tracePt t="32903" x="7664450" y="4638675"/>
          <p14:tracePt t="32911" x="7623175" y="4638675"/>
          <p14:tracePt t="32919" x="7562850" y="4619625"/>
          <p14:tracePt t="32926" x="7502525" y="4608513"/>
          <p14:tracePt t="32934" x="7402513" y="4589463"/>
          <p14:tracePt t="32945" x="7342188" y="4578350"/>
          <p14:tracePt t="32951" x="7240588" y="4568825"/>
          <p14:tracePt t="32961" x="7170738" y="4568825"/>
          <p14:tracePt t="32967" x="7108825" y="4568825"/>
          <p14:tracePt t="32977" x="7048500" y="4568825"/>
          <p14:tracePt t="32985" x="7008813" y="4568825"/>
          <p14:tracePt t="32993" x="6948488" y="4568825"/>
          <p14:tracePt t="33001" x="6918325" y="4568825"/>
          <p14:tracePt t="33009" x="6888163" y="4578350"/>
          <p14:tracePt t="33017" x="6867525" y="4598988"/>
          <p14:tracePt t="33033" x="6858000" y="4608513"/>
          <p14:tracePt t="33040" x="6846888" y="4638675"/>
          <p14:tracePt t="33049" x="6837363" y="4668838"/>
          <p14:tracePt t="33057" x="6827838" y="4699000"/>
          <p14:tracePt t="33065" x="6827838" y="4730750"/>
          <p14:tracePt t="33073" x="6827838" y="4760913"/>
          <p14:tracePt t="33081" x="6827838" y="4821238"/>
          <p14:tracePt t="33088" x="6827838" y="4851400"/>
          <p14:tracePt t="33097" x="6846888" y="4891088"/>
          <p14:tracePt t="33104" x="6867525" y="4921250"/>
          <p14:tracePt t="33113" x="6897688" y="4962525"/>
          <p14:tracePt t="33120" x="6918325" y="4992688"/>
          <p14:tracePt t="33128" x="6967538" y="5022850"/>
          <p14:tracePt t="33137" x="7018338" y="5053013"/>
          <p14:tracePt t="33145" x="7048500" y="5062538"/>
          <p14:tracePt t="33152" x="7099300" y="5073650"/>
          <p14:tracePt t="33161" x="7150100" y="5083175"/>
          <p14:tracePt t="33169" x="7189788" y="5083175"/>
          <p14:tracePt t="33177" x="7280275" y="5083175"/>
          <p14:tracePt t="33185" x="7351713" y="5083175"/>
          <p14:tracePt t="33193" x="7432675" y="5083175"/>
          <p14:tracePt t="33201" x="7472363" y="5083175"/>
          <p14:tracePt t="33209" x="7532688" y="5083175"/>
          <p14:tracePt t="33217" x="7593013" y="5062538"/>
          <p14:tracePt t="33225" x="7634288" y="5041900"/>
          <p14:tracePt t="33232" x="7664450" y="5032375"/>
          <p14:tracePt t="33240" x="7704138" y="5011738"/>
          <p14:tracePt t="33248" x="7724775" y="5002213"/>
          <p14:tracePt t="33259" x="7734300" y="4992688"/>
          <p14:tracePt t="33267" x="7745413" y="4972050"/>
          <p14:tracePt t="33275" x="7754938" y="4962525"/>
          <p14:tracePt t="33283" x="7764463" y="4962525"/>
          <p14:tracePt t="33299" x="7764463" y="4951413"/>
          <p14:tracePt t="33307" x="7764463" y="4932363"/>
          <p14:tracePt t="33314" x="7764463" y="4921250"/>
          <p14:tracePt t="33331" x="7764463" y="4911725"/>
          <p14:tracePt t="33338" x="7745413" y="4902200"/>
          <p14:tracePt t="33347" x="7715250" y="4891088"/>
          <p14:tracePt t="33354" x="7673975" y="4881563"/>
          <p14:tracePt t="33362" x="7643813" y="4870450"/>
          <p14:tracePt t="33371" x="7613650" y="4870450"/>
          <p14:tracePt t="33378" x="7583488" y="4870450"/>
          <p14:tracePt t="33386" x="7562850" y="4870450"/>
          <p14:tracePt t="33394" x="7543800" y="4870450"/>
          <p14:tracePt t="33402" x="7532688" y="4870450"/>
          <p14:tracePt t="33443" x="7523163" y="4870450"/>
          <p14:tracePt t="33514" x="7532688" y="4881563"/>
          <p14:tracePt t="33522" x="7553325" y="4902200"/>
          <p14:tracePt t="33530" x="7583488" y="4921250"/>
          <p14:tracePt t="33538" x="7613650" y="4962525"/>
          <p14:tracePt t="33548" x="7643813" y="4972050"/>
          <p14:tracePt t="33554" x="7683500" y="4992688"/>
          <p14:tracePt t="33564" x="7754938" y="5002213"/>
          <p14:tracePt t="33572" x="7794625" y="5011738"/>
          <p14:tracePt t="33580" x="7886700" y="5022850"/>
          <p14:tracePt t="33588" x="7947025" y="5022850"/>
          <p14:tracePt t="33596" x="7986713" y="5022850"/>
          <p14:tracePt t="33604" x="8016875" y="5022850"/>
          <p14:tracePt t="33613" x="8047038" y="5022850"/>
          <p14:tracePt t="33620" x="8067675" y="5022850"/>
          <p14:tracePt t="33628" x="8088313" y="5022850"/>
          <p14:tracePt t="33645" x="8088313" y="5011738"/>
          <p14:tracePt t="33652" x="8097838" y="5002213"/>
          <p14:tracePt t="33660" x="8097838" y="4992688"/>
          <p14:tracePt t="33676" x="8097838" y="4981575"/>
          <p14:tracePt t="33684" x="8097838" y="4972050"/>
          <p14:tracePt t="33749" x="8088313" y="4992688"/>
          <p14:tracePt t="33758" x="8077200" y="5002213"/>
          <p14:tracePt t="33766" x="8067675" y="5041900"/>
          <p14:tracePt t="33774" x="8067675" y="5053013"/>
          <p14:tracePt t="33782" x="8067675" y="5062538"/>
          <p14:tracePt t="33790" x="8067675" y="5073650"/>
          <p14:tracePt t="33798" x="8067675" y="5083175"/>
          <p14:tracePt t="33830" x="8067675" y="5092700"/>
          <p14:tracePt t="33838" x="8077200" y="5092700"/>
          <p14:tracePt t="33847" x="8088313" y="5092700"/>
          <p14:tracePt t="33862" x="8107363" y="5092700"/>
          <p14:tracePt t="33868" x="8137525" y="5092700"/>
          <p14:tracePt t="33878" x="8158163" y="5092700"/>
          <p14:tracePt t="33886" x="8188325" y="5092700"/>
          <p14:tracePt t="33895" x="8197850" y="5083175"/>
          <p14:tracePt t="33902" x="8229600" y="5083175"/>
          <p14:tracePt t="33910" x="8248650" y="5062538"/>
          <p14:tracePt t="33918" x="8248650" y="5053013"/>
          <p14:tracePt t="33926" x="8269288" y="5041900"/>
          <p14:tracePt t="33935" x="8289925" y="5022850"/>
          <p14:tracePt t="33942" x="8299450" y="5011738"/>
          <p14:tracePt t="33950" x="8320088" y="4992688"/>
          <p14:tracePt t="33959" x="8320088" y="4981575"/>
          <p14:tracePt t="33966" x="8329613" y="4962525"/>
          <p14:tracePt t="33974" x="8329613" y="4951413"/>
          <p14:tracePt t="33982" x="8329613" y="4932363"/>
          <p14:tracePt t="33992" x="8329613" y="4921250"/>
          <p14:tracePt t="33998" x="8329613" y="4911725"/>
          <p14:tracePt t="34006" x="8329613" y="4891088"/>
          <p14:tracePt t="34015" x="8329613" y="4870450"/>
          <p14:tracePt t="34023" x="8320088" y="4851400"/>
          <p14:tracePt t="34031" x="8299450" y="4830763"/>
          <p14:tracePt t="34039" x="8259763" y="4810125"/>
          <p14:tracePt t="34046" x="8229600" y="4800600"/>
          <p14:tracePt t="34054" x="8197850" y="4791075"/>
          <p14:tracePt t="34062" x="8167688" y="4791075"/>
          <p14:tracePt t="34070" x="8137525" y="4779963"/>
          <p14:tracePt t="34078" x="8107363" y="4779963"/>
          <p14:tracePt t="34086" x="8077200" y="4779963"/>
          <p14:tracePt t="34094" x="8047038" y="4779963"/>
          <p14:tracePt t="34102" x="8016875" y="4779963"/>
          <p14:tracePt t="34110" x="7986713" y="4800600"/>
          <p14:tracePt t="34118" x="7966075" y="4810125"/>
          <p14:tracePt t="34128" x="7947025" y="4821238"/>
          <p14:tracePt t="34134" x="7926388" y="4830763"/>
          <p14:tracePt t="34145" x="7916863" y="4851400"/>
          <p14:tracePt t="34150" x="7896225" y="4870450"/>
          <p14:tracePt t="34160" x="7875588" y="4870450"/>
          <p14:tracePt t="34166" x="7875588" y="4891088"/>
          <p14:tracePt t="34176" x="7866063" y="4902200"/>
          <p14:tracePt t="34184" x="7845425" y="4911725"/>
          <p14:tracePt t="34192" x="7835900" y="4921250"/>
          <p14:tracePt t="34200" x="7824788" y="4932363"/>
          <p14:tracePt t="34216" x="7824788" y="4941888"/>
          <p14:tracePt t="34225" x="7824788" y="4951413"/>
          <p14:tracePt t="34240" x="7824788" y="4962525"/>
          <p14:tracePt t="34248" x="7824788" y="4972050"/>
          <p14:tracePt t="34272" x="7824788" y="4981575"/>
          <p14:tracePt t="34288" x="7835900" y="4992688"/>
          <p14:tracePt t="34296" x="7845425" y="4992688"/>
          <p14:tracePt t="34304" x="7854950" y="5002213"/>
          <p14:tracePt t="34312" x="7866063" y="5002213"/>
          <p14:tracePt t="34321" x="7875588" y="5002213"/>
          <p14:tracePt t="34336" x="7886700" y="5002213"/>
          <p14:tracePt t="34893" x="7875588" y="5002213"/>
          <p14:tracePt t="34908" x="7854950" y="5002213"/>
          <p14:tracePt t="34916" x="7835900" y="4992688"/>
          <p14:tracePt t="34924" x="7805738" y="4981575"/>
          <p14:tracePt t="34932" x="7745413" y="4972050"/>
          <p14:tracePt t="34940" x="7683500" y="4941888"/>
          <p14:tracePt t="34948" x="7623175" y="4921250"/>
          <p14:tracePt t="34956" x="7502525" y="4881563"/>
          <p14:tracePt t="34964" x="7381875" y="4830763"/>
          <p14:tracePt t="34972" x="7189788" y="4770438"/>
          <p14:tracePt t="34980" x="7048500" y="4710113"/>
          <p14:tracePt t="34988" x="6765925" y="4608513"/>
          <p14:tracePt t="34996" x="6594475" y="4548188"/>
          <p14:tracePt t="35004" x="6292850" y="4457700"/>
          <p14:tracePt t="35012" x="6091238" y="4387850"/>
          <p14:tracePt t="35021" x="5829300" y="4325938"/>
          <p14:tracePt t="35030" x="5445125" y="4216400"/>
          <p14:tracePt t="35038" x="5254625" y="4165600"/>
          <p14:tracePt t="35046" x="4951413" y="4094163"/>
          <p14:tracePt t="35054" x="4729163" y="4064000"/>
          <p14:tracePt t="35062" x="4346575" y="3943350"/>
          <p14:tracePt t="35070" x="4154488" y="3903663"/>
          <p14:tracePt t="35078" x="3943350" y="3852863"/>
          <p14:tracePt t="35086" x="3771900" y="3802063"/>
          <p14:tracePt t="35094" x="3630613" y="3762375"/>
          <p14:tracePt t="35102" x="3509963" y="3732213"/>
          <p14:tracePt t="35110" x="3449638" y="3711575"/>
          <p14:tracePt t="35118" x="3368675" y="3670300"/>
          <p14:tracePt t="35126" x="3267075" y="3640138"/>
          <p14:tracePt t="35134" x="3206750" y="3621088"/>
          <p14:tracePt t="35142" x="3125788" y="3590925"/>
          <p14:tracePt t="35150" x="3086100" y="3579813"/>
          <p14:tracePt t="35158" x="3035300" y="3560763"/>
          <p14:tracePt t="35167" x="3014663" y="3549650"/>
          <p14:tracePt t="35174" x="2984500" y="3549650"/>
          <p14:tracePt t="35183" x="2954338" y="3540125"/>
          <p14:tracePt t="35190" x="2935288" y="3519488"/>
          <p14:tracePt t="35198" x="2924175" y="3519488"/>
          <p14:tracePt t="35206" x="2894013" y="3509963"/>
          <p14:tracePt t="35214" x="2873375" y="3489325"/>
          <p14:tracePt t="35222" x="2854325" y="3479800"/>
          <p14:tracePt t="35230" x="2824163" y="3468688"/>
          <p14:tracePt t="35238" x="2794000" y="3449638"/>
          <p14:tracePt t="35246" x="2763838" y="3438525"/>
          <p14:tracePt t="35254" x="2701925" y="3419475"/>
          <p14:tracePt t="35262" x="2662238" y="3389313"/>
          <p14:tracePt t="35270" x="2601913" y="3378200"/>
          <p14:tracePt t="35278" x="2530475" y="3348038"/>
          <p14:tracePt t="35286" x="2490788" y="3338513"/>
          <p14:tracePt t="35294" x="2451100" y="3327400"/>
          <p14:tracePt t="35302" x="2430463" y="3317875"/>
          <p14:tracePt t="35310" x="2409825" y="3317875"/>
          <p14:tracePt t="35320" x="2390775" y="3308350"/>
          <p14:tracePt t="35440" x="2400300" y="3308350"/>
          <p14:tracePt t="35465" x="2409825" y="3308350"/>
          <p14:tracePt t="35472" x="2420938" y="3308350"/>
          <p14:tracePt t="35480" x="2439988" y="3308350"/>
          <p14:tracePt t="35488" x="2451100" y="3308350"/>
          <p14:tracePt t="35496" x="2460625" y="3308350"/>
          <p14:tracePt t="35504" x="2481263" y="3308350"/>
          <p14:tracePt t="35512" x="2500313" y="3308350"/>
          <p14:tracePt t="35520" x="2520950" y="3308350"/>
          <p14:tracePt t="35536" x="2541588" y="3308350"/>
          <p14:tracePt t="35544" x="2551113" y="3308350"/>
          <p14:tracePt t="35552" x="2560638" y="3308350"/>
          <p14:tracePt t="35568" x="2571750" y="3308350"/>
          <p14:tracePt t="35576" x="2581275" y="3308350"/>
          <p14:tracePt t="35584" x="2592388" y="3308350"/>
          <p14:tracePt t="35600" x="2601913" y="3308350"/>
          <p14:tracePt t="35616" x="2611438" y="3308350"/>
          <p14:tracePt t="35634" x="2622550" y="3308350"/>
          <p14:tracePt t="35642" x="2632075" y="3308350"/>
          <p14:tracePt t="35650" x="2641600" y="3308350"/>
          <p14:tracePt t="35658" x="2652713" y="3308350"/>
          <p14:tracePt t="35666" x="2671763" y="3308350"/>
          <p14:tracePt t="35674" x="2682875" y="3308350"/>
          <p14:tracePt t="35682" x="2701925" y="3308350"/>
          <p14:tracePt t="35690" x="2713038" y="3308350"/>
          <p14:tracePt t="35698" x="2722563" y="3308350"/>
          <p14:tracePt t="35706" x="2732088" y="3308350"/>
          <p14:tracePt t="35917" x="2743200" y="3308350"/>
          <p14:tracePt t="35933" x="2752725" y="3308350"/>
          <p14:tracePt t="35941" x="2763838" y="3317875"/>
          <p14:tracePt t="35949" x="2773363" y="3317875"/>
          <p14:tracePt t="35958" x="2782888" y="3327400"/>
          <p14:tracePt t="35964" x="2803525" y="3327400"/>
          <p14:tracePt t="35972" x="2803525" y="3338513"/>
          <p14:tracePt t="35980" x="2824163" y="3338513"/>
          <p14:tracePt t="35988" x="2854325" y="3348038"/>
          <p14:tracePt t="35998" x="2884488" y="3348038"/>
          <p14:tracePt t="36004" x="2914650" y="3359150"/>
          <p14:tracePt t="36013" x="2944813" y="3359150"/>
          <p14:tracePt t="36020" x="2974975" y="3359150"/>
          <p14:tracePt t="36029" x="3005138" y="3359150"/>
          <p14:tracePt t="36036" x="3025775" y="3368675"/>
          <p14:tracePt t="36044" x="3035300" y="3368675"/>
          <p14:tracePt t="36052" x="3065463" y="3368675"/>
          <p14:tracePt t="36060" x="3086100" y="3378200"/>
          <p14:tracePt t="36068" x="3116263" y="3378200"/>
          <p14:tracePt t="36076" x="3125788" y="3378200"/>
          <p14:tracePt t="36084" x="3146425" y="3389313"/>
          <p14:tracePt t="36116" x="3155950" y="3389313"/>
          <p14:tracePt t="36360" x="3167063" y="3389313"/>
          <p14:tracePt t="36368" x="3186113" y="3389313"/>
          <p14:tracePt t="36377" x="3206750" y="3389313"/>
          <p14:tracePt t="36384" x="3257550" y="3389313"/>
          <p14:tracePt t="36393" x="3297238" y="3389313"/>
          <p14:tracePt t="36401" x="3368675" y="3389313"/>
          <p14:tracePt t="36408" x="3429000" y="3389313"/>
          <p14:tracePt t="36415" x="3540125" y="3389313"/>
          <p14:tracePt t="36422" x="3579813" y="3389313"/>
          <p14:tracePt t="36431" x="3651250" y="3389313"/>
          <p14:tracePt t="36438" x="3730625" y="3389313"/>
          <p14:tracePt t="36447" x="3771900" y="3389313"/>
          <p14:tracePt t="36454" x="3802063" y="3389313"/>
          <p14:tracePt t="36463" x="3832225" y="3389313"/>
          <p14:tracePt t="36470" x="3862388" y="3389313"/>
          <p14:tracePt t="36478" x="3883025" y="3389313"/>
          <p14:tracePt t="36487" x="3902075" y="3378200"/>
          <p14:tracePt t="36495" x="3913188" y="3378200"/>
          <p14:tracePt t="36504" x="3922713" y="3378200"/>
          <p14:tracePt t="36511" x="3932238" y="3368675"/>
          <p14:tracePt t="36520" x="3943350" y="3368675"/>
          <p14:tracePt t="36528" x="3962400" y="3368675"/>
          <p14:tracePt t="36536" x="3962400" y="3359150"/>
          <p14:tracePt t="36544" x="3973513" y="3359150"/>
          <p14:tracePt t="36552" x="3973513" y="3348038"/>
          <p14:tracePt t="36765" x="3983038" y="3348038"/>
          <p14:tracePt t="36771" x="3994150" y="3348038"/>
          <p14:tracePt t="36776" x="4003675" y="3348038"/>
          <p14:tracePt t="36784" x="4013200" y="3348038"/>
          <p14:tracePt t="36792" x="4043363" y="3348038"/>
          <p14:tracePt t="36802" x="4073525" y="3348038"/>
          <p14:tracePt t="36810" x="4103688" y="3359150"/>
          <p14:tracePt t="36818" x="4144963" y="3368675"/>
          <p14:tracePt t="36826" x="4195763" y="3378200"/>
          <p14:tracePt t="36834" x="4235450" y="3378200"/>
          <p14:tracePt t="36842" x="4286250" y="3378200"/>
          <p14:tracePt t="36850" x="4337050" y="3378200"/>
          <p14:tracePt t="36858" x="4367213" y="3378200"/>
          <p14:tracePt t="36866" x="4427538" y="3378200"/>
          <p14:tracePt t="36875" x="4467225" y="3378200"/>
          <p14:tracePt t="36882" x="4497388" y="3378200"/>
          <p14:tracePt t="36890" x="4538663" y="3378200"/>
          <p14:tracePt t="36898" x="4557713" y="3378200"/>
          <p14:tracePt t="36906" x="4587875" y="3378200"/>
          <p14:tracePt t="36914" x="4608513" y="3378200"/>
          <p14:tracePt t="36922" x="4648200" y="3378200"/>
          <p14:tracePt t="36930" x="4678363" y="3378200"/>
          <p14:tracePt t="36938" x="4699000" y="3378200"/>
          <p14:tracePt t="36946" x="4729163" y="3378200"/>
          <p14:tracePt t="36954" x="4759325" y="3368675"/>
          <p14:tracePt t="36962" x="4779963" y="3368675"/>
          <p14:tracePt t="36970" x="4800600" y="3359150"/>
          <p14:tracePt t="36990" x="4810125" y="3359150"/>
          <p14:tracePt t="37891" x="4819650" y="3359150"/>
          <p14:tracePt t="37932" x="4830763" y="3359150"/>
          <p14:tracePt t="37939" x="4849813" y="3368675"/>
          <p14:tracePt t="37949" x="4881563" y="3378200"/>
          <p14:tracePt t="37957" x="4921250" y="3389313"/>
          <p14:tracePt t="37964" x="4960938" y="3398838"/>
          <p14:tracePt t="37970" x="5041900" y="3429000"/>
          <p14:tracePt t="37978" x="5122863" y="3429000"/>
          <p14:tracePt t="37989" x="5203825" y="3438525"/>
          <p14:tracePt t="37994" x="5294313" y="3438525"/>
          <p14:tracePt t="38002" x="5375275" y="3459163"/>
          <p14:tracePt t="38010" x="5456238" y="3459163"/>
          <p14:tracePt t="38018" x="5505450" y="3459163"/>
          <p14:tracePt t="38026" x="5567363" y="3468688"/>
          <p14:tracePt t="38034" x="5616575" y="3468688"/>
          <p14:tracePt t="38042" x="5667375" y="3468688"/>
          <p14:tracePt t="38050" x="5718175" y="3479800"/>
          <p14:tracePt t="38058" x="5757863" y="3479800"/>
          <p14:tracePt t="38066" x="5799138" y="3479800"/>
          <p14:tracePt t="38074" x="5838825" y="3489325"/>
          <p14:tracePt t="38082" x="5889625" y="3498850"/>
          <p14:tracePt t="38090" x="5929313" y="3498850"/>
          <p14:tracePt t="38098" x="5970588" y="3509963"/>
          <p14:tracePt t="38106" x="6010275" y="3509963"/>
          <p14:tracePt t="38114" x="6040438" y="3519488"/>
          <p14:tracePt t="38122" x="6070600" y="3519488"/>
          <p14:tracePt t="38130" x="6091238" y="3519488"/>
          <p14:tracePt t="38138" x="6100763" y="3519488"/>
          <p14:tracePt t="38584" x="6100763" y="3530600"/>
          <p14:tracePt t="38802" x="6111875" y="3530600"/>
          <p14:tracePt t="38810" x="6130925" y="3530600"/>
          <p14:tracePt t="38817" x="6161088" y="3519488"/>
          <p14:tracePt t="38827" x="6211888" y="3509963"/>
          <p14:tracePt t="38832" x="6242050" y="3498850"/>
          <p14:tracePt t="38841" x="6283325" y="3498850"/>
          <p14:tracePt t="38846" x="6353175" y="3489325"/>
          <p14:tracePt t="38854" x="6383338" y="3489325"/>
          <p14:tracePt t="38865" x="6443663" y="3479800"/>
          <p14:tracePt t="38872" x="6554788" y="3459163"/>
          <p14:tracePt t="38879" x="6635750" y="3459163"/>
          <p14:tracePt t="38888" x="6696075" y="3459163"/>
          <p14:tracePt t="38895" x="6807200" y="3459163"/>
          <p14:tracePt t="38904" x="6888163" y="3459163"/>
          <p14:tracePt t="38911" x="7018338" y="3459163"/>
          <p14:tracePt t="38920" x="7108825" y="3459163"/>
          <p14:tracePt t="38927" x="7170738" y="3459163"/>
          <p14:tracePt t="38935" x="7261225" y="3459163"/>
          <p14:tracePt t="38944" x="7321550" y="3459163"/>
          <p14:tracePt t="38952" x="7361238" y="3459163"/>
          <p14:tracePt t="38959" x="7381875" y="3459163"/>
          <p14:tracePt t="38968" x="7412038" y="3459163"/>
          <p14:tracePt t="38975" x="7442200" y="3459163"/>
          <p14:tracePt t="38984" x="7472363" y="3459163"/>
          <p14:tracePt t="38991" x="7502525" y="3449638"/>
          <p14:tracePt t="39000" x="7523163" y="3449638"/>
          <p14:tracePt t="39016" x="7532688" y="3449638"/>
          <p14:tracePt t="39366" x="7543800" y="3449638"/>
          <p14:tracePt t="39372" x="7562850" y="3449638"/>
          <p14:tracePt t="39384" x="7593013" y="3449638"/>
          <p14:tracePt t="39388" x="7634288" y="3449638"/>
          <p14:tracePt t="39398" x="7664450" y="3449638"/>
          <p14:tracePt t="39405" x="7724775" y="3449638"/>
          <p14:tracePt t="39411" x="7754938" y="3449638"/>
          <p14:tracePt t="39419" x="7785100" y="3449638"/>
          <p14:tracePt t="39430" x="7824788" y="3449638"/>
          <p14:tracePt t="39434" x="7854950" y="3449638"/>
          <p14:tracePt t="39444" x="7875588" y="3449638"/>
          <p14:tracePt t="39450" x="7886700" y="3449638"/>
          <p14:tracePt t="39461" x="7896225" y="3449638"/>
          <p14:tracePt t="39660" x="7905750" y="3449638"/>
          <p14:tracePt t="39668" x="7935913" y="3449638"/>
          <p14:tracePt t="39677" x="7966075" y="3449638"/>
          <p14:tracePt t="39683" x="7996238" y="3449638"/>
          <p14:tracePt t="39691" x="8037513" y="3449638"/>
          <p14:tracePt t="39699" x="8107363" y="3449638"/>
          <p14:tracePt t="39707" x="8137525" y="3449638"/>
          <p14:tracePt t="39715" x="8197850" y="3449638"/>
          <p14:tracePt t="39723" x="8278813" y="3449638"/>
          <p14:tracePt t="39731" x="8320088" y="3449638"/>
          <p14:tracePt t="39739" x="8380413" y="3459163"/>
          <p14:tracePt t="39749" x="8420100" y="3459163"/>
          <p14:tracePt t="39757" x="8461375" y="3459163"/>
          <p14:tracePt t="39765" x="8501063" y="3459163"/>
          <p14:tracePt t="39773" x="8540750" y="3459163"/>
          <p14:tracePt t="39781" x="8572500" y="3459163"/>
          <p14:tracePt t="39789" x="8602663" y="3459163"/>
          <p14:tracePt t="39797" x="8632825" y="3459163"/>
          <p14:tracePt t="39805" x="8651875" y="3459163"/>
          <p14:tracePt t="39813" x="8682038" y="3459163"/>
          <p14:tracePt t="39821" x="8702675" y="3459163"/>
          <p14:tracePt t="39829" x="8712200" y="3459163"/>
          <p14:tracePt t="39837" x="8723313" y="3459163"/>
          <p14:tracePt t="39861" x="8732838" y="3459163"/>
          <p14:tracePt t="39869" x="8742363" y="3459163"/>
          <p14:tracePt t="39877" x="8753475" y="3449638"/>
          <p14:tracePt t="39886" x="8763000" y="3449638"/>
          <p14:tracePt t="39893" x="8793163" y="3449638"/>
          <p14:tracePt t="39902" x="8823325" y="3449638"/>
          <p14:tracePt t="39910" x="8874125" y="3438525"/>
          <p14:tracePt t="39918" x="8913813" y="3438525"/>
          <p14:tracePt t="39926" x="8955088" y="3429000"/>
          <p14:tracePt t="39933" x="8994775" y="3429000"/>
          <p14:tracePt t="39943" x="9055100" y="3429000"/>
          <p14:tracePt t="39950" x="9136063" y="3419475"/>
          <p14:tracePt t="39960" x="9177338" y="3419475"/>
          <p14:tracePt t="39966" x="9217025" y="3408363"/>
          <p14:tracePt t="39973" x="9247188" y="3408363"/>
          <p14:tracePt t="39982" x="9277350" y="3408363"/>
          <p14:tracePt t="39989" x="9307513" y="3408363"/>
          <p14:tracePt t="39998" x="9328150" y="3398838"/>
          <p14:tracePt t="40005" x="9348788" y="3398838"/>
          <p14:tracePt t="40014" x="9358313" y="3398838"/>
          <p14:tracePt t="40021" x="9367838" y="3398838"/>
          <p14:tracePt t="40030" x="9378950" y="3389313"/>
          <p14:tracePt t="40040" x="9388475" y="3389313"/>
          <p14:tracePt t="40049" x="9409113" y="3389313"/>
          <p14:tracePt t="40056" x="9418638" y="3378200"/>
          <p14:tracePt t="40071" x="9428163" y="3378200"/>
          <p14:tracePt t="40080" x="9448800" y="3378200"/>
          <p14:tracePt t="40088" x="9459913" y="3378200"/>
          <p14:tracePt t="40104" x="9469438" y="3378200"/>
          <p14:tracePt t="40111" x="9478963" y="3378200"/>
          <p14:tracePt t="40119" x="9490075" y="3378200"/>
          <p14:tracePt t="40128" x="9499600" y="3378200"/>
          <p14:tracePt t="40135" x="9499600" y="3368675"/>
          <p14:tracePt t="40143" x="9509125" y="3368675"/>
          <p14:tracePt t="40152" x="9529763" y="3368675"/>
          <p14:tracePt t="40159" x="9539288" y="3368675"/>
          <p14:tracePt t="40168" x="9550400" y="3368675"/>
          <p14:tracePt t="40175" x="9559925" y="3368675"/>
          <p14:tracePt t="40183" x="9590088" y="3368675"/>
          <p14:tracePt t="40192" x="9610725" y="3368675"/>
          <p14:tracePt t="40199" x="9620250" y="3368675"/>
          <p14:tracePt t="40208" x="9640888" y="3368675"/>
          <p14:tracePt t="40215" x="9661525" y="3368675"/>
          <p14:tracePt t="40224" x="9691688" y="3368675"/>
          <p14:tracePt t="40232" x="9710738" y="3368675"/>
          <p14:tracePt t="40239" x="9740900" y="3368675"/>
          <p14:tracePt t="40247" x="9771063" y="3368675"/>
          <p14:tracePt t="40255" x="9801225" y="3368675"/>
          <p14:tracePt t="40263" x="9832975" y="3368675"/>
          <p14:tracePt t="40271" x="9872663" y="3368675"/>
          <p14:tracePt t="40279" x="9902825" y="3368675"/>
          <p14:tracePt t="40287" x="9932988" y="3368675"/>
          <p14:tracePt t="40295" x="9963150" y="3368675"/>
          <p14:tracePt t="40303" x="9993313" y="3368675"/>
          <p14:tracePt t="40313" x="10023475" y="3368675"/>
          <p14:tracePt t="40319" x="10044113" y="3368675"/>
          <p14:tracePt t="40329" x="10074275" y="3368675"/>
          <p14:tracePt t="40335" x="10083800" y="3368675"/>
          <p14:tracePt t="40346" x="10113963" y="3368675"/>
          <p14:tracePt t="40353" x="10134600" y="3368675"/>
          <p14:tracePt t="40361" x="10164763" y="3368675"/>
          <p14:tracePt t="40369" x="10194925" y="3368675"/>
          <p14:tracePt t="40377" x="10225088" y="3368675"/>
          <p14:tracePt t="40385" x="10255250" y="3368675"/>
          <p14:tracePt t="40393" x="10285413" y="3368675"/>
          <p14:tracePt t="40401" x="10315575" y="3368675"/>
          <p14:tracePt t="40409" x="10336213" y="3368675"/>
          <p14:tracePt t="40417" x="10366375" y="3368675"/>
          <p14:tracePt t="40425" x="10377488" y="3368675"/>
          <p14:tracePt t="40433" x="10387013" y="3368675"/>
          <p14:tracePt t="40598" x="10396538" y="3368675"/>
          <p14:tracePt t="40646" x="10407650" y="3359150"/>
          <p14:tracePt t="40662" x="10417175" y="3359150"/>
          <p14:tracePt t="40676" x="10426700" y="3359150"/>
          <p14:tracePt t="40700" x="10437813" y="3359150"/>
          <p14:tracePt t="40716" x="10447338" y="3359150"/>
          <p14:tracePt t="40724" x="10456863" y="3348038"/>
          <p14:tracePt t="40740" x="10467975" y="3348038"/>
          <p14:tracePt t="40918" x="10477500" y="3348038"/>
          <p14:tracePt t="41038" x="10467975" y="3348038"/>
          <p14:tracePt t="41047" x="10437813" y="3368675"/>
          <p14:tracePt t="41054" x="10407650" y="3389313"/>
          <p14:tracePt t="41063" x="10306050" y="3459163"/>
          <p14:tracePt t="41073" x="10194925" y="3530600"/>
          <p14:tracePt t="41079" x="10074275" y="3609975"/>
          <p14:tracePt t="41087" x="9972675" y="3670300"/>
          <p14:tracePt t="41095" x="9812338" y="3762375"/>
          <p14:tracePt t="41102" x="9680575" y="3852863"/>
          <p14:tracePt t="41111" x="9469438" y="3952875"/>
          <p14:tracePt t="41118" x="9277350" y="4075113"/>
          <p14:tracePt t="41125" x="9136063" y="4175125"/>
          <p14:tracePt t="41133" x="8924925" y="4316413"/>
          <p14:tracePt t="41141" x="8804275" y="4418013"/>
          <p14:tracePt t="41149" x="8632825" y="4589463"/>
          <p14:tracePt t="41157" x="8521700" y="4730750"/>
          <p14:tracePt t="41165" x="8470900" y="4821238"/>
          <p14:tracePt t="41281" x="8410575" y="4821238"/>
          <p14:tracePt t="41288" x="8269288" y="4810125"/>
          <p14:tracePt t="41298" x="8197850" y="4821238"/>
          <p14:tracePt t="41304" x="8158163" y="4851400"/>
          <p14:tracePt t="41313" x="8107363" y="4902200"/>
          <p14:tracePt t="41320" x="8077200" y="4932363"/>
          <p14:tracePt t="41328" x="8077200" y="4951413"/>
          <p14:tracePt t="41336" x="8077200" y="4962525"/>
          <p14:tracePt t="41343" x="8067675" y="4981575"/>
          <p14:tracePt t="41352" x="8067675" y="5011738"/>
          <p14:tracePt t="41359" x="8058150" y="5041900"/>
          <p14:tracePt t="41367" x="8047038" y="5041900"/>
          <p14:tracePt t="41375" x="8047038" y="5053013"/>
          <p14:tracePt t="41383" x="8047038" y="5062538"/>
          <p14:tracePt t="41391" x="8047038" y="5073650"/>
          <p14:tracePt t="41407" x="8047038" y="5083175"/>
          <p14:tracePt t="41415" x="8037513" y="5083175"/>
          <p14:tracePt t="41431" x="8026400" y="5092700"/>
          <p14:tracePt t="41448" x="8016875" y="5092700"/>
          <p14:tracePt t="41455" x="8007350" y="5103813"/>
          <p14:tracePt t="41479" x="7986713" y="5113338"/>
          <p14:tracePt t="41495" x="7977188" y="5122863"/>
          <p14:tracePt t="41505" x="7956550" y="5122863"/>
          <p14:tracePt t="41521" x="7947025" y="5122863"/>
          <p14:tracePt t="41529" x="7926388" y="5122863"/>
          <p14:tracePt t="41538" x="7905750" y="5133975"/>
          <p14:tracePt t="41545" x="7875588" y="5133975"/>
          <p14:tracePt t="41553" x="7835900" y="5153025"/>
          <p14:tracePt t="41561" x="7805738" y="5153025"/>
          <p14:tracePt t="41569" x="7775575" y="5153025"/>
          <p14:tracePt t="41577" x="7734300" y="5153025"/>
          <p14:tracePt t="41585" x="7694613" y="5153025"/>
          <p14:tracePt t="41593" x="7643813" y="5153025"/>
          <p14:tracePt t="41601" x="7604125" y="5153025"/>
          <p14:tracePt t="41610" x="7532688" y="5153025"/>
          <p14:tracePt t="41618" x="7472363" y="5143500"/>
          <p14:tracePt t="41626" x="7412038" y="5143500"/>
          <p14:tracePt t="41634" x="7351713" y="5143500"/>
          <p14:tracePt t="41641" x="7300913" y="5143500"/>
          <p14:tracePt t="41649" x="7250113" y="5143500"/>
          <p14:tracePt t="41657" x="7231063" y="5143500"/>
          <p14:tracePt t="41665" x="7200900" y="5143500"/>
          <p14:tracePt t="41673" x="7170738" y="5143500"/>
          <p14:tracePt t="41681" x="7150100" y="5143500"/>
          <p14:tracePt t="41689" x="7129463" y="5143500"/>
          <p14:tracePt t="41697" x="7119938" y="5143500"/>
          <p14:tracePt t="41705" x="7108825" y="5143500"/>
          <p14:tracePt t="41713" x="7099300" y="5153025"/>
          <p14:tracePt t="41721" x="7078663" y="5153025"/>
          <p14:tracePt t="41729" x="7069138" y="5164138"/>
          <p14:tracePt t="41737" x="7048500" y="5173663"/>
          <p14:tracePt t="41745" x="7029450" y="5183188"/>
          <p14:tracePt t="41753" x="7008813" y="5194300"/>
          <p14:tracePt t="41771" x="6988175" y="5213350"/>
          <p14:tracePt t="41777" x="6967538" y="5233988"/>
          <p14:tracePt t="41787" x="6958013" y="5254625"/>
          <p14:tracePt t="41793" x="6937375" y="5275263"/>
          <p14:tracePt t="41803" x="6927850" y="5305425"/>
          <p14:tracePt t="41809" x="6907213" y="5324475"/>
          <p14:tracePt t="41819" x="6897688" y="5354638"/>
          <p14:tracePt t="41827" x="6897688" y="5375275"/>
          <p14:tracePt t="41835" x="6888163" y="5416550"/>
          <p14:tracePt t="41843" x="6888163" y="5446713"/>
          <p14:tracePt t="41851" x="6888163" y="5476875"/>
          <p14:tracePt t="41859" x="6888163" y="5495925"/>
          <p14:tracePt t="41867" x="6888163" y="5526088"/>
          <p14:tracePt t="41875" x="6888163" y="5546725"/>
          <p14:tracePt t="41883" x="6888163" y="5567363"/>
          <p14:tracePt t="41891" x="6907213" y="5588000"/>
          <p14:tracePt t="41899" x="6918325" y="5607050"/>
          <p14:tracePt t="41907" x="6937375" y="5618163"/>
          <p14:tracePt t="41916" x="6958013" y="5637213"/>
          <p14:tracePt t="41923" x="6967538" y="5637213"/>
          <p14:tracePt t="41931" x="6978650" y="5637213"/>
          <p14:tracePt t="41939" x="7008813" y="5637213"/>
          <p14:tracePt t="41947" x="7029450" y="5637213"/>
          <p14:tracePt t="41955" x="7038975" y="5637213"/>
          <p14:tracePt t="41963" x="7059613" y="5637213"/>
          <p14:tracePt t="41971" x="7089775" y="5637213"/>
          <p14:tracePt t="41979" x="7119938" y="5637213"/>
          <p14:tracePt t="41987" x="7150100" y="5627688"/>
          <p14:tracePt t="41995" x="7180263" y="5618163"/>
          <p14:tracePt t="42003" x="7219950" y="5597525"/>
          <p14:tracePt t="42011" x="7250113" y="5576888"/>
          <p14:tracePt t="42019" x="7270750" y="5556250"/>
          <p14:tracePt t="42027" x="7280275" y="5526088"/>
          <p14:tracePt t="42035" x="7291388" y="5507038"/>
          <p14:tracePt t="42043" x="7300913" y="5476875"/>
          <p14:tracePt t="42051" x="7300913" y="5456238"/>
          <p14:tracePt t="42059" x="7310438" y="5435600"/>
          <p14:tracePt t="42076" x="7310438" y="5426075"/>
          <p14:tracePt t="42085" x="7310438" y="5416550"/>
          <p14:tracePt t="42091" x="7310438" y="5405438"/>
          <p14:tracePt t="42101" x="7310438" y="5384800"/>
          <p14:tracePt t="42117" x="7300913" y="5384800"/>
          <p14:tracePt t="42125" x="7291388" y="5384800"/>
          <p14:tracePt t="42133" x="7291388" y="5375275"/>
          <p14:tracePt t="42141" x="7280275" y="5375275"/>
          <p14:tracePt t="42157" x="7261225" y="5375275"/>
          <p14:tracePt t="42165" x="7250113" y="5375275"/>
          <p14:tracePt t="42173" x="7240588" y="5375275"/>
          <p14:tracePt t="42270" x="7240588" y="5384800"/>
          <p14:tracePt t="42285" x="7240588" y="5395913"/>
          <p14:tracePt t="42301" x="7240588" y="5405438"/>
          <p14:tracePt t="42317" x="7240588" y="5416550"/>
          <p14:tracePt t="42383" x="7250113" y="5426075"/>
          <p14:tracePt t="42389" x="7261225" y="5446713"/>
          <p14:tracePt t="42399" x="7270750" y="5465763"/>
          <p14:tracePt t="42407" x="7291388" y="5486400"/>
          <p14:tracePt t="42415" x="7310438" y="5507038"/>
          <p14:tracePt t="42423" x="7331075" y="5526088"/>
          <p14:tracePt t="42431" x="7351713" y="5546725"/>
          <p14:tracePt t="42439" x="7372350" y="5556250"/>
          <p14:tracePt t="42447" x="7381875" y="5576888"/>
          <p14:tracePt t="42455" x="7412038" y="5588000"/>
          <p14:tracePt t="42463" x="7442200" y="5607050"/>
          <p14:tracePt t="42471" x="7472363" y="5618163"/>
          <p14:tracePt t="42480" x="7502525" y="5627688"/>
          <p14:tracePt t="42487" x="7553325" y="5648325"/>
          <p14:tracePt t="42495" x="7613650" y="5657850"/>
          <p14:tracePt t="42503" x="7643813" y="5657850"/>
          <p14:tracePt t="42511" x="7683500" y="5657850"/>
          <p14:tracePt t="42519" x="7724775" y="5657850"/>
          <p14:tracePt t="42527" x="7754938" y="5657850"/>
          <p14:tracePt t="42535" x="7794625" y="5657850"/>
          <p14:tracePt t="42543" x="7824788" y="5657850"/>
          <p14:tracePt t="42551" x="7866063" y="5657850"/>
          <p14:tracePt t="42559" x="7916863" y="5657850"/>
          <p14:tracePt t="42567" x="7947025" y="5648325"/>
          <p14:tracePt t="42575" x="7966075" y="5637213"/>
          <p14:tracePt t="42583" x="7996238" y="5627688"/>
          <p14:tracePt t="42591" x="8026400" y="5618163"/>
          <p14:tracePt t="42599" x="8058150" y="5597525"/>
          <p14:tracePt t="42607" x="8067675" y="5588000"/>
          <p14:tracePt t="42615" x="8077200" y="5576888"/>
          <p14:tracePt t="42623" x="8088313" y="5567363"/>
          <p14:tracePt t="42632" x="8107363" y="5556250"/>
          <p14:tracePt t="42639" x="8107363" y="5537200"/>
          <p14:tracePt t="42647" x="8118475" y="5516563"/>
          <p14:tracePt t="42655" x="8128000" y="5495925"/>
          <p14:tracePt t="42663" x="8137525" y="5476875"/>
          <p14:tracePt t="42671" x="8137525" y="5446713"/>
          <p14:tracePt t="42679" x="8148638" y="5426075"/>
          <p14:tracePt t="42687" x="8158163" y="5395913"/>
          <p14:tracePt t="42697" x="8158163" y="5365750"/>
          <p14:tracePt t="42705" x="8167688" y="5345113"/>
          <p14:tracePt t="42713" x="8167688" y="5324475"/>
          <p14:tracePt t="42721" x="8178800" y="5324475"/>
          <p14:tracePt t="42729" x="8178800" y="5305425"/>
          <p14:tracePt t="42737" x="8178800" y="5294313"/>
          <p14:tracePt t="42745" x="8178800" y="5284788"/>
          <p14:tracePt t="42762" x="8178800" y="5275263"/>
          <p14:tracePt t="42769" x="8178800" y="5264150"/>
          <p14:tracePt t="42777" x="8178800" y="5254625"/>
          <p14:tracePt t="42785" x="8167688" y="5245100"/>
          <p14:tracePt t="42793" x="8158163" y="5233988"/>
          <p14:tracePt t="42801" x="8148638" y="5233988"/>
          <p14:tracePt t="42809" x="8118475" y="5224463"/>
          <p14:tracePt t="42817" x="8088313" y="5213350"/>
          <p14:tracePt t="42825" x="8047038" y="5203825"/>
          <p14:tracePt t="42833" x="7996238" y="5203825"/>
          <p14:tracePt t="42841" x="7956550" y="5203825"/>
          <p14:tracePt t="42849" x="7916863" y="5194300"/>
          <p14:tracePt t="42857" x="7854950" y="5194300"/>
          <p14:tracePt t="42865" x="7815263" y="5194300"/>
          <p14:tracePt t="42873" x="7785100" y="5194300"/>
          <p14:tracePt t="42881" x="7754938" y="5194300"/>
          <p14:tracePt t="42889" x="7745413" y="5194300"/>
          <p14:tracePt t="42897" x="7734300" y="5194300"/>
          <p14:tracePt t="42905" x="7734300" y="5203825"/>
          <p14:tracePt t="42913" x="7734300" y="5213350"/>
          <p14:tracePt t="42921" x="7734300" y="5233988"/>
          <p14:tracePt t="42929" x="7734300" y="5254625"/>
          <p14:tracePt t="42937" x="7734300" y="5264150"/>
          <p14:tracePt t="42945" x="7734300" y="5294313"/>
          <p14:tracePt t="42953" x="7734300" y="5314950"/>
          <p14:tracePt t="42961" x="7734300" y="5335588"/>
          <p14:tracePt t="42971" x="7734300" y="5365750"/>
          <p14:tracePt t="42977" x="7734300" y="5384800"/>
          <p14:tracePt t="42987" x="7754938" y="5405438"/>
          <p14:tracePt t="42994" x="7775575" y="5426075"/>
          <p14:tracePt t="43003" x="7794625" y="5446713"/>
          <p14:tracePt t="43009" x="7835900" y="5456238"/>
          <p14:tracePt t="43019" x="7845425" y="5456238"/>
          <p14:tracePt t="43027" x="7866063" y="5465763"/>
          <p14:tracePt t="43035" x="7886700" y="5465763"/>
          <p14:tracePt t="43044" x="7905750" y="5465763"/>
          <p14:tracePt t="43051" x="7916863" y="5465763"/>
          <p14:tracePt t="43319" x="7916863" y="5456238"/>
          <p14:tracePt t="45017" x="7916863" y="5446713"/>
          <p14:tracePt t="45031" x="7916863" y="5435600"/>
          <p14:tracePt t="45041" x="7905750" y="5426075"/>
          <p14:tracePt t="45047" x="7905750" y="5416550"/>
          <p14:tracePt t="45057" x="7896225" y="5405438"/>
          <p14:tracePt t="45062" x="7886700" y="5405438"/>
          <p14:tracePt t="45081" x="7886700" y="5395913"/>
          <p14:tracePt t="45097" x="7886700" y="5384800"/>
          <p14:tracePt t="45121" x="7886700" y="5375275"/>
          <p14:tracePt t="45145" x="7886700" y="5365750"/>
          <p14:tracePt t="45153" x="7886700" y="5354638"/>
          <p14:tracePt t="45161" x="7875588" y="5354638"/>
          <p14:tracePt t="45169" x="7875588" y="5345113"/>
          <p14:tracePt t="45176" x="7875588" y="5335588"/>
          <p14:tracePt t="45193" x="7875588" y="5324475"/>
          <p14:tracePt t="45201" x="7875588" y="5314950"/>
          <p14:tracePt t="45209" x="7875588" y="5305425"/>
          <p14:tracePt t="45216" x="7875588" y="5284788"/>
          <p14:tracePt t="45233" x="7886700" y="5264150"/>
          <p14:tracePt t="45241" x="7886700" y="5245100"/>
          <p14:tracePt t="45249" x="7886700" y="5224463"/>
          <p14:tracePt t="45257" x="7886700" y="5213350"/>
          <p14:tracePt t="45266" x="7896225" y="5213350"/>
          <p14:tracePt t="45273" x="7896225" y="5203825"/>
          <p14:tracePt t="45281" x="7905750" y="5194300"/>
          <p14:tracePt t="45289" x="7916863" y="5173663"/>
          <p14:tracePt t="45297" x="7926388" y="5153025"/>
          <p14:tracePt t="45305" x="7935913" y="5133975"/>
          <p14:tracePt t="45313" x="7947025" y="5103813"/>
          <p14:tracePt t="45323" x="7966075" y="5083175"/>
          <p14:tracePt t="45328" x="7977188" y="5053013"/>
          <p14:tracePt t="45339" x="7996238" y="5011738"/>
          <p14:tracePt t="45345" x="8026400" y="4972050"/>
          <p14:tracePt t="45355" x="8037513" y="4941888"/>
          <p14:tracePt t="45360" x="8067675" y="4902200"/>
          <p14:tracePt t="45371" x="8067675" y="4870450"/>
          <p14:tracePt t="45379" x="8077200" y="4851400"/>
          <p14:tracePt t="45387" x="8077200" y="4821238"/>
          <p14:tracePt t="45395" x="8077200" y="4800600"/>
          <p14:tracePt t="45403" x="8077200" y="4779963"/>
          <p14:tracePt t="45419" x="8067675" y="4770438"/>
          <p14:tracePt t="45500" x="8088313" y="4770438"/>
          <p14:tracePt t="45508" x="8097838" y="4770438"/>
          <p14:tracePt t="45515" x="8118475" y="4770438"/>
          <p14:tracePt t="45531" x="8128000" y="4770438"/>
          <p14:tracePt t="45539" x="8137525" y="4770438"/>
          <p14:tracePt t="45548" x="8148638" y="4770438"/>
          <p14:tracePt t="45579" x="8158163" y="4779963"/>
          <p14:tracePt t="45587" x="8158163" y="4800600"/>
          <p14:tracePt t="45594" x="8158163" y="4830763"/>
          <p14:tracePt t="45603" x="8158163" y="4870450"/>
          <p14:tracePt t="45611" x="8158163" y="4902200"/>
          <p14:tracePt t="45620" x="8158163" y="4972050"/>
          <p14:tracePt t="45626" x="8158163" y="5041900"/>
          <p14:tracePt t="45637" x="8137525" y="5103813"/>
          <p14:tracePt t="45644" x="8137525" y="5143500"/>
          <p14:tracePt t="45652" x="8128000" y="5183188"/>
          <p14:tracePt t="45660" x="8118475" y="5213350"/>
          <p14:tracePt t="45668" x="8107363" y="5245100"/>
          <p14:tracePt t="45676" x="8097838" y="5254625"/>
          <p14:tracePt t="45685" x="8097838" y="5264150"/>
          <p14:tracePt t="45765" x="8088313" y="5264150"/>
          <p14:tracePt t="45773" x="8077200" y="5245100"/>
          <p14:tracePt t="45781" x="8067675" y="5233988"/>
          <p14:tracePt t="45789" x="8047038" y="5213350"/>
          <p14:tracePt t="45797" x="8016875" y="5194300"/>
          <p14:tracePt t="45805" x="7986713" y="5153025"/>
          <p14:tracePt t="45814" x="7956550" y="5122863"/>
          <p14:tracePt t="45821" x="7916863" y="5092700"/>
          <p14:tracePt t="45831" x="7905750" y="5073650"/>
          <p14:tracePt t="45837" x="7886700" y="5053013"/>
          <p14:tracePt t="45845" x="7886700" y="5041900"/>
          <p14:tracePt t="45853" x="7866063" y="5022850"/>
          <p14:tracePt t="45869" x="7854950" y="5022850"/>
          <p14:tracePt t="45876" x="7845425" y="5011738"/>
          <p14:tracePt t="45892" x="7845425" y="5002213"/>
          <p14:tracePt t="45911" x="7835900" y="4992688"/>
          <p14:tracePt t="45916" x="7824788" y="4992688"/>
          <p14:tracePt t="45926" x="7824788" y="4981575"/>
          <p14:tracePt t="45932" x="7815263" y="4981575"/>
          <p14:tracePt t="45942" x="7805738" y="4972050"/>
          <p14:tracePt t="45958" x="7805738" y="4962525"/>
          <p14:tracePt t="45966" x="7794625" y="4951413"/>
          <p14:tracePt t="45974" x="7785100" y="4951413"/>
          <p14:tracePt t="45982" x="7775575" y="4941888"/>
          <p14:tracePt t="45999" x="7764463" y="4932363"/>
          <p14:tracePt t="46031" x="7764463" y="4921250"/>
          <p14:tracePt t="46046" x="7764463" y="4911725"/>
          <p14:tracePt t="46062" x="7764463" y="4902200"/>
          <p14:tracePt t="46087" x="7764463" y="4891088"/>
          <p14:tracePt t="46094" x="7764463" y="4881563"/>
          <p14:tracePt t="46103" x="7764463" y="4860925"/>
          <p14:tracePt t="46119" x="7764463" y="4851400"/>
          <p14:tracePt t="46126" x="7764463" y="4830763"/>
          <p14:tracePt t="46135" x="7764463" y="4821238"/>
          <p14:tracePt t="46142" x="7764463" y="4800600"/>
          <p14:tracePt t="46151" x="7785100" y="4779963"/>
          <p14:tracePt t="46159" x="7794625" y="4779963"/>
          <p14:tracePt t="46166" x="7815263" y="4760913"/>
          <p14:tracePt t="46174" x="7824788" y="4749800"/>
          <p14:tracePt t="46183" x="7835900" y="4730750"/>
          <p14:tracePt t="46190" x="7845425" y="4719638"/>
          <p14:tracePt t="46200" x="7866063" y="4710113"/>
          <p14:tracePt t="46206" x="7875588" y="4699000"/>
          <p14:tracePt t="46217" x="7905750" y="4679950"/>
          <p14:tracePt t="46223" x="7916863" y="4679950"/>
          <p14:tracePt t="46232" x="7935913" y="4668838"/>
          <p14:tracePt t="46238" x="7956550" y="4659313"/>
          <p14:tracePt t="46248" x="7977188" y="4649788"/>
          <p14:tracePt t="46256" x="8007350" y="4638675"/>
          <p14:tracePt t="46264" x="8016875" y="4638675"/>
          <p14:tracePt t="46288" x="8016875" y="4629150"/>
          <p14:tracePt t="46336" x="8026400" y="4629150"/>
          <p14:tracePt t="46368" x="8037513" y="4629150"/>
          <p14:tracePt t="46384" x="8047038" y="4629150"/>
          <p14:tracePt t="46393" x="8058150" y="4629150"/>
          <p14:tracePt t="46400" x="8067675" y="4649788"/>
          <p14:tracePt t="46408" x="8077200" y="4649788"/>
          <p14:tracePt t="46417" x="8097838" y="4668838"/>
          <p14:tracePt t="46424" x="8118475" y="4689475"/>
          <p14:tracePt t="46432" x="8128000" y="4710113"/>
          <p14:tracePt t="46440" x="8137525" y="4719638"/>
          <p14:tracePt t="46449" x="8148638" y="4730750"/>
          <p14:tracePt t="46456" x="8148638" y="4749800"/>
          <p14:tracePt t="46472" x="8158163" y="4760913"/>
          <p14:tracePt t="46481" x="8167688" y="4779963"/>
          <p14:tracePt t="46488" x="8178800" y="4800600"/>
          <p14:tracePt t="46497" x="8188325" y="4821238"/>
          <p14:tracePt t="46504" x="8197850" y="4840288"/>
          <p14:tracePt t="46513" x="8208963" y="4840288"/>
          <p14:tracePt t="46522" x="8218488" y="4851400"/>
          <p14:tracePt t="46528" x="8218488" y="4870450"/>
          <p14:tracePt t="46571" x="8218488" y="4881563"/>
          <p14:tracePt t="46884" x="8218488" y="4891088"/>
          <p14:tracePt t="46926" x="8218488" y="4902200"/>
          <p14:tracePt t="46950" x="8218488" y="4911725"/>
          <p14:tracePt t="46966" x="8218488" y="4921250"/>
          <p14:tracePt t="46982" x="8208963" y="4921250"/>
          <p14:tracePt t="46990" x="8197850" y="4932363"/>
          <p14:tracePt t="46998" x="8197850" y="4941888"/>
          <p14:tracePt t="47007" x="8188325" y="4951413"/>
          <p14:tracePt t="47013" x="8188325" y="4962525"/>
          <p14:tracePt t="47028" x="8178800" y="4972050"/>
          <p14:tracePt t="47044" x="8167688" y="4981575"/>
          <p14:tracePt t="47052" x="8167688" y="4992688"/>
          <p14:tracePt t="47060" x="8158163" y="5002213"/>
          <p14:tracePt t="47068" x="8148638" y="5002213"/>
          <p14:tracePt t="47092" x="8148638" y="5011738"/>
          <p14:tracePt t="47102" x="8137525" y="5011738"/>
          <p14:tracePt t="47108" x="8137525" y="5022850"/>
          <p14:tracePt t="47118" x="8128000" y="5022850"/>
          <p14:tracePt t="47124" x="8128000" y="5032375"/>
          <p14:tracePt t="47134" x="8118475" y="5032375"/>
          <p14:tracePt t="47174" x="8107363" y="5041900"/>
          <p14:tracePt t="47190" x="8088313" y="5041900"/>
          <p14:tracePt t="47198" x="8077200" y="5053013"/>
          <p14:tracePt t="47206" x="8058150" y="5053013"/>
          <p14:tracePt t="47215" x="8058150" y="5062538"/>
          <p14:tracePt t="47248" x="8058150" y="5073650"/>
          <p14:tracePt t="47256" x="8047038" y="5073650"/>
          <p14:tracePt t="47295" x="8037513" y="5073650"/>
          <p14:tracePt t="47304" x="8026400" y="5073650"/>
          <p14:tracePt t="47810" x="8026400" y="5083175"/>
          <p14:tracePt t="47818" x="8016875" y="5083175"/>
          <p14:tracePt t="47834" x="8007350" y="5083175"/>
          <p14:tracePt t="47843" x="7996238" y="5083175"/>
          <p14:tracePt t="47850" x="7986713" y="5092700"/>
          <p14:tracePt t="47858" x="7977188" y="5092700"/>
          <p14:tracePt t="47866" x="7966075" y="5103813"/>
          <p14:tracePt t="47882" x="7956550" y="5103813"/>
          <p14:tracePt t="47906" x="7947025" y="5113338"/>
          <p14:tracePt t="47922" x="7935913" y="5113338"/>
          <p14:tracePt t="47947" x="7926388" y="5122863"/>
          <p14:tracePt t="47964" x="7916863" y="5122863"/>
          <p14:tracePt t="47971" x="7905750" y="5122863"/>
          <p14:tracePt t="47982" x="7896225" y="5122863"/>
          <p14:tracePt t="48005" x="7886700" y="5122863"/>
          <p14:tracePt t="48431" x="7875588" y="5122863"/>
          <p14:tracePt t="48454" x="7866063" y="5122863"/>
          <p14:tracePt t="48470" x="7845425" y="5122863"/>
          <p14:tracePt t="48486" x="7835900" y="5122863"/>
          <p14:tracePt t="48494" x="7824788" y="5122863"/>
          <p14:tracePt t="48502" x="7805738" y="5133975"/>
          <p14:tracePt t="48518" x="7785100" y="5133975"/>
          <p14:tracePt t="48526" x="7775575" y="5133975"/>
          <p14:tracePt t="48534" x="7764463" y="5133975"/>
          <p14:tracePt t="48542" x="7754938" y="5133975"/>
          <p14:tracePt t="48550" x="7745413" y="5133975"/>
          <p14:tracePt t="48558" x="7734300" y="5133975"/>
          <p14:tracePt t="48566" x="7715250" y="5143500"/>
          <p14:tracePt t="48574" x="7694613" y="5143500"/>
          <p14:tracePt t="48584" x="7683500" y="5153025"/>
          <p14:tracePt t="48592" x="7634288" y="5164138"/>
          <p14:tracePt t="48600" x="7604125" y="5173663"/>
          <p14:tracePt t="48608" x="7573963" y="5183188"/>
          <p14:tracePt t="48616" x="7543800" y="5194300"/>
          <p14:tracePt t="48624" x="7523163" y="5203825"/>
          <p14:tracePt t="48632" x="7493000" y="5224463"/>
          <p14:tracePt t="48640" x="7472363" y="5233988"/>
          <p14:tracePt t="48649" x="7442200" y="5245100"/>
          <p14:tracePt t="48656" x="7421563" y="5264150"/>
          <p14:tracePt t="48665" x="7402513" y="5275263"/>
          <p14:tracePt t="48672" x="7381875" y="5284788"/>
          <p14:tracePt t="48680" x="7361238" y="5294313"/>
          <p14:tracePt t="48688" x="7342188" y="5314950"/>
          <p14:tracePt t="48696" x="7310438" y="5335588"/>
          <p14:tracePt t="48704" x="7300913" y="5345113"/>
          <p14:tracePt t="48712" x="7291388" y="5345113"/>
          <p14:tracePt t="48720" x="7280275" y="5354638"/>
          <p14:tracePt t="48728" x="7270750" y="5365750"/>
          <p14:tracePt t="48900" x="7261225" y="5365750"/>
          <p14:tracePt t="48908" x="7250113" y="5365750"/>
          <p14:tracePt t="48915" x="7250113" y="5375275"/>
          <p14:tracePt t="48932" x="7240588" y="5375275"/>
          <p14:tracePt t="48939" x="7240588" y="5384800"/>
          <p14:tracePt t="48950" x="7231063" y="5384800"/>
          <p14:tracePt t="49101" x="7219950" y="5384800"/>
          <p14:tracePt t="49106" x="7219950" y="5365750"/>
          <p14:tracePt t="49114" x="7219950" y="5335588"/>
          <p14:tracePt t="49122" x="7210425" y="5314950"/>
          <p14:tracePt t="49129" x="7200900" y="5264150"/>
          <p14:tracePt t="49138" x="7180263" y="5203825"/>
          <p14:tracePt t="49146" x="7150100" y="5153025"/>
          <p14:tracePt t="49154" x="7129463" y="5092700"/>
          <p14:tracePt t="49164" x="7099300" y="5032375"/>
          <p14:tracePt t="49170" x="7059613" y="4932363"/>
          <p14:tracePt t="49180" x="7018338" y="4830763"/>
          <p14:tracePt t="49188" x="6978650" y="4749800"/>
          <p14:tracePt t="49196" x="6897688" y="4568825"/>
          <p14:tracePt t="49204" x="6846888" y="4448175"/>
          <p14:tracePt t="49212" x="6796088" y="4346575"/>
          <p14:tracePt t="49220" x="6765925" y="4306888"/>
          <p14:tracePt t="49229" x="6746875" y="4235450"/>
          <p14:tracePt t="49236" x="6716713" y="4195763"/>
          <p14:tracePt t="49244" x="6705600" y="4175125"/>
          <p14:tracePt t="49252" x="6705600" y="4154488"/>
          <p14:tracePt t="49260" x="6696075" y="4135438"/>
          <p14:tracePt t="49268" x="6696075" y="4124325"/>
          <p14:tracePt t="49276" x="6686550" y="4124325"/>
          <p14:tracePt t="49284" x="6686550" y="4114800"/>
          <p14:tracePt t="49300" x="6675438" y="4105275"/>
          <p14:tracePt t="49340" x="6675438" y="4094163"/>
          <p14:tracePt t="49364" x="6665913" y="4094163"/>
          <p14:tracePt t="49380" x="6665913" y="4084638"/>
          <p14:tracePt t="49388" x="6656388" y="4084638"/>
          <p14:tracePt t="49404" x="6635750" y="4064000"/>
          <p14:tracePt t="49412" x="6605588" y="4044950"/>
          <p14:tracePt t="49420" x="6575425" y="4024313"/>
          <p14:tracePt t="49428" x="6534150" y="3994150"/>
          <p14:tracePt t="49436" x="6503988" y="3983038"/>
          <p14:tracePt t="49445" x="6473825" y="3963988"/>
          <p14:tracePt t="49452" x="6454775" y="3952875"/>
          <p14:tracePt t="49462" x="6434138" y="3943350"/>
          <p14:tracePt t="49527" x="6434138" y="3933825"/>
          <p14:tracePt t="49543" x="6443663" y="3933825"/>
          <p14:tracePt t="49551" x="6464300" y="3933825"/>
          <p14:tracePt t="49559" x="6484938" y="3922713"/>
          <p14:tracePt t="49567" x="6515100" y="3913188"/>
          <p14:tracePt t="49575" x="6554788" y="3913188"/>
          <p14:tracePt t="49582" x="6594475" y="3913188"/>
          <p14:tracePt t="49590" x="6656388" y="3903663"/>
          <p14:tracePt t="49598" x="6696075" y="3903663"/>
          <p14:tracePt t="49606" x="6765925" y="3883025"/>
          <p14:tracePt t="49614" x="6827838" y="3873500"/>
          <p14:tracePt t="49622" x="6948488" y="3862388"/>
          <p14:tracePt t="49630" x="7008813" y="3862388"/>
          <p14:tracePt t="49638" x="7069138" y="3852863"/>
          <p14:tracePt t="49646" x="7138988" y="3852863"/>
          <p14:tracePt t="49654" x="7270750" y="3832225"/>
          <p14:tracePt t="49662" x="7351713" y="3832225"/>
          <p14:tracePt t="49670" x="7391400" y="3832225"/>
          <p14:tracePt t="49678" x="7451725" y="3832225"/>
          <p14:tracePt t="49686" x="7532688" y="3822700"/>
          <p14:tracePt t="49693" x="7583488" y="3822700"/>
          <p14:tracePt t="49702" x="7643813" y="3822700"/>
          <p14:tracePt t="49710" x="7683500" y="3822700"/>
          <p14:tracePt t="49718" x="7745413" y="3811588"/>
          <p14:tracePt t="49727" x="7785100" y="3811588"/>
          <p14:tracePt t="49734" x="7815263" y="3811588"/>
          <p14:tracePt t="49743" x="7866063" y="3802063"/>
          <p14:tracePt t="49750" x="7875588" y="3802063"/>
          <p14:tracePt t="49758" x="7896225" y="3792538"/>
          <p14:tracePt t="49768" x="7905750" y="3792538"/>
          <p14:tracePt t="49792" x="7916863" y="3792538"/>
          <p14:tracePt t="49816" x="7916863" y="3781425"/>
          <p14:tracePt t="49889" x="7926388" y="3781425"/>
          <p14:tracePt t="49906" x="7926388" y="3771900"/>
          <p14:tracePt t="50101" x="7916863" y="3771900"/>
          <p14:tracePt t="50109" x="7845425" y="3771900"/>
          <p14:tracePt t="50120" x="7764463" y="3762375"/>
          <p14:tracePt t="50123" x="7553325" y="3732213"/>
          <p14:tracePt t="50131" x="7331075" y="3690938"/>
          <p14:tracePt t="50139" x="7150100" y="3651250"/>
          <p14:tracePt t="50147" x="6756400" y="3519488"/>
          <p14:tracePt t="50154" x="5989638" y="3297238"/>
          <p14:tracePt t="50163" x="5567363" y="3155950"/>
          <p14:tracePt t="50170" x="4789488" y="2894013"/>
          <p14:tracePt t="50179" x="4064000" y="2641600"/>
          <p14:tracePt t="50186" x="3368675" y="2390775"/>
          <p14:tracePt t="50195" x="2551113" y="2078038"/>
          <p14:tracePt t="50202" x="1784350" y="1816100"/>
          <p14:tracePt t="50211" x="1008063" y="1503363"/>
          <p14:tracePt t="50219" x="231775" y="120967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5.2 CNN 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9"/>
            <a:ext cx="11135709" cy="2996078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8"/>
              <a:tabLst>
                <a:tab pos="358775" algn="l"/>
              </a:tabLst>
              <a:defRPr/>
            </a:pPr>
            <a:r>
              <a:rPr lang="ko-KR" altLang="en-US" dirty="0"/>
              <a:t>모델의 학습 모듈들을 정의해주었으니 이제 입력부터 출력까지 데이터가 지나갈 길을 만들 차례입니다.</a:t>
            </a:r>
          </a:p>
          <a:p>
            <a:pPr>
              <a:defRPr/>
            </a:pPr>
            <a:r>
              <a:rPr lang="ko-KR" altLang="en-US" dirty="0"/>
              <a:t>먼저, 입력 </a:t>
            </a:r>
            <a:r>
              <a:rPr lang="en-US" altLang="ko-KR" dirty="0"/>
              <a:t>x</a:t>
            </a:r>
            <a:r>
              <a:rPr lang="ko-KR" altLang="en-US" dirty="0"/>
              <a:t>를 받아 첫 번째 </a:t>
            </a:r>
            <a:r>
              <a:rPr lang="ko-KR" altLang="en-US" dirty="0" err="1"/>
              <a:t>컨볼루션</a:t>
            </a:r>
            <a:r>
              <a:rPr lang="ko-KR" altLang="en-US" dirty="0"/>
              <a:t> 계층을 거치게 한 후 F.max_pool2d() 함수를 거치게 합니다.</a:t>
            </a:r>
          </a:p>
          <a:p>
            <a:pPr>
              <a:defRPr/>
            </a:pPr>
            <a:r>
              <a:rPr lang="ko-KR" altLang="en-US" dirty="0"/>
              <a:t>F.max_pool2d() 함수의 두 번째 입력은 커널 크기입니다.</a:t>
            </a:r>
          </a:p>
          <a:p>
            <a:pPr>
              <a:defRPr/>
            </a:pPr>
            <a:r>
              <a:rPr lang="ko-KR" altLang="en-US" dirty="0"/>
              <a:t>이 연산은 </a:t>
            </a:r>
            <a:r>
              <a:rPr lang="ko-KR" altLang="en-US" dirty="0" err="1"/>
              <a:t>드롭아웃과</a:t>
            </a:r>
            <a:r>
              <a:rPr lang="ko-KR" altLang="en-US" dirty="0"/>
              <a:t> 같이 학습 파라미터가 없으므로 취향에 따라 F.max_pool2d()같은 함수형을 사용하거나 nn.MaxPool2d 같이 일반 모듈을 사용해도 좋습니다.</a:t>
            </a:r>
          </a:p>
          <a:p>
            <a:pPr>
              <a:defRPr/>
            </a:pPr>
            <a:r>
              <a:rPr lang="ko-KR" altLang="en-US" dirty="0" err="1"/>
              <a:t>컨볼루션과</a:t>
            </a:r>
            <a:r>
              <a:rPr lang="ko-KR" altLang="en-US" dirty="0"/>
              <a:t> 맥스 </a:t>
            </a:r>
            <a:r>
              <a:rPr lang="ko-KR" altLang="en-US" dirty="0" err="1"/>
              <a:t>풀링을</a:t>
            </a:r>
            <a:r>
              <a:rPr lang="ko-KR" altLang="en-US" dirty="0"/>
              <a:t> 통과한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ko-KR" altLang="en-US" dirty="0" err="1"/>
              <a:t>F.relu</a:t>
            </a:r>
            <a:r>
              <a:rPr lang="ko-KR" altLang="en-US" dirty="0"/>
              <a:t>() 활성화 함수를 거칩니다.</a:t>
            </a:r>
          </a:p>
          <a:p>
            <a:pPr>
              <a:defRPr/>
            </a:pPr>
            <a:r>
              <a:rPr lang="ko-KR" altLang="en-US" dirty="0"/>
              <a:t>이 과정을 두 번째 </a:t>
            </a:r>
            <a:r>
              <a:rPr lang="ko-KR" altLang="en-US" dirty="0" err="1"/>
              <a:t>컨볼루션</a:t>
            </a:r>
            <a:r>
              <a:rPr lang="ko-KR" altLang="en-US" dirty="0"/>
              <a:t> 계층에도 똑같이 반복합니다.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86217" y="4162097"/>
            <a:ext cx="7182473" cy="137172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1200A1F-D474-4B7C-A53B-44AA791E7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26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8" x="3267075" y="2219325"/>
          <p14:tracePt t="336" x="3246438" y="2219325"/>
          <p14:tracePt t="344" x="3236913" y="2228850"/>
          <p14:tracePt t="352" x="3206750" y="2228850"/>
          <p14:tracePt t="360" x="3155950" y="2238375"/>
          <p14:tracePt t="368" x="3116263" y="2249488"/>
          <p14:tracePt t="376" x="3086100" y="2259013"/>
          <p14:tracePt t="384" x="3055938" y="2259013"/>
          <p14:tracePt t="392" x="3014663" y="2268538"/>
          <p14:tracePt t="400" x="2965450" y="2268538"/>
          <p14:tracePt t="408" x="2935288" y="2268538"/>
          <p14:tracePt t="417" x="2894013" y="2268538"/>
          <p14:tracePt t="424" x="2854325" y="2268538"/>
          <p14:tracePt t="432" x="2794000" y="2268538"/>
          <p14:tracePt t="440" x="2743200" y="2268538"/>
          <p14:tracePt t="448" x="2682875" y="2268538"/>
          <p14:tracePt t="456" x="2622550" y="2268538"/>
          <p14:tracePt t="464" x="2560638" y="2259013"/>
          <p14:tracePt t="472" x="2530475" y="2259013"/>
          <p14:tracePt t="480" x="2500313" y="2249488"/>
          <p14:tracePt t="488" x="2439988" y="2219325"/>
          <p14:tracePt t="496" x="2379663" y="2208213"/>
          <p14:tracePt t="504" x="2328863" y="2198688"/>
          <p14:tracePt t="512" x="2298700" y="2189163"/>
          <p14:tracePt t="520" x="2259013" y="2178050"/>
          <p14:tracePt t="528" x="2198688" y="2168525"/>
          <p14:tracePt t="536" x="2147888" y="2138363"/>
          <p14:tracePt t="544" x="2087563" y="2127250"/>
          <p14:tracePt t="554" x="2027238" y="2108200"/>
          <p14:tracePt t="560" x="1976438" y="2078038"/>
          <p14:tracePt t="570" x="1946275" y="2066925"/>
          <p14:tracePt t="578" x="1916113" y="2057400"/>
          <p14:tracePt t="586" x="1885950" y="2036763"/>
          <p14:tracePt t="594" x="1865313" y="2017713"/>
          <p14:tracePt t="602" x="1835150" y="2006600"/>
          <p14:tracePt t="610" x="1814513" y="1987550"/>
          <p14:tracePt t="618" x="1784350" y="1966913"/>
          <p14:tracePt t="626" x="1765300" y="1955800"/>
          <p14:tracePt t="634" x="1744663" y="1936750"/>
          <p14:tracePt t="642" x="1724025" y="1916113"/>
          <p14:tracePt t="650" x="1693863" y="1895475"/>
          <p14:tracePt t="658" x="1663700" y="1865313"/>
          <p14:tracePt t="666" x="1612900" y="1835150"/>
          <p14:tracePt t="674" x="1563688" y="1804988"/>
          <p14:tracePt t="682" x="1533525" y="1784350"/>
          <p14:tracePt t="690" x="1482725" y="1744663"/>
          <p14:tracePt t="699" x="1441450" y="1724025"/>
          <p14:tracePt t="706" x="1401763" y="1693863"/>
          <p14:tracePt t="714" x="1371600" y="1684338"/>
          <p14:tracePt t="722" x="1362075" y="1663700"/>
          <p14:tracePt t="738" x="1350963" y="1654175"/>
          <p14:tracePt t="746" x="1350963" y="1644650"/>
          <p14:tracePt t="754" x="1341438" y="1644650"/>
          <p14:tracePt t="846" x="1341438" y="1633538"/>
          <p14:tracePt t="902" x="1341438" y="1624013"/>
          <p14:tracePt t="918" x="1350963" y="1612900"/>
          <p14:tracePt t="941" x="1350963" y="1603375"/>
          <p14:tracePt t="949" x="1362075" y="1603375"/>
          <p14:tracePt t="958" x="1371600" y="1603375"/>
          <p14:tracePt t="968" x="1392238" y="1603375"/>
          <p14:tracePt t="972" x="1411288" y="1593850"/>
          <p14:tracePt t="989" x="1431925" y="1593850"/>
          <p14:tracePt t="1002" x="1452563" y="1593850"/>
          <p14:tracePt t="1004" x="1471613" y="1593850"/>
          <p14:tracePt t="1020" x="1482725" y="1593850"/>
          <p14:tracePt t="1028" x="1492250" y="1593850"/>
          <p14:tracePt t="1118" x="1503363" y="1593850"/>
          <p14:tracePt t="1302" x="1512888" y="1593850"/>
          <p14:tracePt t="1318" x="1522413" y="1593850"/>
          <p14:tracePt t="1326" x="1543050" y="1593850"/>
          <p14:tracePt t="1334" x="1573213" y="1593850"/>
          <p14:tracePt t="1342" x="1603375" y="1593850"/>
          <p14:tracePt t="1350" x="1633538" y="1603375"/>
          <p14:tracePt t="1358" x="1663700" y="1603375"/>
          <p14:tracePt t="1366" x="1693863" y="1612900"/>
          <p14:tracePt t="1374" x="1724025" y="1624013"/>
          <p14:tracePt t="1382" x="1774825" y="1624013"/>
          <p14:tracePt t="1390" x="1814513" y="1633538"/>
          <p14:tracePt t="1398" x="1885950" y="1633538"/>
          <p14:tracePt t="1406" x="1955800" y="1654175"/>
          <p14:tracePt t="1414" x="1997075" y="1654175"/>
          <p14:tracePt t="1422" x="2057400" y="1663700"/>
          <p14:tracePt t="1432" x="2147888" y="1663700"/>
          <p14:tracePt t="1438" x="2208213" y="1674813"/>
          <p14:tracePt t="1448" x="2238375" y="1674813"/>
          <p14:tracePt t="1456" x="2268538" y="1684338"/>
          <p14:tracePt t="1464" x="2289175" y="1684338"/>
          <p14:tracePt t="1472" x="2309813" y="1684338"/>
          <p14:tracePt t="1488" x="2319338" y="1684338"/>
          <p14:tracePt t="1810" x="2319338" y="1693863"/>
          <p14:tracePt t="1851" x="2319338" y="1704975"/>
          <p14:tracePt t="2150" x="2319338" y="1693863"/>
          <p14:tracePt t="2167" x="2319338" y="1684338"/>
          <p14:tracePt t="2181" x="2328863" y="1674813"/>
          <p14:tracePt t="2205" x="2328863" y="1663700"/>
          <p14:tracePt t="2221" x="2339975" y="1654175"/>
          <p14:tracePt t="2236" x="2339975" y="1644650"/>
          <p14:tracePt t="2253" x="2349500" y="1644650"/>
          <p14:tracePt t="2326" x="2349500" y="1633538"/>
          <p14:tracePt t="2480" x="2370138" y="1633538"/>
          <p14:tracePt t="2488" x="2390775" y="1633538"/>
          <p14:tracePt t="2498" x="2409825" y="1644650"/>
          <p14:tracePt t="2502" x="2451100" y="1654175"/>
          <p14:tracePt t="2510" x="2520950" y="1674813"/>
          <p14:tracePt t="2519" x="2560638" y="1684338"/>
          <p14:tracePt t="2527" x="2622550" y="1693863"/>
          <p14:tracePt t="2535" x="2722563" y="1714500"/>
          <p14:tracePt t="2542" x="2782888" y="1724025"/>
          <p14:tracePt t="2550" x="2813050" y="1724025"/>
          <p14:tracePt t="2558" x="2854325" y="1735138"/>
          <p14:tracePt t="2565" x="2894013" y="1735138"/>
          <p14:tracePt t="2573" x="2914650" y="1744663"/>
          <p14:tracePt t="2582" x="2944813" y="1744663"/>
          <p14:tracePt t="2592" x="2954338" y="1744663"/>
          <p14:tracePt t="2599" x="2965450" y="1744663"/>
          <p14:tracePt t="2631" x="2974975" y="1744663"/>
          <p14:tracePt t="2637" x="2984500" y="1744663"/>
          <p14:tracePt t="2656" x="2995613" y="1744663"/>
          <p14:tracePt t="2672" x="3005138" y="1744663"/>
          <p14:tracePt t="2680" x="3005138" y="1735138"/>
          <p14:tracePt t="2696" x="3014663" y="1724025"/>
          <p14:tracePt t="2704" x="3025775" y="1714500"/>
          <p14:tracePt t="2712" x="3035300" y="1704975"/>
          <p14:tracePt t="2719" x="3035300" y="1693863"/>
          <p14:tracePt t="2776" x="3044825" y="1693863"/>
          <p14:tracePt t="2784" x="3044825" y="1684338"/>
          <p14:tracePt t="2808" x="3044825" y="1674813"/>
          <p14:tracePt t="2949" x="3044825" y="1663700"/>
          <p14:tracePt t="3294" x="3055938" y="1663700"/>
          <p14:tracePt t="3302" x="3074988" y="1663700"/>
          <p14:tracePt t="3313" x="3106738" y="1654175"/>
          <p14:tracePt t="3319" x="3136900" y="1644650"/>
          <p14:tracePt t="3327" x="3206750" y="1644650"/>
          <p14:tracePt t="3335" x="3236913" y="1633538"/>
          <p14:tracePt t="3340" x="3297238" y="1633538"/>
          <p14:tracePt t="3348" x="3368675" y="1633538"/>
          <p14:tracePt t="3356" x="3449638" y="1633538"/>
          <p14:tracePt t="3364" x="3559175" y="1633538"/>
          <p14:tracePt t="3372" x="3640138" y="1633538"/>
          <p14:tracePt t="3380" x="3700463" y="1633538"/>
          <p14:tracePt t="3388" x="3751263" y="1633538"/>
          <p14:tracePt t="3396" x="3811588" y="1633538"/>
          <p14:tracePt t="3404" x="3862388" y="1633538"/>
          <p14:tracePt t="3412" x="3932238" y="1654175"/>
          <p14:tracePt t="3419" x="3973513" y="1663700"/>
          <p14:tracePt t="3428" x="4033838" y="1663700"/>
          <p14:tracePt t="3436" x="4114800" y="1663700"/>
          <p14:tracePt t="3444" x="4184650" y="1663700"/>
          <p14:tracePt t="3452" x="4265613" y="1663700"/>
          <p14:tracePt t="3460" x="4356100" y="1663700"/>
          <p14:tracePt t="3469" x="4437063" y="1663700"/>
          <p14:tracePt t="3478" x="4508500" y="1663700"/>
          <p14:tracePt t="3484" x="4587875" y="1663700"/>
          <p14:tracePt t="3494" x="4618038" y="1663700"/>
          <p14:tracePt t="3500" x="4659313" y="1663700"/>
          <p14:tracePt t="3510" x="4699000" y="1663700"/>
          <p14:tracePt t="3520" x="4719638" y="1663700"/>
          <p14:tracePt t="3834" x="4719638" y="1674813"/>
          <p14:tracePt t="4603" x="4729163" y="1674813"/>
          <p14:tracePt t="4612" x="4749800" y="1674813"/>
          <p14:tracePt t="4621" x="4770438" y="1663700"/>
          <p14:tracePt t="4627" x="4810125" y="1663700"/>
          <p14:tracePt t="4635" x="4849813" y="1654175"/>
          <p14:tracePt t="4643" x="4891088" y="1644650"/>
          <p14:tracePt t="4651" x="4941888" y="1644650"/>
          <p14:tracePt t="4659" x="4981575" y="1644650"/>
          <p14:tracePt t="4667" x="5011738" y="1644650"/>
          <p14:tracePt t="4677" x="5041900" y="1644650"/>
          <p14:tracePt t="4685" x="5072063" y="1633538"/>
          <p14:tracePt t="4693" x="5102225" y="1633538"/>
          <p14:tracePt t="4701" x="5132388" y="1633538"/>
          <p14:tracePt t="4709" x="5173663" y="1633538"/>
          <p14:tracePt t="4717" x="5203825" y="1633538"/>
          <p14:tracePt t="4725" x="5243513" y="1633538"/>
          <p14:tracePt t="4733" x="5303838" y="1633538"/>
          <p14:tracePt t="4741" x="5345113" y="1633538"/>
          <p14:tracePt t="4750" x="5414963" y="1633538"/>
          <p14:tracePt t="4757" x="5445125" y="1633538"/>
          <p14:tracePt t="4765" x="5475288" y="1633538"/>
          <p14:tracePt t="4773" x="5505450" y="1633538"/>
          <p14:tracePt t="4781" x="5526088" y="1633538"/>
          <p14:tracePt t="4789" x="5535613" y="1633538"/>
          <p14:tracePt t="4797" x="5556250" y="1633538"/>
          <p14:tracePt t="4805" x="5567363" y="1633538"/>
          <p14:tracePt t="4813" x="5586413" y="1633538"/>
          <p14:tracePt t="4821" x="5597525" y="1633538"/>
          <p14:tracePt t="4846" x="5616575" y="1633538"/>
          <p14:tracePt t="4854" x="5646738" y="1633538"/>
          <p14:tracePt t="4863" x="5667375" y="1633538"/>
          <p14:tracePt t="4870" x="5697538" y="1633538"/>
          <p14:tracePt t="4880" x="5707063" y="1633538"/>
          <p14:tracePt t="4886" x="5718175" y="1633538"/>
          <p14:tracePt t="4966" x="5727700" y="1633538"/>
          <p14:tracePt t="4976" x="5737225" y="1633538"/>
          <p14:tracePt t="4982" x="5768975" y="1633538"/>
          <p14:tracePt t="4991" x="5788025" y="1633538"/>
          <p14:tracePt t="5010" x="5838825" y="1633538"/>
          <p14:tracePt t="5015" x="5889625" y="1633538"/>
          <p14:tracePt t="5023" x="5929313" y="1633538"/>
          <p14:tracePt t="5031" x="5980113" y="1633538"/>
          <p14:tracePt t="5039" x="6030913" y="1633538"/>
          <p14:tracePt t="5047" x="6061075" y="1633538"/>
          <p14:tracePt t="5063" x="6070600" y="1633538"/>
          <p14:tracePt t="5071" x="6080125" y="1633538"/>
          <p14:tracePt t="5087" x="6091238" y="1633538"/>
          <p14:tracePt t="5103" x="6100763" y="1633538"/>
          <p14:tracePt t="5119" x="6121400" y="1633538"/>
          <p14:tracePt t="5127" x="6142038" y="1633538"/>
          <p14:tracePt t="5135" x="6172200" y="1633538"/>
          <p14:tracePt t="5143" x="6191250" y="1633538"/>
          <p14:tracePt t="5151" x="6232525" y="1633538"/>
          <p14:tracePt t="5160" x="6283325" y="1633538"/>
          <p14:tracePt t="5167" x="6383338" y="1633538"/>
          <p14:tracePt t="5176" x="6443663" y="1633538"/>
          <p14:tracePt t="5183" x="6494463" y="1633538"/>
          <p14:tracePt t="5191" x="6545263" y="1633538"/>
          <p14:tracePt t="5199" x="6575425" y="1633538"/>
          <p14:tracePt t="5207" x="6615113" y="1633538"/>
          <p14:tracePt t="5215" x="6645275" y="1633538"/>
          <p14:tracePt t="5223" x="6675438" y="1633538"/>
          <p14:tracePt t="5231" x="6696075" y="1633538"/>
          <p14:tracePt t="5239" x="6705600" y="1633538"/>
          <p14:tracePt t="5247" x="6726238" y="1633538"/>
          <p14:tracePt t="5255" x="6746875" y="1633538"/>
          <p14:tracePt t="5265" x="6765925" y="1633538"/>
          <p14:tracePt t="5273" x="6796088" y="1633538"/>
          <p14:tracePt t="5281" x="6807200" y="1633538"/>
          <p14:tracePt t="5289" x="6837363" y="1633538"/>
          <p14:tracePt t="5297" x="6867525" y="1633538"/>
          <p14:tracePt t="5305" x="6918325" y="1624013"/>
          <p14:tracePt t="5313" x="6958013" y="1624013"/>
          <p14:tracePt t="5321" x="6988175" y="1624013"/>
          <p14:tracePt t="5329" x="7018338" y="1624013"/>
          <p14:tracePt t="5337" x="7048500" y="1624013"/>
          <p14:tracePt t="5345" x="7069138" y="1624013"/>
          <p14:tracePt t="5353" x="7099300" y="1624013"/>
          <p14:tracePt t="5361" x="7129463" y="1612900"/>
          <p14:tracePt t="5369" x="7150100" y="1612900"/>
          <p14:tracePt t="5377" x="7180263" y="1612900"/>
          <p14:tracePt t="5393" x="7210425" y="1612900"/>
          <p14:tracePt t="5401" x="7231063" y="1612900"/>
          <p14:tracePt t="5409" x="7250113" y="1612900"/>
          <p14:tracePt t="5417" x="7261225" y="1612900"/>
          <p14:tracePt t="5425" x="7280275" y="1612900"/>
          <p14:tracePt t="5433" x="7300913" y="1612900"/>
          <p14:tracePt t="5442" x="7321550" y="1612900"/>
          <p14:tracePt t="5449" x="7342188" y="1612900"/>
          <p14:tracePt t="5458" x="7351713" y="1612900"/>
          <p14:tracePt t="5465" x="7372350" y="1612900"/>
          <p14:tracePt t="5473" x="7391400" y="1612900"/>
          <p14:tracePt t="5481" x="7421563" y="1612900"/>
          <p14:tracePt t="5489" x="7451725" y="1603375"/>
          <p14:tracePt t="5497" x="7481888" y="1603375"/>
          <p14:tracePt t="5505" x="7523163" y="1603375"/>
          <p14:tracePt t="5513" x="7553325" y="1603375"/>
          <p14:tracePt t="5521" x="7573963" y="1593850"/>
          <p14:tracePt t="5529" x="7604125" y="1593850"/>
          <p14:tracePt t="5539" x="7613650" y="1582738"/>
          <p14:tracePt t="5545" x="7643813" y="1582738"/>
          <p14:tracePt t="5562" x="7664450" y="1582738"/>
          <p14:tracePt t="5571" x="7683500" y="1582738"/>
          <p14:tracePt t="5579" x="7694613" y="1582738"/>
          <p14:tracePt t="5587" x="7704138" y="1582738"/>
          <p14:tracePt t="5595" x="7715250" y="1582738"/>
          <p14:tracePt t="5603" x="7724775" y="1582738"/>
          <p14:tracePt t="5611" x="7754938" y="1582738"/>
          <p14:tracePt t="5619" x="7764463" y="1582738"/>
          <p14:tracePt t="5627" x="7785100" y="1582738"/>
          <p14:tracePt t="5635" x="7805738" y="1582738"/>
          <p14:tracePt t="5643" x="7815263" y="1582738"/>
          <p14:tracePt t="5651" x="7824788" y="1582738"/>
          <p14:tracePt t="5659" x="7845425" y="1582738"/>
          <p14:tracePt t="5667" x="7886700" y="1582738"/>
          <p14:tracePt t="5675" x="7905750" y="1582738"/>
          <p14:tracePt t="5683" x="7926388" y="1582738"/>
          <p14:tracePt t="5691" x="7956550" y="1582738"/>
          <p14:tracePt t="5699" x="7977188" y="1582738"/>
          <p14:tracePt t="5707" x="8007350" y="1582738"/>
          <p14:tracePt t="5715" x="8026400" y="1582738"/>
          <p14:tracePt t="5724" x="8037513" y="1582738"/>
          <p14:tracePt t="5731" x="8058150" y="1582738"/>
          <p14:tracePt t="5740" x="8067675" y="1582738"/>
          <p14:tracePt t="5747" x="8077200" y="1582738"/>
          <p14:tracePt t="5763" x="8088313" y="1582738"/>
          <p14:tracePt t="5787" x="8097838" y="1582738"/>
          <p14:tracePt t="5803" x="8107363" y="1582738"/>
          <p14:tracePt t="5811" x="8118475" y="1582738"/>
          <p14:tracePt t="5819" x="8118475" y="1573213"/>
          <p14:tracePt t="5827" x="8128000" y="1573213"/>
          <p14:tracePt t="5843" x="8137525" y="1573213"/>
          <p14:tracePt t="5853" x="8148638" y="1573213"/>
          <p14:tracePt t="5861" x="8158163" y="1573213"/>
          <p14:tracePt t="5869" x="8167688" y="1573213"/>
          <p14:tracePt t="5877" x="8178800" y="1573213"/>
          <p14:tracePt t="5885" x="8188325" y="1573213"/>
          <p14:tracePt t="5893" x="8197850" y="1573213"/>
          <p14:tracePt t="5909" x="8208963" y="1573213"/>
          <p14:tracePt t="5992" x="8229600" y="1573213"/>
          <p14:tracePt t="5999" x="8248650" y="1563688"/>
          <p14:tracePt t="6007" x="8269288" y="1563688"/>
          <p14:tracePt t="6015" x="8289925" y="1563688"/>
          <p14:tracePt t="6025" x="8320088" y="1563688"/>
          <p14:tracePt t="6030" x="8329613" y="1563688"/>
          <p14:tracePt t="6039" x="8339138" y="1563688"/>
          <p14:tracePt t="6047" x="8369300" y="1563688"/>
          <p14:tracePt t="6054" x="8389938" y="1563688"/>
          <p14:tracePt t="6062" x="8401050" y="1563688"/>
          <p14:tracePt t="6069" x="8420100" y="1563688"/>
          <p14:tracePt t="6077" x="8440738" y="1563688"/>
          <p14:tracePt t="6085" x="8470900" y="1563688"/>
          <p14:tracePt t="6093" x="8501063" y="1563688"/>
          <p14:tracePt t="6101" x="8510588" y="1563688"/>
          <p14:tracePt t="6109" x="8531225" y="1563688"/>
          <p14:tracePt t="6125" x="8551863" y="1563688"/>
          <p14:tracePt t="6135" x="8561388" y="1563688"/>
          <p14:tracePt t="6141" x="8572500" y="1563688"/>
          <p14:tracePt t="6157" x="8591550" y="1563688"/>
          <p14:tracePt t="6167" x="8612188" y="1563688"/>
          <p14:tracePt t="6183" x="8621713" y="1563688"/>
          <p14:tracePt t="6191" x="8632825" y="1563688"/>
          <p14:tracePt t="6199" x="8642350" y="1563688"/>
          <p14:tracePt t="6207" x="8651875" y="1563688"/>
          <p14:tracePt t="6215" x="8662988" y="1563688"/>
          <p14:tracePt t="6223" x="8672513" y="1563688"/>
          <p14:tracePt t="6239" x="8682038" y="1563688"/>
          <p14:tracePt t="6247" x="8693150" y="1563688"/>
          <p14:tracePt t="6255" x="8712200" y="1563688"/>
          <p14:tracePt t="6263" x="8723313" y="1563688"/>
          <p14:tracePt t="6279" x="8742363" y="1563688"/>
          <p14:tracePt t="6287" x="8763000" y="1563688"/>
          <p14:tracePt t="6295" x="8774113" y="1563688"/>
          <p14:tracePt t="6304" x="8783638" y="1563688"/>
          <p14:tracePt t="6311" x="8804275" y="1563688"/>
          <p14:tracePt t="6319" x="8813800" y="1563688"/>
          <p14:tracePt t="6327" x="8823325" y="1563688"/>
          <p14:tracePt t="6343" x="8843963" y="1563688"/>
          <p14:tracePt t="6351" x="8853488" y="1563688"/>
          <p14:tracePt t="6359" x="8864600" y="1563688"/>
          <p14:tracePt t="6367" x="8874125" y="1563688"/>
          <p14:tracePt t="6383" x="8883650" y="1563688"/>
          <p14:tracePt t="6391" x="8904288" y="1563688"/>
          <p14:tracePt t="6399" x="8913813" y="1563688"/>
          <p14:tracePt t="6415" x="8934450" y="1563688"/>
          <p14:tracePt t="6423" x="8945563" y="1563688"/>
          <p14:tracePt t="6431" x="8955088" y="1563688"/>
          <p14:tracePt t="6449" x="8964613" y="1563688"/>
          <p14:tracePt t="6465" x="8975725" y="1563688"/>
          <p14:tracePt t="6481" x="8985250" y="1563688"/>
          <p14:tracePt t="6489" x="8994775" y="1563688"/>
          <p14:tracePt t="6513" x="9005888" y="1563688"/>
          <p14:tracePt t="6530" x="9015413" y="1573213"/>
          <p14:tracePt t="6539" x="9024938" y="1573213"/>
          <p14:tracePt t="6546" x="9045575" y="1582738"/>
          <p14:tracePt t="6555" x="9055100" y="1582738"/>
          <p14:tracePt t="6563" x="9075738" y="1582738"/>
          <p14:tracePt t="6573" x="9085263" y="1582738"/>
          <p14:tracePt t="6578" x="9096375" y="1582738"/>
          <p14:tracePt t="6586" x="9105900" y="1582738"/>
          <p14:tracePt t="6758" x="9117013" y="1582738"/>
          <p14:tracePt t="6830" x="9126538" y="1582738"/>
          <p14:tracePt t="6853" x="9136063" y="1582738"/>
          <p14:tracePt t="6870" x="9147175" y="1582738"/>
          <p14:tracePt t="6900" x="9156700" y="1582738"/>
          <p14:tracePt t="6916" x="9166225" y="1582738"/>
          <p14:tracePt t="6932" x="9177338" y="1582738"/>
          <p14:tracePt t="6939" x="9186863" y="1582738"/>
          <p14:tracePt t="6971" x="9196388" y="1582738"/>
          <p14:tracePt t="6979" x="9217025" y="1582738"/>
          <p14:tracePt t="6987" x="9226550" y="1582738"/>
          <p14:tracePt t="6995" x="9237663" y="1582738"/>
          <p14:tracePt t="7013" x="9256713" y="1582738"/>
          <p14:tracePt t="7027" x="9267825" y="1582738"/>
          <p14:tracePt t="7037" x="9277350" y="1582738"/>
          <p14:tracePt t="7045" x="9288463" y="1582738"/>
          <p14:tracePt t="7053" x="9297988" y="1582738"/>
          <p14:tracePt t="7061" x="9307513" y="1582738"/>
          <p14:tracePt t="7069" x="9318625" y="1582738"/>
          <p14:tracePt t="7077" x="9328150" y="1582738"/>
          <p14:tracePt t="7085" x="9337675" y="1582738"/>
          <p14:tracePt t="7101" x="9348788" y="1582738"/>
          <p14:tracePt t="7116" x="9358313" y="1582738"/>
          <p14:tracePt t="7125" x="9367838" y="1582738"/>
          <p14:tracePt t="7141" x="9378950" y="1582738"/>
          <p14:tracePt t="7165" x="9388475" y="1582738"/>
          <p14:tracePt t="7173" x="9398000" y="1582738"/>
          <p14:tracePt t="7181" x="9409113" y="1582738"/>
          <p14:tracePt t="7205" x="9418638" y="1582738"/>
          <p14:tracePt t="7222" x="9428163" y="1582738"/>
          <p14:tracePt t="7238" x="9439275" y="1582738"/>
          <p14:tracePt t="7246" x="9448800" y="1582738"/>
          <p14:tracePt t="7278" x="9459913" y="1582738"/>
          <p14:tracePt t="7286" x="9469438" y="1582738"/>
          <p14:tracePt t="7310" x="9478963" y="1593850"/>
          <p14:tracePt t="7328" x="9490075" y="1593850"/>
          <p14:tracePt t="7344" x="9509125" y="1593850"/>
          <p14:tracePt t="7350" x="9520238" y="1603375"/>
          <p14:tracePt t="7360" x="9529763" y="1603375"/>
          <p14:tracePt t="7367" x="9539288" y="1603375"/>
          <p14:tracePt t="7384" x="9550400" y="1603375"/>
          <p14:tracePt t="7392" x="9559925" y="1603375"/>
          <p14:tracePt t="7432" x="9569450" y="1603375"/>
          <p14:tracePt t="7449" x="9580563" y="1603375"/>
          <p14:tracePt t="7456" x="9580563" y="1612900"/>
          <p14:tracePt t="7464" x="9590088" y="1612900"/>
          <p14:tracePt t="7472" x="9599613" y="1612900"/>
          <p14:tracePt t="7479" x="9610725" y="1612900"/>
          <p14:tracePt t="7487" x="9620250" y="1624013"/>
          <p14:tracePt t="7511" x="9640888" y="1624013"/>
          <p14:tracePt t="7519" x="9650413" y="1624013"/>
          <p14:tracePt t="7535" x="9661525" y="1624013"/>
          <p14:tracePt t="7543" x="9671050" y="1624013"/>
          <p14:tracePt t="7551" x="9691688" y="1624013"/>
          <p14:tracePt t="7559" x="9701213" y="1624013"/>
          <p14:tracePt t="7567" x="9721850" y="1624013"/>
          <p14:tracePt t="7575" x="9731375" y="1624013"/>
          <p14:tracePt t="7583" x="9740900" y="1624013"/>
          <p14:tracePt t="7593" x="9771063" y="1624013"/>
          <p14:tracePt t="7599" x="9791700" y="1624013"/>
          <p14:tracePt t="7609" x="9812338" y="1624013"/>
          <p14:tracePt t="7615" x="9842500" y="1624013"/>
          <p14:tracePt t="7625" x="9852025" y="1624013"/>
          <p14:tracePt t="7630" x="9863138" y="1624013"/>
          <p14:tracePt t="7641" x="9872663" y="1624013"/>
          <p14:tracePt t="7649" x="9893300" y="1624013"/>
          <p14:tracePt t="7657" x="9902825" y="1624013"/>
          <p14:tracePt t="7665" x="9912350" y="1624013"/>
          <p14:tracePt t="7673" x="9923463" y="1624013"/>
          <p14:tracePt t="7680" x="9932988" y="1624013"/>
          <p14:tracePt t="7689" x="9942513" y="1624013"/>
          <p14:tracePt t="7697" x="9953625" y="1624013"/>
          <p14:tracePt t="7705" x="9972675" y="1624013"/>
          <p14:tracePt t="7713" x="9983788" y="1624013"/>
          <p14:tracePt t="7721" x="10004425" y="1624013"/>
          <p14:tracePt t="7730" x="10034588" y="1624013"/>
          <p14:tracePt t="7737" x="10044113" y="1624013"/>
          <p14:tracePt t="7745" x="10053638" y="1633538"/>
          <p14:tracePt t="7753" x="10074275" y="1633538"/>
          <p14:tracePt t="7761" x="10083800" y="1633538"/>
          <p14:tracePt t="7769" x="10094913" y="1633538"/>
          <p14:tracePt t="7785" x="10104438" y="1633538"/>
          <p14:tracePt t="7793" x="10125075" y="1633538"/>
          <p14:tracePt t="7801" x="10134600" y="1633538"/>
          <p14:tracePt t="7808" x="10144125" y="1633538"/>
          <p14:tracePt t="7817" x="10155238" y="1633538"/>
          <p14:tracePt t="7824" x="10185400" y="1633538"/>
          <p14:tracePt t="7833" x="10206038" y="1633538"/>
          <p14:tracePt t="7841" x="10215563" y="1633538"/>
          <p14:tracePt t="7849" x="10236200" y="1633538"/>
          <p14:tracePt t="7857" x="10255250" y="1633538"/>
          <p14:tracePt t="7865" x="10275888" y="1633538"/>
          <p14:tracePt t="7873" x="10306050" y="1633538"/>
          <p14:tracePt t="7881" x="10326688" y="1633538"/>
          <p14:tracePt t="7889" x="10336213" y="1633538"/>
          <p14:tracePt t="7897" x="10347325" y="1633538"/>
          <p14:tracePt t="7905" x="10356850" y="1633538"/>
          <p14:tracePt t="7915" x="10377488" y="1633538"/>
          <p14:tracePt t="7931" x="10387013" y="1633538"/>
          <p14:tracePt t="7947" x="10407650" y="1633538"/>
          <p14:tracePt t="7955" x="10407650" y="1624013"/>
          <p14:tracePt t="7962" x="10426700" y="1624013"/>
          <p14:tracePt t="7979" x="10437813" y="1624013"/>
          <p14:tracePt t="7987" x="10447338" y="1612900"/>
          <p14:tracePt t="7995" x="10467975" y="1612900"/>
          <p14:tracePt t="8003" x="10477500" y="1612900"/>
          <p14:tracePt t="8019" x="10498138" y="1612900"/>
          <p14:tracePt t="8027" x="10507663" y="1612900"/>
          <p14:tracePt t="8035" x="10528300" y="1612900"/>
          <p14:tracePt t="8043" x="10528300" y="1603375"/>
          <p14:tracePt t="8051" x="10548938" y="1603375"/>
          <p14:tracePt t="8059" x="10567988" y="1593850"/>
          <p14:tracePt t="8067" x="10579100" y="1593850"/>
          <p14:tracePt t="8075" x="10588625" y="1593850"/>
          <p14:tracePt t="8083" x="10598150" y="1593850"/>
          <p14:tracePt t="8091" x="10618788" y="1593850"/>
          <p14:tracePt t="8099" x="10628313" y="1593850"/>
          <p14:tracePt t="8107" x="10639425" y="1593850"/>
          <p14:tracePt t="8115" x="10648950" y="1593850"/>
          <p14:tracePt t="8123" x="10658475" y="1593850"/>
          <p14:tracePt t="8131" x="10679113" y="1593850"/>
          <p14:tracePt t="8139" x="10688638" y="1593850"/>
          <p14:tracePt t="8147" x="10699750" y="1593850"/>
          <p14:tracePt t="8154" x="10720388" y="1582738"/>
          <p14:tracePt t="8163" x="10739438" y="1582738"/>
          <p14:tracePt t="8170" x="10760075" y="1573213"/>
          <p14:tracePt t="8179" x="10790238" y="1573213"/>
          <p14:tracePt t="8187" x="10820400" y="1573213"/>
          <p14:tracePt t="8194" x="10841038" y="1573213"/>
          <p14:tracePt t="8203" x="10860088" y="1563688"/>
          <p14:tracePt t="8213" x="10860088" y="1552575"/>
          <p14:tracePt t="8221" x="10880725" y="1552575"/>
          <p14:tracePt t="8229" x="10891838" y="1552575"/>
          <p14:tracePt t="8237" x="10901363" y="1552575"/>
          <p14:tracePt t="8253" x="10910888" y="1552575"/>
          <p14:tracePt t="8269" x="10922000" y="1552575"/>
          <p14:tracePt t="8277" x="10941050" y="1552575"/>
          <p14:tracePt t="8285" x="10952163" y="1552575"/>
          <p14:tracePt t="8294" x="10952163" y="1543050"/>
          <p14:tracePt t="8301" x="10971213" y="1543050"/>
          <p14:tracePt t="8309" x="10991850" y="1543050"/>
          <p14:tracePt t="8317" x="11012488" y="1543050"/>
          <p14:tracePt t="8333" x="11031538" y="1533525"/>
          <p14:tracePt t="8340" x="11052175" y="1522413"/>
          <p14:tracePt t="8349" x="11063288" y="1522413"/>
          <p14:tracePt t="8356" x="11082338" y="1522413"/>
          <p14:tracePt t="8373" x="11093450" y="1522413"/>
          <p14:tracePt t="8381" x="11102975" y="1522413"/>
          <p14:tracePt t="8388" x="11112500" y="1522413"/>
          <p14:tracePt t="8405" x="11123613" y="1512888"/>
          <p14:tracePt t="8413" x="11133138" y="1512888"/>
          <p14:tracePt t="8429" x="11153775" y="1512888"/>
          <p14:tracePt t="8437" x="11163300" y="1512888"/>
          <p14:tracePt t="8445" x="11172825" y="1503363"/>
          <p14:tracePt t="8461" x="11183938" y="1503363"/>
          <p14:tracePt t="8469" x="11202988" y="1503363"/>
          <p14:tracePt t="8485" x="11214100" y="1503363"/>
          <p14:tracePt t="8494" x="11223625" y="1503363"/>
          <p14:tracePt t="8511" x="11234738" y="1503363"/>
          <p14:tracePt t="8519" x="11244263" y="1503363"/>
          <p14:tracePt t="8526" x="11253788" y="1503363"/>
          <p14:tracePt t="8591" x="11264900" y="1503363"/>
          <p14:tracePt t="9171" x="11264900" y="1512888"/>
          <p14:tracePt t="9187" x="11253788" y="1512888"/>
          <p14:tracePt t="9195" x="11244263" y="1512888"/>
          <p14:tracePt t="9203" x="11214100" y="1533525"/>
          <p14:tracePt t="9211" x="11193463" y="1533525"/>
          <p14:tracePt t="9218" x="11183938" y="1533525"/>
          <p14:tracePt t="9227" x="11163300" y="1543050"/>
          <p14:tracePt t="9234" x="11133138" y="1552575"/>
          <p14:tracePt t="9242" x="11102975" y="1552575"/>
          <p14:tracePt t="9250" x="11072813" y="1573213"/>
          <p14:tracePt t="9258" x="11022013" y="1573213"/>
          <p14:tracePt t="9266" x="10991850" y="1582738"/>
          <p14:tracePt t="9274" x="10922000" y="1603375"/>
          <p14:tracePt t="9283" x="10871200" y="1633538"/>
          <p14:tracePt t="9290" x="10810875" y="1644650"/>
          <p14:tracePt t="9298" x="10729913" y="1674813"/>
          <p14:tracePt t="9307" x="10628313" y="1684338"/>
          <p14:tracePt t="9315" x="10498138" y="1735138"/>
          <p14:tracePt t="9322" x="10396538" y="1754188"/>
          <p14:tracePt t="9330" x="10155238" y="1816100"/>
          <p14:tracePt t="9339" x="9771063" y="1895475"/>
          <p14:tracePt t="9347" x="9328150" y="1997075"/>
          <p14:tracePt t="9355" x="9136063" y="2027238"/>
          <p14:tracePt t="9365" x="8753475" y="2087563"/>
          <p14:tracePt t="9372" x="8229600" y="2189163"/>
          <p14:tracePt t="9381" x="7785100" y="2259013"/>
          <p14:tracePt t="9386" x="7108825" y="2360613"/>
          <p14:tracePt t="9397" x="6665913" y="2430463"/>
          <p14:tracePt t="9405" x="6142038" y="2532063"/>
          <p14:tracePt t="9413" x="5737225" y="2601913"/>
          <p14:tracePt t="9421" x="5445125" y="2641600"/>
          <p14:tracePt t="9428" x="5153025" y="2703513"/>
          <p14:tracePt t="9437" x="5032375" y="2713038"/>
          <p14:tracePt t="9445" x="4840288" y="2763838"/>
          <p14:tracePt t="9453" x="4648200" y="2813050"/>
          <p14:tracePt t="9461" x="4578350" y="2824163"/>
          <p14:tracePt t="9468" x="4476750" y="2854325"/>
          <p14:tracePt t="9477" x="4346575" y="2863850"/>
          <p14:tracePt t="9485" x="4275138" y="2874963"/>
          <p14:tracePt t="9493" x="4244975" y="2884488"/>
          <p14:tracePt t="9500" x="4205288" y="2905125"/>
          <p14:tracePt t="9508" x="4165600" y="2914650"/>
          <p14:tracePt t="9517" x="4144963" y="2924175"/>
          <p14:tracePt t="9525" x="4103688" y="2924175"/>
          <p14:tracePt t="9533" x="4054475" y="2935288"/>
          <p14:tracePt t="9540" x="4013200" y="2944813"/>
          <p14:tracePt t="9548" x="3973513" y="2944813"/>
          <p14:tracePt t="9556" x="3902075" y="2954338"/>
          <p14:tracePt t="9564" x="3841750" y="2965450"/>
          <p14:tracePt t="9573" x="3781425" y="2965450"/>
          <p14:tracePt t="9581" x="3751263" y="2974975"/>
          <p14:tracePt t="9588" x="3690938" y="2974975"/>
          <p14:tracePt t="9597" x="3651250" y="2984500"/>
          <p14:tracePt t="9604" x="3589338" y="2984500"/>
          <p14:tracePt t="9613" x="3509963" y="3005138"/>
          <p14:tracePt t="9621" x="3479800" y="3005138"/>
          <p14:tracePt t="9628" x="3438525" y="3005138"/>
          <p14:tracePt t="9637" x="3408363" y="3005138"/>
          <p14:tracePt t="9644" x="3387725" y="3005138"/>
          <p14:tracePt t="9654" x="3368675" y="3005138"/>
          <p14:tracePt t="9661" x="3338513" y="3005138"/>
          <p14:tracePt t="9669" x="3308350" y="3005138"/>
          <p14:tracePt t="9678" x="3267075" y="3005138"/>
          <p14:tracePt t="9687" x="3227388" y="3005138"/>
          <p14:tracePt t="9695" x="3146425" y="3005138"/>
          <p14:tracePt t="9703" x="3106738" y="2974975"/>
          <p14:tracePt t="9711" x="3055938" y="2965450"/>
          <p14:tracePt t="9718" x="3044825" y="2954338"/>
          <p14:tracePt t="9727" x="3035300" y="2954338"/>
          <p14:tracePt t="9734" x="3025775" y="2944813"/>
          <p14:tracePt t="9751" x="3014663" y="2935288"/>
          <p14:tracePt t="9758" x="3014663" y="2914650"/>
          <p14:tracePt t="9766" x="3005138" y="2894013"/>
          <p14:tracePt t="9775" x="3005138" y="2863850"/>
          <p14:tracePt t="9782" x="2995613" y="2824163"/>
          <p14:tracePt t="9791" x="2984500" y="2794000"/>
          <p14:tracePt t="9798" x="2984500" y="2752725"/>
          <p14:tracePt t="9806" x="2974975" y="2703513"/>
          <p14:tracePt t="9815" x="2974975" y="2673350"/>
          <p14:tracePt t="9822" x="2965450" y="2622550"/>
          <p14:tracePt t="9830" x="2965450" y="2592388"/>
          <p14:tracePt t="9838" x="2965450" y="2532063"/>
          <p14:tracePt t="9846" x="2965450" y="2470150"/>
          <p14:tracePt t="9854" x="2965450" y="2430463"/>
          <p14:tracePt t="9862" x="2965450" y="2360613"/>
          <p14:tracePt t="9870" x="2965450" y="2298700"/>
          <p14:tracePt t="9878" x="2965450" y="2238375"/>
          <p14:tracePt t="9886" x="2965450" y="2198688"/>
          <p14:tracePt t="9894" x="2974975" y="2159000"/>
          <p14:tracePt t="9902" x="2974975" y="2127250"/>
          <p14:tracePt t="9911" x="2984500" y="2097088"/>
          <p14:tracePt t="9919" x="2984500" y="2047875"/>
          <p14:tracePt t="9936" x="2995613" y="2017713"/>
          <p14:tracePt t="9943" x="2995613" y="1997075"/>
          <p14:tracePt t="9952" x="3005138" y="1976438"/>
          <p14:tracePt t="9958" x="3005138" y="1966913"/>
          <p14:tracePt t="9975" x="3005138" y="1955800"/>
          <p14:tracePt t="9985" x="3005138" y="1946275"/>
          <p14:tracePt t="9992" x="3014663" y="1936750"/>
          <p14:tracePt t="10074" x="3014663" y="1925638"/>
          <p14:tracePt t="10515" x="3025775" y="1925638"/>
          <p14:tracePt t="11104" x="3035300" y="1925638"/>
          <p14:tracePt t="11112" x="3055938" y="1925638"/>
          <p14:tracePt t="11120" x="3086100" y="1925638"/>
          <p14:tracePt t="11127" x="3116263" y="1925638"/>
          <p14:tracePt t="11137" x="3146425" y="1925638"/>
          <p14:tracePt t="11142" x="3186113" y="1925638"/>
          <p14:tracePt t="11152" x="3227388" y="1925638"/>
          <p14:tracePt t="11160" x="3257550" y="1925638"/>
          <p14:tracePt t="11168" x="3297238" y="1925638"/>
          <p14:tracePt t="11176" x="3357563" y="1925638"/>
          <p14:tracePt t="11184" x="3387725" y="1925638"/>
          <p14:tracePt t="11192" x="3429000" y="1925638"/>
          <p14:tracePt t="11201" x="3498850" y="1925638"/>
          <p14:tracePt t="11208" x="3540125" y="1925638"/>
          <p14:tracePt t="11216" x="3600450" y="1925638"/>
          <p14:tracePt t="11224" x="3630613" y="1925638"/>
          <p14:tracePt t="11232" x="3660775" y="1925638"/>
          <p14:tracePt t="11240" x="3690938" y="1925638"/>
          <p14:tracePt t="11248" x="3711575" y="1925638"/>
          <p14:tracePt t="11256" x="3721100" y="1925638"/>
          <p14:tracePt t="11474" x="3730625" y="1925638"/>
          <p14:tracePt t="11482" x="3751263" y="1925638"/>
          <p14:tracePt t="11490" x="3760788" y="1925638"/>
          <p14:tracePt t="11498" x="3781425" y="1925638"/>
          <p14:tracePt t="11506" x="3802063" y="1925638"/>
          <p14:tracePt t="11514" x="3832225" y="1925638"/>
          <p14:tracePt t="11522" x="3862388" y="1925638"/>
          <p14:tracePt t="11530" x="3883025" y="1925638"/>
          <p14:tracePt t="11538" x="3913188" y="1925638"/>
          <p14:tracePt t="11546" x="3932238" y="1925638"/>
          <p14:tracePt t="11554" x="3973513" y="1925638"/>
          <p14:tracePt t="11562" x="4003675" y="1925638"/>
          <p14:tracePt t="11570" x="4064000" y="1925638"/>
          <p14:tracePt t="11578" x="4094163" y="1925638"/>
          <p14:tracePt t="11586" x="4144963" y="1925638"/>
          <p14:tracePt t="11594" x="4225925" y="1925638"/>
          <p14:tracePt t="11602" x="4265613" y="1925638"/>
          <p14:tracePt t="11610" x="4305300" y="1925638"/>
          <p14:tracePt t="11618" x="4346575" y="1925638"/>
          <p14:tracePt t="11627" x="4376738" y="1925638"/>
          <p14:tracePt t="11634" x="4406900" y="1925638"/>
          <p14:tracePt t="11642" x="4437063" y="1925638"/>
          <p14:tracePt t="11650" x="4467225" y="1925638"/>
          <p14:tracePt t="11658" x="4497388" y="1925638"/>
          <p14:tracePt t="11666" x="4527550" y="1925638"/>
          <p14:tracePt t="11674" x="4557713" y="1936750"/>
          <p14:tracePt t="11682" x="4578350" y="1936750"/>
          <p14:tracePt t="11690" x="4608513" y="1936750"/>
          <p14:tracePt t="11698" x="4629150" y="1936750"/>
          <p14:tracePt t="11706" x="4659313" y="1936750"/>
          <p14:tracePt t="11714" x="4678363" y="1946275"/>
          <p14:tracePt t="11722" x="4699000" y="1946275"/>
          <p14:tracePt t="11738" x="4710113" y="1946275"/>
          <p14:tracePt t="11748" x="4729163" y="1946275"/>
          <p14:tracePt t="11754" x="4749800" y="1946275"/>
          <p14:tracePt t="11764" x="4759325" y="1946275"/>
          <p14:tracePt t="11772" x="4779963" y="1946275"/>
          <p14:tracePt t="11788" x="4800600" y="1946275"/>
          <p14:tracePt t="11796" x="4819650" y="1946275"/>
          <p14:tracePt t="11804" x="4840288" y="1946275"/>
          <p14:tracePt t="11820" x="4849813" y="1946275"/>
          <p14:tracePt t="11828" x="4860925" y="1946275"/>
          <p14:tracePt t="12658" x="4870450" y="1946275"/>
          <p14:tracePt t="12741" x="4881563" y="1946275"/>
          <p14:tracePt t="12982" x="4891088" y="1946275"/>
          <p14:tracePt t="13013" x="4900613" y="1946275"/>
          <p14:tracePt t="13029" x="4911725" y="1946275"/>
          <p14:tracePt t="13037" x="4921250" y="1946275"/>
          <p14:tracePt t="13045" x="4941888" y="1946275"/>
          <p14:tracePt t="13055" x="4960938" y="1946275"/>
          <p14:tracePt t="13060" x="4991100" y="1946275"/>
          <p14:tracePt t="13068" x="5021263" y="1946275"/>
          <p14:tracePt t="13076" x="5053013" y="1946275"/>
          <p14:tracePt t="13084" x="5092700" y="1946275"/>
          <p14:tracePt t="13092" x="5122863" y="1946275"/>
          <p14:tracePt t="13100" x="5162550" y="1946275"/>
          <p14:tracePt t="13108" x="5192713" y="1946275"/>
          <p14:tracePt t="13116" x="5213350" y="1946275"/>
          <p14:tracePt t="13124" x="5254625" y="1946275"/>
          <p14:tracePt t="13132" x="5303838" y="1946275"/>
          <p14:tracePt t="13140" x="5334000" y="1946275"/>
          <p14:tracePt t="13148" x="5375275" y="1946275"/>
          <p14:tracePt t="13156" x="5414963" y="1946275"/>
          <p14:tracePt t="13164" x="5475288" y="1946275"/>
          <p14:tracePt t="13172" x="5526088" y="1946275"/>
          <p14:tracePt t="13180" x="5576888" y="1946275"/>
          <p14:tracePt t="13188" x="5616575" y="1946275"/>
          <p14:tracePt t="13198" x="5657850" y="1946275"/>
          <p14:tracePt t="13204" x="5697538" y="1946275"/>
          <p14:tracePt t="13214" x="5718175" y="1946275"/>
          <p14:tracePt t="13220" x="5748338" y="1946275"/>
          <p14:tracePt t="13230" x="5778500" y="1946275"/>
          <p14:tracePt t="13238" x="5818188" y="1946275"/>
          <p14:tracePt t="13246" x="5838825" y="1946275"/>
          <p14:tracePt t="13254" x="5868988" y="1946275"/>
          <p14:tracePt t="13262" x="5889625" y="1946275"/>
          <p14:tracePt t="13270" x="5919788" y="1946275"/>
          <p14:tracePt t="13278" x="5940425" y="1946275"/>
          <p14:tracePt t="13286" x="5970588" y="1955800"/>
          <p14:tracePt t="13294" x="5980113" y="1955800"/>
          <p14:tracePt t="13302" x="5989638" y="1955800"/>
          <p14:tracePt t="13310" x="6000750" y="1955800"/>
          <p14:tracePt t="13318" x="6010275" y="1955800"/>
          <p14:tracePt t="13326" x="6019800" y="1955800"/>
          <p14:tracePt t="13382" x="6040438" y="1955800"/>
          <p14:tracePt t="13390" x="6061075" y="1955800"/>
          <p14:tracePt t="13398" x="6080125" y="1966913"/>
          <p14:tracePt t="13406" x="6111875" y="1966913"/>
          <p14:tracePt t="13414" x="6142038" y="1976438"/>
          <p14:tracePt t="13422" x="6181725" y="1987550"/>
          <p14:tracePt t="13430" x="6211888" y="1987550"/>
          <p14:tracePt t="13438" x="6251575" y="1987550"/>
          <p14:tracePt t="13446" x="6302375" y="2006600"/>
          <p14:tracePt t="13454" x="6343650" y="2006600"/>
          <p14:tracePt t="13462" x="6383338" y="2006600"/>
          <p14:tracePt t="13470" x="6443663" y="2006600"/>
          <p14:tracePt t="13478" x="6494463" y="2006600"/>
          <p14:tracePt t="13486" x="6524625" y="2006600"/>
          <p14:tracePt t="13495" x="6564313" y="2006600"/>
          <p14:tracePt t="13505" x="6594475" y="2006600"/>
          <p14:tracePt t="13511" x="6624638" y="2006600"/>
          <p14:tracePt t="13521" x="6645275" y="2006600"/>
          <p14:tracePt t="13529" x="6665913" y="2006600"/>
          <p14:tracePt t="13536" x="6675438" y="2006600"/>
          <p14:tracePt t="13544" x="6686550" y="2006600"/>
          <p14:tracePt t="13568" x="6696075" y="2006600"/>
          <p14:tracePt t="13592" x="6705600" y="2006600"/>
          <p14:tracePt t="14720" x="6716713" y="2006600"/>
          <p14:tracePt t="14752" x="6726238" y="2006600"/>
          <p14:tracePt t="14784" x="6735763" y="2006600"/>
          <p14:tracePt t="14801" x="6746875" y="2006600"/>
          <p14:tracePt t="14810" x="6756400" y="2006600"/>
          <p14:tracePt t="14817" x="6765925" y="2006600"/>
          <p14:tracePt t="14832" x="6777038" y="2006600"/>
          <p14:tracePt t="14840" x="6786563" y="2006600"/>
          <p14:tracePt t="14856" x="6796088" y="2006600"/>
          <p14:tracePt t="14880" x="6807200" y="2006600"/>
          <p14:tracePt t="14912" x="6816725" y="2006600"/>
          <p14:tracePt t="14928" x="6827838" y="2006600"/>
          <p14:tracePt t="14936" x="6837363" y="2006600"/>
          <p14:tracePt t="14943" x="6846888" y="2006600"/>
          <p14:tracePt t="14959" x="6858000" y="2006600"/>
          <p14:tracePt t="14976" x="6867525" y="2006600"/>
          <p14:tracePt t="15000" x="6877050" y="2006600"/>
          <p14:tracePt t="15421" x="6877050" y="2017713"/>
          <p14:tracePt t="15453" x="6877050" y="2027238"/>
          <p14:tracePt t="15499" x="6877050" y="2036763"/>
          <p14:tracePt t="15938" x="6888163" y="2036763"/>
          <p14:tracePt t="15954" x="6897688" y="2036763"/>
          <p14:tracePt t="15961" x="6918325" y="2027238"/>
          <p14:tracePt t="15970" x="6937375" y="2017713"/>
          <p14:tracePt t="15977" x="6967538" y="2006600"/>
          <p14:tracePt t="15984" x="6999288" y="1997075"/>
          <p14:tracePt t="15994" x="7029450" y="1987550"/>
          <p14:tracePt t="16000" x="7059613" y="1987550"/>
          <p14:tracePt t="16008" x="7078663" y="1976438"/>
          <p14:tracePt t="16016" x="7089775" y="1976438"/>
          <p14:tracePt t="16024" x="7108825" y="1976438"/>
          <p14:tracePt t="16032" x="7129463" y="1966913"/>
          <p14:tracePt t="16039" x="7150100" y="1955800"/>
          <p14:tracePt t="16048" x="7170738" y="1946275"/>
          <p14:tracePt t="16055" x="7189788" y="1946275"/>
          <p14:tracePt t="16064" x="7219950" y="1936750"/>
          <p14:tracePt t="16072" x="7240588" y="1925638"/>
          <p14:tracePt t="16080" x="7270750" y="1925638"/>
          <p14:tracePt t="16089" x="7291388" y="1916113"/>
          <p14:tracePt t="16096" x="7310438" y="1916113"/>
          <p14:tracePt t="16106" x="7310438" y="1906588"/>
          <p14:tracePt t="16112" x="7321550" y="1906588"/>
          <p14:tracePt t="16120" x="7331075" y="1906588"/>
          <p14:tracePt t="16128" x="7342188" y="1906588"/>
          <p14:tracePt t="16136" x="7361238" y="1906588"/>
          <p14:tracePt t="16144" x="7361238" y="1895475"/>
          <p14:tracePt t="16152" x="7372350" y="1895475"/>
          <p14:tracePt t="16162" x="7381875" y="1895475"/>
          <p14:tracePt t="16210" x="7391400" y="1895475"/>
          <p14:tracePt t="16234" x="7402513" y="1895475"/>
          <p14:tracePt t="16258" x="7412038" y="1895475"/>
          <p14:tracePt t="16265" x="7421563" y="1895475"/>
          <p14:tracePt t="16273" x="7442200" y="1895475"/>
          <p14:tracePt t="16281" x="7451725" y="1895475"/>
          <p14:tracePt t="16289" x="7472363" y="1916113"/>
          <p14:tracePt t="16297" x="7493000" y="1925638"/>
          <p14:tracePt t="16305" x="7502525" y="1936750"/>
          <p14:tracePt t="16313" x="7523163" y="1936750"/>
          <p14:tracePt t="16322" x="7532688" y="1946275"/>
          <p14:tracePt t="16329" x="7543800" y="1946275"/>
          <p14:tracePt t="16337" x="7543800" y="1955800"/>
          <p14:tracePt t="16346" x="7553325" y="1955800"/>
          <p14:tracePt t="16353" x="7562850" y="1955800"/>
          <p14:tracePt t="16361" x="7562850" y="1966913"/>
          <p14:tracePt t="16394" x="7573963" y="1966913"/>
          <p14:tracePt t="16418" x="7583488" y="1976438"/>
          <p14:tracePt t="16426" x="7604125" y="1987550"/>
          <p14:tracePt t="16435" x="7634288" y="1997075"/>
          <p14:tracePt t="16442" x="7673975" y="2006600"/>
          <p14:tracePt t="16453" x="7704138" y="2017713"/>
          <p14:tracePt t="16458" x="7745413" y="2027238"/>
          <p14:tracePt t="16467" x="7775575" y="2036763"/>
          <p14:tracePt t="16474" x="7794625" y="2036763"/>
          <p14:tracePt t="16484" x="7854950" y="2047875"/>
          <p14:tracePt t="16491" x="7886700" y="2057400"/>
          <p14:tracePt t="16499" x="7926388" y="2066925"/>
          <p14:tracePt t="16507" x="7947025" y="2078038"/>
          <p14:tracePt t="16515" x="7977188" y="2078038"/>
          <p14:tracePt t="16523" x="7996238" y="2078038"/>
          <p14:tracePt t="16531" x="8007350" y="2087563"/>
          <p14:tracePt t="16539" x="8026400" y="2087563"/>
          <p14:tracePt t="16547" x="8037513" y="2087563"/>
          <p14:tracePt t="16555" x="8058150" y="2087563"/>
          <p14:tracePt t="16563" x="8077200" y="2087563"/>
          <p14:tracePt t="16579" x="8088313" y="2087563"/>
          <p14:tracePt t="16587" x="8097838" y="2087563"/>
          <p14:tracePt t="16595" x="8118475" y="2087563"/>
          <p14:tracePt t="16603" x="8128000" y="2087563"/>
          <p14:tracePt t="16611" x="8137525" y="2087563"/>
          <p14:tracePt t="16619" x="8167688" y="2087563"/>
          <p14:tracePt t="16628" x="8188325" y="2087563"/>
          <p14:tracePt t="16635" x="8208963" y="2087563"/>
          <p14:tracePt t="16643" x="8239125" y="2078038"/>
          <p14:tracePt t="16651" x="8259763" y="2078038"/>
          <p14:tracePt t="16659" x="8289925" y="2066925"/>
          <p14:tracePt t="16668" x="8308975" y="2057400"/>
          <p14:tracePt t="16676" x="8329613" y="2057400"/>
          <p14:tracePt t="16683" x="8359775" y="2057400"/>
          <p14:tracePt t="16692" x="8389938" y="2047875"/>
          <p14:tracePt t="16699" x="8420100" y="2047875"/>
          <p14:tracePt t="16708" x="8450263" y="2036763"/>
          <p14:tracePt t="16715" x="8480425" y="2036763"/>
          <p14:tracePt t="16723" x="8501063" y="2036763"/>
          <p14:tracePt t="16731" x="8510588" y="2027238"/>
          <p14:tracePt t="16739" x="8521700" y="2027238"/>
          <p14:tracePt t="16749" x="8531225" y="2027238"/>
          <p14:tracePt t="16757" x="8540750" y="2017713"/>
          <p14:tracePt t="16789" x="8551863" y="2017713"/>
          <p14:tracePt t="16805" x="8561388" y="2017713"/>
          <p14:tracePt t="16813" x="8582025" y="2017713"/>
          <p14:tracePt t="16821" x="8602663" y="2017713"/>
          <p14:tracePt t="16829" x="8612188" y="2006600"/>
          <p14:tracePt t="16838" x="8621713" y="2006600"/>
          <p14:tracePt t="16845" x="8632825" y="1997075"/>
          <p14:tracePt t="16853" x="8651875" y="1997075"/>
          <p14:tracePt t="16869" x="8662988" y="1997075"/>
          <p14:tracePt t="16878" x="8672513" y="1997075"/>
          <p14:tracePt t="16894" x="8682038" y="1997075"/>
          <p14:tracePt t="16909" x="8693150" y="1987550"/>
          <p14:tracePt t="17056" x="8693150" y="1976438"/>
          <p14:tracePt t="17226" x="8702675" y="1976438"/>
          <p14:tracePt t="17234" x="8723313" y="1976438"/>
          <p14:tracePt t="17244" x="8732838" y="1976438"/>
          <p14:tracePt t="17251" x="8753475" y="1976438"/>
          <p14:tracePt t="17258" x="8793163" y="1987550"/>
          <p14:tracePt t="17264" x="8804275" y="1987550"/>
          <p14:tracePt t="17272" x="8853488" y="1997075"/>
          <p14:tracePt t="17280" x="8883650" y="2006600"/>
          <p14:tracePt t="17288" x="8934450" y="2017713"/>
          <p14:tracePt t="17296" x="8975725" y="2027238"/>
          <p14:tracePt t="17306" x="9005888" y="2027238"/>
          <p14:tracePt t="17312" x="9055100" y="2036763"/>
          <p14:tracePt t="17322" x="9105900" y="2047875"/>
          <p14:tracePt t="17328" x="9147175" y="2047875"/>
          <p14:tracePt t="17338" x="9186863" y="2066925"/>
          <p14:tracePt t="17344" x="9226550" y="2066925"/>
          <p14:tracePt t="17354" x="9277350" y="2078038"/>
          <p14:tracePt t="17362" x="9307513" y="2078038"/>
          <p14:tracePt t="17370" x="9348788" y="2078038"/>
          <p14:tracePt t="17378" x="9398000" y="2078038"/>
          <p14:tracePt t="17386" x="9428163" y="2078038"/>
          <p14:tracePt t="17394" x="9478963" y="2078038"/>
          <p14:tracePt t="17402" x="9509125" y="2078038"/>
          <p14:tracePt t="17409" x="9539288" y="2078038"/>
          <p14:tracePt t="17418" x="9559925" y="2078038"/>
          <p14:tracePt t="17426" x="9580563" y="2078038"/>
          <p14:tracePt t="17434" x="9610725" y="2078038"/>
          <p14:tracePt t="17442" x="9631363" y="2078038"/>
          <p14:tracePt t="17450" x="9661525" y="2078038"/>
          <p14:tracePt t="17458" x="9680575" y="2078038"/>
          <p14:tracePt t="17466" x="9710738" y="2066925"/>
          <p14:tracePt t="17474" x="9740900" y="2066925"/>
          <p14:tracePt t="17482" x="9761538" y="2066925"/>
          <p14:tracePt t="17490" x="9782175" y="2057400"/>
          <p14:tracePt t="17499" x="9801225" y="2047875"/>
          <p14:tracePt t="17506" x="9832975" y="2047875"/>
          <p14:tracePt t="17515" x="9852025" y="2036763"/>
          <p14:tracePt t="17522" x="9863138" y="2036763"/>
          <p14:tracePt t="17530" x="9882188" y="2027238"/>
          <p14:tracePt t="17537" x="9902825" y="2017713"/>
          <p14:tracePt t="17545" x="9923463" y="2017713"/>
          <p14:tracePt t="17553" x="9932988" y="2017713"/>
          <p14:tracePt t="17561" x="9953625" y="2006600"/>
          <p14:tracePt t="17577" x="9972675" y="1997075"/>
          <p14:tracePt t="17585" x="9983788" y="1997075"/>
          <p14:tracePt t="17593" x="10004425" y="1997075"/>
          <p14:tracePt t="17601" x="10013950" y="1987550"/>
          <p14:tracePt t="17609" x="10023475" y="1987550"/>
          <p14:tracePt t="17617" x="10034588" y="1987550"/>
          <p14:tracePt t="17625" x="10044113" y="1976438"/>
          <p14:tracePt t="17635" x="10053638" y="1976438"/>
          <p14:tracePt t="17659" x="10064750" y="1976438"/>
          <p14:tracePt t="17683" x="10074275" y="1976438"/>
          <p14:tracePt t="18029" x="10064750" y="1976438"/>
          <p14:tracePt t="18037" x="10044113" y="1976438"/>
          <p14:tracePt t="18045" x="9983788" y="1976438"/>
          <p14:tracePt t="18053" x="9872663" y="1997075"/>
          <p14:tracePt t="18061" x="9752013" y="1997075"/>
          <p14:tracePt t="18069" x="9599613" y="2027238"/>
          <p14:tracePt t="18078" x="9520238" y="2036763"/>
          <p14:tracePt t="18085" x="9388475" y="2087563"/>
          <p14:tracePt t="18094" x="9186863" y="2189163"/>
          <p14:tracePt t="18101" x="9096375" y="2238375"/>
          <p14:tracePt t="18109" x="8955088" y="2339975"/>
          <p14:tracePt t="18117" x="8853488" y="2430463"/>
          <p14:tracePt t="18125" x="8783638" y="2511425"/>
          <p14:tracePt t="18133" x="8651875" y="2673350"/>
          <p14:tracePt t="18141" x="8591550" y="2763838"/>
          <p14:tracePt t="18149" x="8521700" y="2863850"/>
          <p14:tracePt t="18157" x="8480425" y="2935288"/>
          <p14:tracePt t="18165" x="8389938" y="3055938"/>
          <p14:tracePt t="18173" x="8329613" y="3116263"/>
          <p14:tracePt t="18181" x="8289925" y="3187700"/>
          <p14:tracePt t="18191" x="8197850" y="3308350"/>
          <p14:tracePt t="18197" x="8148638" y="3359150"/>
          <p14:tracePt t="18207" x="8097838" y="3449638"/>
          <p14:tracePt t="18213" x="8037513" y="3509963"/>
          <p14:tracePt t="18223" x="7966075" y="3600450"/>
          <p14:tracePt t="18231" x="7916863" y="3651250"/>
          <p14:tracePt t="18239" x="7866063" y="3721100"/>
          <p14:tracePt t="18247" x="7794625" y="3802063"/>
          <p14:tracePt t="18255" x="7745413" y="3852863"/>
          <p14:tracePt t="18263" x="7694613" y="3892550"/>
          <p14:tracePt t="18271" x="7643813" y="3943350"/>
          <p14:tracePt t="18279" x="7593013" y="3983038"/>
          <p14:tracePt t="18287" x="7502525" y="4054475"/>
          <p14:tracePt t="18295" x="7432675" y="4105275"/>
          <p14:tracePt t="18303" x="7372350" y="4144963"/>
          <p14:tracePt t="18311" x="7210425" y="4256088"/>
          <p14:tracePt t="18319" x="7108825" y="4316413"/>
          <p14:tracePt t="18327" x="6988175" y="4376738"/>
          <p14:tracePt t="18335" x="6846888" y="4448175"/>
          <p14:tracePt t="18343" x="6645275" y="4538663"/>
          <p14:tracePt t="18351" x="6515100" y="4598988"/>
          <p14:tracePt t="18360" x="6392863" y="4659313"/>
          <p14:tracePt t="18367" x="6313488" y="4699000"/>
          <p14:tracePt t="18377" x="6272213" y="4719638"/>
          <p14:tracePt t="18383" x="6242050" y="4730750"/>
          <p14:tracePt t="18391" x="6221413" y="4749800"/>
          <p14:tracePt t="18399" x="6211888" y="4749800"/>
          <p14:tracePt t="18407" x="6202363" y="4760913"/>
          <p14:tracePt t="18415" x="6191250" y="4760913"/>
          <p14:tracePt t="18423" x="6181725" y="4770438"/>
          <p14:tracePt t="18465" x="6172200" y="4770438"/>
          <p14:tracePt t="18513" x="6161088" y="4770438"/>
          <p14:tracePt t="18521" x="6142038" y="4760913"/>
          <p14:tracePt t="18529" x="6121400" y="4749800"/>
          <p14:tracePt t="18537" x="6091238" y="4749800"/>
          <p14:tracePt t="18545" x="6030913" y="4740275"/>
          <p14:tracePt t="18553" x="6000750" y="4740275"/>
          <p14:tracePt t="18561" x="5959475" y="4730750"/>
          <p14:tracePt t="18569" x="5919788" y="4730750"/>
          <p14:tracePt t="18577" x="5859463" y="4730750"/>
          <p14:tracePt t="18585" x="5818188" y="4730750"/>
          <p14:tracePt t="18593" x="5778500" y="4730750"/>
          <p14:tracePt t="18601" x="5676900" y="4740275"/>
          <p14:tracePt t="18609" x="5607050" y="4770438"/>
          <p14:tracePt t="18617" x="5546725" y="4779963"/>
          <p14:tracePt t="18625" x="5505450" y="4800600"/>
          <p14:tracePt t="18633" x="5384800" y="4830763"/>
          <p14:tracePt t="18641" x="5324475" y="4870450"/>
          <p14:tracePt t="18649" x="5273675" y="4902200"/>
          <p14:tracePt t="18658" x="5213350" y="4911725"/>
          <p14:tracePt t="18665" x="5162550" y="4932363"/>
          <p14:tracePt t="18673" x="5122863" y="4941888"/>
          <p14:tracePt t="18681" x="5092700" y="4951413"/>
          <p14:tracePt t="18689" x="5072063" y="4962525"/>
          <p14:tracePt t="18697" x="5041900" y="4972050"/>
          <p14:tracePt t="18705" x="5021263" y="4972050"/>
          <p14:tracePt t="18713" x="5002213" y="4972050"/>
          <p14:tracePt t="18721" x="4991100" y="4981575"/>
          <p14:tracePt t="18729" x="4981575" y="4981575"/>
          <p14:tracePt t="18899" x="4981575" y="4992688"/>
          <p14:tracePt t="19087" x="5002213" y="4992688"/>
          <p14:tracePt t="19096" x="5021263" y="4992688"/>
          <p14:tracePt t="19105" x="5041900" y="4992688"/>
          <p14:tracePt t="19112" x="5083175" y="4992688"/>
          <p14:tracePt t="19118" x="5113338" y="5002213"/>
          <p14:tracePt t="19126" x="5153025" y="5002213"/>
          <p14:tracePt t="19134" x="5192713" y="5002213"/>
          <p14:tracePt t="19142" x="5233988" y="5002213"/>
          <p14:tracePt t="19150" x="5284788" y="5002213"/>
          <p14:tracePt t="19157" x="5314950" y="5002213"/>
          <p14:tracePt t="19166" x="5345113" y="5002213"/>
          <p14:tracePt t="19174" x="5375275" y="5002213"/>
          <p14:tracePt t="19181" x="5384800" y="5002213"/>
          <p14:tracePt t="19189" x="5414963" y="5002213"/>
          <p14:tracePt t="19197" x="5426075" y="5002213"/>
          <p14:tracePt t="19205" x="5456238" y="5002213"/>
          <p14:tracePt t="19213" x="5486400" y="5002213"/>
          <p14:tracePt t="19222" x="5505450" y="5002213"/>
          <p14:tracePt t="19229" x="5535613" y="5002213"/>
          <p14:tracePt t="19237" x="5546725" y="5002213"/>
          <p14:tracePt t="19245" x="5576888" y="5002213"/>
          <p14:tracePt t="19253" x="5597525" y="5002213"/>
          <p14:tracePt t="19261" x="5616575" y="5002213"/>
          <p14:tracePt t="19269" x="5627688" y="5002213"/>
          <p14:tracePt t="19277" x="5637213" y="5002213"/>
          <p14:tracePt t="19377" x="5646738" y="5002213"/>
          <p14:tracePt t="19473" x="5667375" y="5002213"/>
          <p14:tracePt t="19481" x="5688013" y="5011738"/>
          <p14:tracePt t="19492" x="5718175" y="5011738"/>
          <p14:tracePt t="19498" x="5748338" y="5022850"/>
          <p14:tracePt t="19507" x="5788025" y="5032375"/>
          <p14:tracePt t="19512" x="5829300" y="5041900"/>
          <p14:tracePt t="19520" x="5878513" y="5041900"/>
          <p14:tracePt t="19528" x="5919788" y="5053013"/>
          <p14:tracePt t="19536" x="5959475" y="5062538"/>
          <p14:tracePt t="19543" x="6000750" y="5062538"/>
          <p14:tracePt t="19552" x="6049963" y="5062538"/>
          <p14:tracePt t="19559" x="6091238" y="5073650"/>
          <p14:tracePt t="19568" x="6121400" y="5073650"/>
          <p14:tracePt t="19576" x="6161088" y="5073650"/>
          <p14:tracePt t="19583" x="6191250" y="5073650"/>
          <p14:tracePt t="19592" x="6232525" y="5073650"/>
          <p14:tracePt t="19599" x="6262688" y="5073650"/>
          <p14:tracePt t="19607" x="6292850" y="5073650"/>
          <p14:tracePt t="19615" x="6313488" y="5073650"/>
          <p14:tracePt t="19624" x="6332538" y="5073650"/>
          <p14:tracePt t="19631" x="6353175" y="5073650"/>
          <p14:tracePt t="19639" x="6383338" y="5073650"/>
          <p14:tracePt t="19647" x="6392863" y="5073650"/>
          <p14:tracePt t="19655" x="6413500" y="5073650"/>
          <p14:tracePt t="19663" x="6434138" y="5073650"/>
          <p14:tracePt t="19671" x="6454775" y="5073650"/>
          <p14:tracePt t="19679" x="6464300" y="5073650"/>
          <p14:tracePt t="19689" x="6473825" y="5073650"/>
          <p14:tracePt t="19695" x="6494463" y="5073650"/>
          <p14:tracePt t="19705" x="6503988" y="5062538"/>
          <p14:tracePt t="19713" x="6524625" y="5062538"/>
          <p14:tracePt t="19721" x="6534150" y="5062538"/>
          <p14:tracePt t="19729" x="6554788" y="5053013"/>
          <p14:tracePt t="19737" x="6575425" y="5053013"/>
          <p14:tracePt t="19745" x="6594475" y="5041900"/>
          <p14:tracePt t="19753" x="6615113" y="5041900"/>
          <p14:tracePt t="19761" x="6635750" y="5041900"/>
          <p14:tracePt t="19769" x="6656388" y="5022850"/>
          <p14:tracePt t="19786" x="6665913" y="5022850"/>
          <p14:tracePt t="19793" x="6675438" y="5022850"/>
          <p14:tracePt t="19801" x="6686550" y="5022850"/>
          <p14:tracePt t="19809" x="6696075" y="5022850"/>
          <p14:tracePt t="19817" x="6696075" y="5011738"/>
          <p14:tracePt t="19825" x="6705600" y="5011738"/>
          <p14:tracePt t="19833" x="6726238" y="5011738"/>
          <p14:tracePt t="19849" x="6735763" y="5011738"/>
          <p14:tracePt t="19857" x="6746875" y="5002213"/>
          <p14:tracePt t="19865" x="6756400" y="5002213"/>
          <p14:tracePt t="19881" x="6765925" y="5002213"/>
          <p14:tracePt t="19939" x="6765925" y="4992688"/>
          <p14:tracePt t="20777" x="6746875" y="4981575"/>
          <p14:tracePt t="20783" x="6705600" y="4951413"/>
          <p14:tracePt t="20793" x="6635750" y="4911725"/>
          <p14:tracePt t="20799" x="6534150" y="4870450"/>
          <p14:tracePt t="20807" x="6413500" y="4779963"/>
          <p14:tracePt t="20814" x="6292850" y="4689475"/>
          <p14:tracePt t="20823" x="6211888" y="4629150"/>
          <p14:tracePt t="20830" x="6019800" y="4497388"/>
          <p14:tracePt t="20839" x="5818188" y="4325938"/>
          <p14:tracePt t="20847" x="5667375" y="4205288"/>
          <p14:tracePt t="20855" x="5535613" y="4105275"/>
          <p14:tracePt t="20864" x="5426075" y="4013200"/>
          <p14:tracePt t="20873" x="5334000" y="3933825"/>
          <p14:tracePt t="20880" x="5273675" y="3873500"/>
          <p14:tracePt t="20889" x="5132388" y="3781425"/>
          <p14:tracePt t="20897" x="5011738" y="3670300"/>
          <p14:tracePt t="20905" x="4870450" y="3560763"/>
          <p14:tracePt t="20913" x="4710113" y="3449638"/>
          <p14:tracePt t="20921" x="4568825" y="3359150"/>
          <p14:tracePt t="20930" x="4427538" y="3248025"/>
          <p14:tracePt t="20937" x="4305300" y="3176588"/>
          <p14:tracePt t="20945" x="4205288" y="3116263"/>
          <p14:tracePt t="20953" x="4094163" y="3025775"/>
          <p14:tracePt t="20960" x="3973513" y="2954338"/>
          <p14:tracePt t="20969" x="3913188" y="2894013"/>
          <p14:tracePt t="20977" x="3771900" y="2803525"/>
          <p14:tracePt t="20985" x="3700463" y="2752725"/>
          <p14:tracePt t="20992" x="3619500" y="2692400"/>
          <p14:tracePt t="21001" x="3570288" y="2652713"/>
          <p14:tracePt t="21009" x="3449638" y="2581275"/>
          <p14:tracePt t="21017" x="3357563" y="2511425"/>
          <p14:tracePt t="21025" x="3317875" y="2481263"/>
          <p14:tracePt t="21033" x="3227388" y="2430463"/>
          <p14:tracePt t="21040" x="3086100" y="2349500"/>
          <p14:tracePt t="21049" x="3005138" y="2289175"/>
          <p14:tracePt t="21057" x="2924175" y="2249488"/>
          <p14:tracePt t="21065" x="2782888" y="2189163"/>
          <p14:tracePt t="21073" x="2682875" y="2147888"/>
          <p14:tracePt t="21080" x="2601913" y="2117725"/>
          <p14:tracePt t="21089" x="2520950" y="2078038"/>
          <p14:tracePt t="21096" x="2420938" y="2047875"/>
          <p14:tracePt t="21105" x="2319338" y="2036763"/>
          <p14:tracePt t="21112" x="2187575" y="1987550"/>
          <p14:tracePt t="21121" x="2108200" y="1966913"/>
          <p14:tracePt t="21129" x="1985963" y="1946275"/>
          <p14:tracePt t="21137" x="1876425" y="1916113"/>
          <p14:tracePt t="21145" x="1774825" y="1906588"/>
          <p14:tracePt t="21155" x="1673225" y="1895475"/>
          <p14:tracePt t="21161" x="1563688" y="1876425"/>
          <p14:tracePt t="21171" x="1441450" y="1846263"/>
          <p14:tracePt t="21177" x="1381125" y="1846263"/>
          <p14:tracePt t="21187" x="1270000" y="1835150"/>
          <p14:tracePt t="21195" x="1209675" y="1835150"/>
          <p14:tracePt t="21203" x="1179513" y="1835150"/>
          <p14:tracePt t="21212" x="1149350" y="1835150"/>
          <p14:tracePt t="21219" x="1119188" y="1835150"/>
          <p14:tracePt t="21235" x="1098550" y="1835150"/>
          <p14:tracePt t="21243" x="1089025" y="1835150"/>
          <p14:tracePt t="21251" x="1089025" y="1846263"/>
          <p14:tracePt t="21259" x="1079500" y="1846263"/>
          <p14:tracePt t="21266" x="1068388" y="1855788"/>
          <p14:tracePt t="21275" x="1068388" y="1865313"/>
          <p14:tracePt t="21282" x="1058863" y="1876425"/>
          <p14:tracePt t="21291" x="1049338" y="1885950"/>
          <p14:tracePt t="21299" x="1028700" y="1906588"/>
          <p14:tracePt t="21307" x="1008063" y="1925638"/>
          <p14:tracePt t="21315" x="998538" y="1966913"/>
          <p14:tracePt t="21323" x="977900" y="1987550"/>
          <p14:tracePt t="21331" x="968375" y="2027238"/>
          <p14:tracePt t="21339" x="957263" y="2057400"/>
          <p14:tracePt t="21347" x="947738" y="2097088"/>
          <p14:tracePt t="21354" x="938213" y="2147888"/>
          <p14:tracePt t="21363" x="927100" y="2189163"/>
          <p14:tracePt t="21371" x="917575" y="2219325"/>
          <p14:tracePt t="21379" x="917575" y="2259013"/>
          <p14:tracePt t="21387" x="917575" y="2289175"/>
          <p14:tracePt t="21394" x="917575" y="2309813"/>
          <p14:tracePt t="21403" x="917575" y="2330450"/>
          <p14:tracePt t="21419" x="917575" y="2339975"/>
          <p14:tracePt t="21435" x="917575" y="2349500"/>
          <p14:tracePt t="21581" x="927100" y="2349500"/>
          <p14:tracePt t="21637" x="938213" y="2349500"/>
          <p14:tracePt t="21653" x="947738" y="2349500"/>
          <p14:tracePt t="21668" x="957263" y="2349500"/>
          <p14:tracePt t="21677" x="977900" y="2349500"/>
          <p14:tracePt t="21685" x="998538" y="2349500"/>
          <p14:tracePt t="21693" x="1028700" y="2349500"/>
          <p14:tracePt t="21701" x="1058863" y="2349500"/>
          <p14:tracePt t="21709" x="1098550" y="2349500"/>
          <p14:tracePt t="21716" x="1128713" y="2349500"/>
          <p14:tracePt t="21726" x="1200150" y="2349500"/>
          <p14:tracePt t="21735" x="1220788" y="2349500"/>
          <p14:tracePt t="21741" x="1250950" y="2349500"/>
          <p14:tracePt t="21751" x="1281113" y="2349500"/>
          <p14:tracePt t="21756" x="1290638" y="2349500"/>
          <p14:tracePt t="21767" x="1311275" y="2349500"/>
          <p14:tracePt t="21772" x="1320800" y="2349500"/>
          <p14:tracePt t="21783" x="1331913" y="2349500"/>
          <p14:tracePt t="21790" x="1341438" y="2349500"/>
          <p14:tracePt t="21937" x="1341438" y="2339975"/>
          <p14:tracePt t="22019" x="1362075" y="2339975"/>
          <p14:tracePt t="22027" x="1381125" y="2339975"/>
          <p14:tracePt t="22031" x="1401763" y="2339975"/>
          <p14:tracePt t="22043" x="1431925" y="2339975"/>
          <p14:tracePt t="22047" x="1471613" y="2339975"/>
          <p14:tracePt t="22059" x="1512888" y="2339975"/>
          <p14:tracePt t="22065" x="1552575" y="2339975"/>
          <p14:tracePt t="22072" x="1612900" y="2339975"/>
          <p14:tracePt t="22081" x="1654175" y="2339975"/>
          <p14:tracePt t="22088" x="1714500" y="2339975"/>
          <p14:tracePt t="22096" x="1754188" y="2339975"/>
          <p14:tracePt t="22105" x="1795463" y="2339975"/>
          <p14:tracePt t="22113" x="1835150" y="2339975"/>
          <p14:tracePt t="22120" x="1876425" y="2339975"/>
          <p14:tracePt t="22128" x="1925638" y="2339975"/>
          <p14:tracePt t="22136" x="1946275" y="2339975"/>
          <p14:tracePt t="22144" x="1966913" y="2339975"/>
          <p14:tracePt t="22152" x="1976438" y="2339975"/>
          <p14:tracePt t="22160" x="1985963" y="2339975"/>
          <p14:tracePt t="22443" x="1997075" y="2339975"/>
          <p14:tracePt t="22458" x="2006600" y="2339975"/>
          <p14:tracePt t="22466" x="2016125" y="2339975"/>
          <p14:tracePt t="22474" x="2036763" y="2339975"/>
          <p14:tracePt t="22482" x="2047875" y="2339975"/>
          <p14:tracePt t="22490" x="2066925" y="2339975"/>
          <p14:tracePt t="22499" x="2097088" y="2339975"/>
          <p14:tracePt t="22506" x="2127250" y="2339975"/>
          <p14:tracePt t="22515" x="2157413" y="2339975"/>
          <p14:tracePt t="22522" x="2187575" y="2339975"/>
          <p14:tracePt t="22531" x="2219325" y="2339975"/>
          <p14:tracePt t="22538" x="2238375" y="2339975"/>
          <p14:tracePt t="22546" x="2268538" y="2339975"/>
          <p14:tracePt t="22555" x="2289175" y="2339975"/>
          <p14:tracePt t="22562" x="2309813" y="2339975"/>
          <p14:tracePt t="22578" x="2319338" y="2339975"/>
          <p14:tracePt t="22586" x="2328863" y="2339975"/>
          <p14:tracePt t="22695" x="2339975" y="2339975"/>
          <p14:tracePt t="22720" x="2349500" y="2339975"/>
          <p14:tracePt t="22735" x="2359025" y="2339975"/>
          <p14:tracePt t="22743" x="2379663" y="2339975"/>
          <p14:tracePt t="22749" x="2400300" y="2339975"/>
          <p14:tracePt t="22758" x="2430463" y="2339975"/>
          <p14:tracePt t="22765" x="2460625" y="2339975"/>
          <p14:tracePt t="22773" x="2530475" y="2339975"/>
          <p14:tracePt t="22781" x="2571750" y="2339975"/>
          <p14:tracePt t="22788" x="2592388" y="2339975"/>
          <p14:tracePt t="22797" x="2632075" y="2339975"/>
          <p14:tracePt t="22804" x="2662238" y="2339975"/>
          <p14:tracePt t="22812" x="2692400" y="2339975"/>
          <p14:tracePt t="22820" x="2722563" y="2339975"/>
          <p14:tracePt t="22828" x="2752725" y="2339975"/>
          <p14:tracePt t="22837" x="2782888" y="2339975"/>
          <p14:tracePt t="22844" x="2803525" y="2339975"/>
          <p14:tracePt t="22853" x="2824163" y="2339975"/>
          <p14:tracePt t="22861" x="2843213" y="2339975"/>
          <p14:tracePt t="22868" x="2854325" y="2339975"/>
          <p14:tracePt t="22877" x="2873375" y="2339975"/>
          <p14:tracePt t="22885" x="2894013" y="2339975"/>
          <p14:tracePt t="22893" x="2914650" y="2339975"/>
          <p14:tracePt t="22901" x="2944813" y="2339975"/>
          <p14:tracePt t="22909" x="2965450" y="2339975"/>
          <p14:tracePt t="22927" x="2984500" y="2339975"/>
          <p14:tracePt t="22943" x="2995613" y="2339975"/>
          <p14:tracePt t="22991" x="3005138" y="2339975"/>
          <p14:tracePt t="23007" x="3025775" y="2339975"/>
          <p14:tracePt t="23015" x="3044825" y="2339975"/>
          <p14:tracePt t="23023" x="3065463" y="2339975"/>
          <p14:tracePt t="23031" x="3095625" y="2339975"/>
          <p14:tracePt t="23039" x="3125788" y="2339975"/>
          <p14:tracePt t="23047" x="3155950" y="2339975"/>
          <p14:tracePt t="23055" x="3167063" y="2339975"/>
          <p14:tracePt t="23063" x="3206750" y="2330450"/>
          <p14:tracePt t="23071" x="3216275" y="2330450"/>
          <p14:tracePt t="23079" x="3246438" y="2330450"/>
          <p14:tracePt t="23087" x="3267075" y="2330450"/>
          <p14:tracePt t="23107" x="3308350" y="2319338"/>
          <p14:tracePt t="23111" x="3317875" y="2319338"/>
          <p14:tracePt t="23127" x="3327400" y="2319338"/>
          <p14:tracePt t="23563" x="3338513" y="2319338"/>
          <p14:tracePt t="23570" x="3357563" y="2319338"/>
          <p14:tracePt t="23578" x="3387725" y="2319338"/>
          <p14:tracePt t="23586" x="3417888" y="2319338"/>
          <p14:tracePt t="23594" x="3459163" y="2319338"/>
          <p14:tracePt t="23603" x="3509963" y="2319338"/>
          <p14:tracePt t="23610" x="3630613" y="2319338"/>
          <p14:tracePt t="23618" x="3721100" y="2319338"/>
          <p14:tracePt t="23627" x="3802063" y="2319338"/>
          <p14:tracePt t="23634" x="3952875" y="2319338"/>
          <p14:tracePt t="23642" x="4003675" y="2319338"/>
          <p14:tracePt t="23650" x="4103688" y="2319338"/>
          <p14:tracePt t="23658" x="4235450" y="2319338"/>
          <p14:tracePt t="23666" x="4325938" y="2319338"/>
          <p14:tracePt t="23674" x="4406900" y="2319338"/>
          <p14:tracePt t="23683" x="4437063" y="2319338"/>
          <p14:tracePt t="23690" x="4476750" y="2319338"/>
          <p14:tracePt t="23700" x="4508500" y="2319338"/>
          <p14:tracePt t="23706" x="4527550" y="2319338"/>
          <p14:tracePt t="23714" x="4538663" y="2319338"/>
          <p14:tracePt t="24001" x="4548188" y="2319338"/>
          <p14:tracePt t="24008" x="4557713" y="2319338"/>
          <p14:tracePt t="24014" x="4578350" y="2319338"/>
          <p14:tracePt t="24021" x="4587875" y="2319338"/>
          <p14:tracePt t="24029" x="4618038" y="2319338"/>
          <p14:tracePt t="24037" x="4678363" y="2319338"/>
          <p14:tracePt t="24045" x="4710113" y="2319338"/>
          <p14:tracePt t="24053" x="4770438" y="2319338"/>
          <p14:tracePt t="24061" x="4840288" y="2319338"/>
          <p14:tracePt t="24069" x="4881563" y="2319338"/>
          <p14:tracePt t="24077" x="4930775" y="2319338"/>
          <p14:tracePt t="24087" x="4960938" y="2319338"/>
          <p14:tracePt t="24103" x="4981575" y="2319338"/>
          <p14:tracePt t="24109" x="4991100" y="2319338"/>
          <p14:tracePt t="24119" x="5002213" y="2319338"/>
          <p14:tracePt t="24127" x="5011738" y="2319338"/>
          <p14:tracePt t="24135" x="5021263" y="2319338"/>
          <p14:tracePt t="24143" x="5032375" y="2319338"/>
          <p14:tracePt t="24151" x="5053013" y="2319338"/>
          <p14:tracePt t="24168" x="5083175" y="2319338"/>
          <p14:tracePt t="24175" x="5113338" y="2319338"/>
          <p14:tracePt t="24183" x="5143500" y="2319338"/>
          <p14:tracePt t="24191" x="5173663" y="2330450"/>
          <p14:tracePt t="24198" x="5213350" y="2330450"/>
          <p14:tracePt t="24207" x="5243513" y="2330450"/>
          <p14:tracePt t="24215" x="5273675" y="2339975"/>
          <p14:tracePt t="24223" x="5294313" y="2339975"/>
          <p14:tracePt t="24232" x="5324475" y="2339975"/>
          <p14:tracePt t="24239" x="5345113" y="2339975"/>
          <p14:tracePt t="24248" x="5364163" y="2339975"/>
          <p14:tracePt t="24255" x="5375275" y="2339975"/>
          <p14:tracePt t="24265" x="5395913" y="2339975"/>
          <p14:tracePt t="24271" x="5414963" y="2339975"/>
          <p14:tracePt t="24279" x="5445125" y="2339975"/>
          <p14:tracePt t="24287" x="5475288" y="2339975"/>
          <p14:tracePt t="24295" x="5535613" y="2339975"/>
          <p14:tracePt t="24303" x="5556250" y="2339975"/>
          <p14:tracePt t="24311" x="5567363" y="2339975"/>
          <p14:tracePt t="24319" x="5576888" y="2339975"/>
          <p14:tracePt t="24327" x="5586413" y="2339975"/>
          <p14:tracePt t="24359" x="5597525" y="2339975"/>
          <p14:tracePt t="24367" x="5607050" y="2339975"/>
          <p14:tracePt t="24393" x="5616575" y="2339975"/>
          <p14:tracePt t="24399" x="5627688" y="2339975"/>
          <p14:tracePt t="24409" x="5646738" y="2339975"/>
          <p14:tracePt t="24425" x="5667375" y="2330450"/>
          <p14:tracePt t="24433" x="5676900" y="2330450"/>
          <p14:tracePt t="24441" x="5697538" y="2330450"/>
          <p14:tracePt t="24449" x="5707063" y="2330450"/>
          <p14:tracePt t="24457" x="5718175" y="2330450"/>
          <p14:tracePt t="24465" x="5737225" y="2330450"/>
          <p14:tracePt t="24473" x="5757863" y="2330450"/>
          <p14:tracePt t="24480" x="5778500" y="2330450"/>
          <p14:tracePt t="24489" x="5788025" y="2330450"/>
          <p14:tracePt t="24498" x="5799138" y="2330450"/>
          <p14:tracePt t="24505" x="5818188" y="2330450"/>
          <p14:tracePt t="24514" x="5848350" y="2330450"/>
          <p14:tracePt t="24520" x="5878513" y="2330450"/>
          <p14:tracePt t="24528" x="5908675" y="2330450"/>
          <p14:tracePt t="24536" x="5940425" y="2319338"/>
          <p14:tracePt t="24545" x="5970588" y="2319338"/>
          <p14:tracePt t="24552" x="5989638" y="2319338"/>
          <p14:tracePt t="24560" x="6030913" y="2309813"/>
          <p14:tracePt t="24568" x="6061075" y="2309813"/>
          <p14:tracePt t="24576" x="6121400" y="2289175"/>
          <p14:tracePt t="24584" x="6151563" y="2289175"/>
          <p14:tracePt t="24592" x="6181725" y="2289175"/>
          <p14:tracePt t="24600" x="6211888" y="2289175"/>
          <p14:tracePt t="24616" x="6232525" y="2289175"/>
          <p14:tracePt t="24624" x="6242050" y="2289175"/>
          <p14:tracePt t="24632" x="6262688" y="2289175"/>
          <p14:tracePt t="24648" x="6292850" y="2289175"/>
          <p14:tracePt t="24656" x="6302375" y="2289175"/>
          <p14:tracePt t="24664" x="6332538" y="2289175"/>
          <p14:tracePt t="24672" x="6343650" y="2289175"/>
          <p14:tracePt t="24680" x="6373813" y="2289175"/>
          <p14:tracePt t="24688" x="6392863" y="2279650"/>
          <p14:tracePt t="24698" x="6423025" y="2279650"/>
          <p14:tracePt t="24704" x="6434138" y="2268538"/>
          <p14:tracePt t="24714" x="6454775" y="2268538"/>
          <p14:tracePt t="24722" x="6473825" y="2268538"/>
          <p14:tracePt t="24730" x="6494463" y="2259013"/>
          <p14:tracePt t="24738" x="6503988" y="2259013"/>
          <p14:tracePt t="24746" x="6524625" y="2259013"/>
          <p14:tracePt t="24754" x="6534150" y="2259013"/>
          <p14:tracePt t="24762" x="6564313" y="2259013"/>
          <p14:tracePt t="24770" x="6594475" y="2259013"/>
          <p14:tracePt t="24778" x="6624638" y="2249488"/>
          <p14:tracePt t="24786" x="6656388" y="2249488"/>
          <p14:tracePt t="24794" x="6686550" y="2249488"/>
          <p14:tracePt t="24802" x="6726238" y="2238375"/>
          <p14:tracePt t="24810" x="6765925" y="2238375"/>
          <p14:tracePt t="24818" x="6827838" y="2238375"/>
          <p14:tracePt t="24827" x="6888163" y="2238375"/>
          <p14:tracePt t="24834" x="6927850" y="2238375"/>
          <p14:tracePt t="24842" x="6978650" y="2238375"/>
          <p14:tracePt t="24850" x="7018338" y="2238375"/>
          <p14:tracePt t="24858" x="7069138" y="2238375"/>
          <p14:tracePt t="24866" x="7119938" y="2238375"/>
          <p14:tracePt t="24874" x="7170738" y="2228850"/>
          <p14:tracePt t="24882" x="7200900" y="2228850"/>
          <p14:tracePt t="24890" x="7210425" y="2228850"/>
          <p14:tracePt t="24898" x="7219950" y="2228850"/>
          <p14:tracePt t="24906" x="7231063" y="2228850"/>
          <p14:tracePt t="25183" x="7231063" y="2238375"/>
          <p14:tracePt t="25191" x="7240588" y="2259013"/>
          <p14:tracePt t="25199" x="7240588" y="2268538"/>
          <p14:tracePt t="25206" x="7240588" y="2279650"/>
          <p14:tracePt t="25213" x="7240588" y="2298700"/>
          <p14:tracePt t="25221" x="7210425" y="2360613"/>
          <p14:tracePt t="25229" x="7170738" y="2460625"/>
          <p14:tracePt t="25237" x="7159625" y="2541588"/>
          <p14:tracePt t="25245" x="7108825" y="2611438"/>
          <p14:tracePt t="25253" x="7018338" y="2692400"/>
          <p14:tracePt t="25261" x="6867525" y="2863850"/>
          <p14:tracePt t="25269" x="6746875" y="2984500"/>
          <p14:tracePt t="25276" x="6656388" y="3055938"/>
          <p14:tracePt t="25632" x="6665913" y="3046413"/>
          <p14:tracePt t="25640" x="6726238" y="3016250"/>
          <p14:tracePt t="25648" x="6735763" y="3016250"/>
          <p14:tracePt t="25656" x="6735763" y="3065463"/>
          <p14:tracePt t="25664" x="6746875" y="3076575"/>
          <p14:tracePt t="25673" x="6786563" y="3125788"/>
          <p14:tracePt t="25680" x="6827838" y="3155950"/>
          <p14:tracePt t="25688" x="6867525" y="3227388"/>
          <p14:tracePt t="25696" x="6877050" y="3267075"/>
          <p14:tracePt t="25704" x="6877050" y="3297238"/>
          <p14:tracePt t="25712" x="6877050" y="3327400"/>
          <p14:tracePt t="25720" x="6888163" y="3389313"/>
          <p14:tracePt t="25728" x="6897688" y="3429000"/>
          <p14:tracePt t="25736" x="6907213" y="3459163"/>
          <p14:tracePt t="25744" x="6918325" y="3509963"/>
          <p14:tracePt t="25752" x="6927850" y="3540125"/>
          <p14:tracePt t="25760" x="6937375" y="3579813"/>
          <p14:tracePt t="25768" x="6958013" y="3609975"/>
          <p14:tracePt t="25776" x="6988175" y="3690938"/>
          <p14:tracePt t="25784" x="6999288" y="3732213"/>
          <p14:tracePt t="25792" x="7029450" y="3781425"/>
          <p14:tracePt t="25800" x="7059613" y="3822700"/>
          <p14:tracePt t="25808" x="7078663" y="3873500"/>
          <p14:tracePt t="25816" x="7099300" y="3922713"/>
          <p14:tracePt t="25824" x="7138988" y="3963988"/>
          <p14:tracePt t="25832" x="7159625" y="4003675"/>
          <p14:tracePt t="25840" x="7180263" y="4044950"/>
          <p14:tracePt t="25848" x="7189788" y="4075113"/>
          <p14:tracePt t="25858" x="7210425" y="4105275"/>
          <p14:tracePt t="25864" x="7231063" y="4135438"/>
          <p14:tracePt t="25874" x="7261225" y="4216400"/>
          <p14:tracePt t="25882" x="7270750" y="4246563"/>
          <p14:tracePt t="25890" x="7300913" y="4306888"/>
          <p14:tracePt t="25898" x="7342188" y="4367213"/>
          <p14:tracePt t="25906" x="7361238" y="4437063"/>
          <p14:tracePt t="25914" x="7402513" y="4518025"/>
          <p14:tracePt t="25921" x="7432675" y="4568825"/>
          <p14:tracePt t="25930" x="7481888" y="4668838"/>
          <p14:tracePt t="25938" x="7502525" y="4699000"/>
          <p14:tracePt t="25946" x="7543800" y="4740275"/>
          <p14:tracePt t="25954" x="7562850" y="4791075"/>
          <p14:tracePt t="25962" x="7583488" y="4840288"/>
          <p14:tracePt t="25971" x="7623175" y="4870450"/>
          <p14:tracePt t="25978" x="7643813" y="4891088"/>
          <p14:tracePt t="25986" x="7664450" y="4911725"/>
          <p14:tracePt t="25994" x="7704138" y="4962525"/>
          <p14:tracePt t="26007" x="7745413" y="4981575"/>
          <p14:tracePt t="26010" x="7764463" y="4992688"/>
          <p14:tracePt t="26018" x="7794625" y="5011738"/>
          <p14:tracePt t="26026" x="7805738" y="5011738"/>
          <p14:tracePt t="26034" x="7845425" y="5022850"/>
          <p14:tracePt t="26042" x="7854950" y="5032375"/>
          <p14:tracePt t="26050" x="7905750" y="5041900"/>
          <p14:tracePt t="26058" x="7935913" y="5041900"/>
          <p14:tracePt t="26066" x="7977188" y="5062538"/>
          <p14:tracePt t="26074" x="8007350" y="5062538"/>
          <p14:tracePt t="26082" x="8047038" y="5073650"/>
          <p14:tracePt t="26090" x="8118475" y="5103813"/>
          <p14:tracePt t="26098" x="8178800" y="5113338"/>
          <p14:tracePt t="26106" x="8239125" y="5122863"/>
          <p14:tracePt t="26114" x="8299450" y="5153025"/>
          <p14:tracePt t="26122" x="8329613" y="5164138"/>
          <p14:tracePt t="26130" x="8359775" y="5173663"/>
          <p14:tracePt t="26138" x="8389938" y="5183188"/>
          <p14:tracePt t="26146" x="8410575" y="5183188"/>
          <p14:tracePt t="26156" x="8431213" y="5194300"/>
          <p14:tracePt t="26162" x="8450263" y="5203825"/>
          <p14:tracePt t="26172" x="8470900" y="5213350"/>
          <p14:tracePt t="26180" x="8501063" y="5224463"/>
          <p14:tracePt t="26188" x="8531225" y="5233988"/>
          <p14:tracePt t="26196" x="8561388" y="5233988"/>
          <p14:tracePt t="26204" x="8591550" y="5245100"/>
          <p14:tracePt t="26212" x="8621713" y="5245100"/>
          <p14:tracePt t="26220" x="8651875" y="5254625"/>
          <p14:tracePt t="26228" x="8672513" y="5254625"/>
          <p14:tracePt t="26236" x="8693150" y="5264150"/>
          <p14:tracePt t="26244" x="8723313" y="5264150"/>
          <p14:tracePt t="26253" x="8753475" y="5264150"/>
          <p14:tracePt t="26260" x="8774113" y="5264150"/>
          <p14:tracePt t="26268" x="8804275" y="5264150"/>
          <p14:tracePt t="26276" x="8843963" y="5264150"/>
          <p14:tracePt t="26284" x="8874125" y="5264150"/>
          <p14:tracePt t="26292" x="8934450" y="5264150"/>
          <p14:tracePt t="26300" x="8975725" y="5264150"/>
          <p14:tracePt t="26308" x="8994775" y="5264150"/>
          <p14:tracePt t="26316" x="9036050" y="5264150"/>
          <p14:tracePt t="26324" x="9066213" y="5264150"/>
          <p14:tracePt t="26332" x="9105900" y="5264150"/>
          <p14:tracePt t="26340" x="9117013" y="5264150"/>
          <p14:tracePt t="26348" x="9126538" y="5264150"/>
          <p14:tracePt t="26356" x="9136063" y="5254625"/>
          <p14:tracePt t="26364" x="9147175" y="5245100"/>
          <p14:tracePt t="26372" x="9156700" y="5233988"/>
          <p14:tracePt t="26380" x="9177338" y="5224463"/>
          <p14:tracePt t="26388" x="9186863" y="5203825"/>
          <p14:tracePt t="26396" x="9196388" y="5183188"/>
          <p14:tracePt t="26404" x="9196388" y="5164138"/>
          <p14:tracePt t="26412" x="9226550" y="5133975"/>
          <p14:tracePt t="26420" x="9237663" y="5083175"/>
          <p14:tracePt t="26428" x="9247188" y="5053013"/>
          <p14:tracePt t="26436" x="9247188" y="5022850"/>
          <p14:tracePt t="26446" x="9256713" y="4981575"/>
          <p14:tracePt t="26452" x="9256713" y="4951413"/>
          <p14:tracePt t="26462" x="9256713" y="4921250"/>
          <p14:tracePt t="26469" x="9256713" y="4891088"/>
          <p14:tracePt t="26478" x="9267825" y="4870450"/>
          <p14:tracePt t="26484" x="9267825" y="4851400"/>
          <p14:tracePt t="26494" x="9267825" y="4840288"/>
          <p14:tracePt t="26500" x="9267825" y="4830763"/>
          <p14:tracePt t="26510" x="9267825" y="4810125"/>
          <p14:tracePt t="26518" x="9267825" y="4800600"/>
          <p14:tracePt t="26526" x="9267825" y="4791075"/>
          <p14:tracePt t="26535" x="9267825" y="4779963"/>
          <p14:tracePt t="26542" x="9267825" y="4770438"/>
          <p14:tracePt t="26550" x="9267825" y="4760913"/>
          <p14:tracePt t="26558" x="9256713" y="4749800"/>
          <p14:tracePt t="26574" x="9247188" y="4740275"/>
          <p14:tracePt t="26582" x="9247188" y="4730750"/>
          <p14:tracePt t="26590" x="9237663" y="4730750"/>
          <p14:tracePt t="26598" x="9237663" y="4719638"/>
          <p14:tracePt t="26606" x="9226550" y="4710113"/>
          <p14:tracePt t="26614" x="9207500" y="4710113"/>
          <p14:tracePt t="26622" x="9186863" y="4699000"/>
          <p14:tracePt t="26630" x="9166225" y="4689475"/>
          <p14:tracePt t="26646" x="9147175" y="4679950"/>
          <p14:tracePt t="26654" x="9136063" y="4679950"/>
          <p14:tracePt t="26670" x="9126538" y="4679950"/>
          <p14:tracePt t="26678" x="9117013" y="4679950"/>
          <p14:tracePt t="26694" x="9105900" y="4679950"/>
          <p14:tracePt t="26702" x="9096375" y="4679950"/>
          <p14:tracePt t="26710" x="9085263" y="4679950"/>
          <p14:tracePt t="26726" x="9075738" y="4679950"/>
          <p14:tracePt t="26768" x="9075738" y="4689475"/>
          <p14:tracePt t="26784" x="9075738" y="4699000"/>
          <p14:tracePt t="26799" x="9066213" y="4699000"/>
          <p14:tracePt t="26808" x="9066213" y="4710113"/>
          <p14:tracePt t="26824" x="9066213" y="4719638"/>
          <p14:tracePt t="26856" x="9066213" y="4730750"/>
          <p14:tracePt t="26864" x="9066213" y="4749800"/>
          <p14:tracePt t="26872" x="9066213" y="4760913"/>
          <p14:tracePt t="26880" x="9075738" y="4770438"/>
          <p14:tracePt t="26888" x="9085263" y="4791075"/>
          <p14:tracePt t="26896" x="9085263" y="4810125"/>
          <p14:tracePt t="26904" x="9096375" y="4830763"/>
          <p14:tracePt t="26920" x="9096375" y="4840288"/>
          <p14:tracePt t="26928" x="9105900" y="4851400"/>
          <p14:tracePt t="27010" x="9117013" y="4851400"/>
          <p14:tracePt t="27124" x="9117013" y="4840288"/>
          <p14:tracePt t="27139" x="9117013" y="4830763"/>
          <p14:tracePt t="27154" x="9117013" y="4821238"/>
          <p14:tracePt t="27252" x="9126538" y="4821238"/>
          <p14:tracePt t="27260" x="9126538" y="4840288"/>
          <p14:tracePt t="27269" x="9136063" y="4870450"/>
          <p14:tracePt t="27276" x="9147175" y="4902200"/>
          <p14:tracePt t="27283" x="9156700" y="4941888"/>
          <p14:tracePt t="27290" x="9166225" y="4992688"/>
          <p14:tracePt t="27299" x="9166225" y="5011738"/>
          <p14:tracePt t="27307" x="9177338" y="5041900"/>
          <p14:tracePt t="27316" x="9186863" y="5062538"/>
          <p14:tracePt t="27332" x="9196388" y="5083175"/>
          <p14:tracePt t="27338" x="9196388" y="5103813"/>
          <p14:tracePt t="27349" x="9196388" y="5113338"/>
          <p14:tracePt t="27366" x="9207500" y="5113338"/>
          <p14:tracePt t="27373" x="9207500" y="5122863"/>
          <p14:tracePt t="27382" x="9207500" y="5133975"/>
          <p14:tracePt t="27397" x="9207500" y="5143500"/>
          <p14:tracePt t="27413" x="9217025" y="5153025"/>
          <p14:tracePt t="27437" x="9226550" y="5153025"/>
          <p14:tracePt t="27453" x="9226550" y="5164138"/>
          <p14:tracePt t="27468" x="9237663" y="5173663"/>
          <p14:tracePt t="27582" x="9237663" y="5164138"/>
          <p14:tracePt t="27599" x="9226550" y="5153025"/>
          <p14:tracePt t="27607" x="9217025" y="5143500"/>
          <p14:tracePt t="27622" x="9207500" y="5133975"/>
          <p14:tracePt t="27646" x="9196388" y="5133975"/>
          <p14:tracePt t="27678" x="9186863" y="5133975"/>
          <p14:tracePt t="27694" x="9177338" y="5133975"/>
          <p14:tracePt t="27702" x="9177338" y="5143500"/>
          <p14:tracePt t="27711" x="9177338" y="5153025"/>
          <p14:tracePt t="27726" x="9177338" y="5164138"/>
          <p14:tracePt t="27734" x="9166225" y="5173663"/>
          <p14:tracePt t="27742" x="9166225" y="5183188"/>
          <p14:tracePt t="27751" x="9166225" y="5194300"/>
          <p14:tracePt t="27766" x="9166225" y="5203825"/>
          <p14:tracePt t="27774" x="9166225" y="5224463"/>
          <p14:tracePt t="27782" x="9166225" y="5233988"/>
          <p14:tracePt t="27790" x="9166225" y="5245100"/>
          <p14:tracePt t="27797" x="9166225" y="5254625"/>
          <p14:tracePt t="27805" x="9166225" y="5264150"/>
          <p14:tracePt t="27814" x="9166225" y="5284788"/>
          <p14:tracePt t="27830" x="9166225" y="5305425"/>
          <p14:tracePt t="27838" x="9166225" y="5324475"/>
          <p14:tracePt t="27845" x="9166225" y="5335588"/>
          <p14:tracePt t="27854" x="9166225" y="5354638"/>
          <p14:tracePt t="27862" x="9166225" y="5365750"/>
          <p14:tracePt t="27870" x="9166225" y="5375275"/>
          <p14:tracePt t="27878" x="9166225" y="5395913"/>
          <p14:tracePt t="27885" x="9166225" y="5416550"/>
          <p14:tracePt t="27895" x="9177338" y="5435600"/>
          <p14:tracePt t="27901" x="9186863" y="5446713"/>
          <p14:tracePt t="27909" x="9196388" y="5456238"/>
          <p14:tracePt t="27917" x="9196388" y="5465763"/>
          <p14:tracePt t="27928" x="9196388" y="5476875"/>
          <p14:tracePt t="27934" x="9196388" y="5486400"/>
          <p14:tracePt t="27944" x="9207500" y="5486400"/>
          <p14:tracePt t="27960" x="9217025" y="5486400"/>
          <p14:tracePt t="27968" x="9217025" y="5495925"/>
          <p14:tracePt t="27976" x="9226550" y="5495925"/>
          <p14:tracePt t="27984" x="9226550" y="5507038"/>
          <p14:tracePt t="27991" x="9237663" y="5507038"/>
          <p14:tracePt t="28000" x="9247188" y="5507038"/>
          <p14:tracePt t="28007" x="9256713" y="5507038"/>
          <p14:tracePt t="28016" x="9267825" y="5507038"/>
          <p14:tracePt t="28023" x="9277350" y="5507038"/>
          <p14:tracePt t="28032" x="9288463" y="5507038"/>
          <p14:tracePt t="28040" x="9297988" y="5507038"/>
          <p14:tracePt t="28048" x="9307513" y="5507038"/>
          <p14:tracePt t="28055" x="9318625" y="5495925"/>
          <p14:tracePt t="28064" x="9328150" y="5476875"/>
          <p14:tracePt t="28072" x="9348788" y="5465763"/>
          <p14:tracePt t="28080" x="9358313" y="5465763"/>
          <p14:tracePt t="28088" x="9378950" y="5456238"/>
          <p14:tracePt t="28096" x="9398000" y="5435600"/>
          <p14:tracePt t="28104" x="9418638" y="5416550"/>
          <p14:tracePt t="28111" x="9439275" y="5405438"/>
          <p14:tracePt t="28120" x="9439275" y="5384800"/>
          <p14:tracePt t="28127" x="9448800" y="5375275"/>
          <p14:tracePt t="28136" x="9448800" y="5365750"/>
          <p14:tracePt t="28152" x="9448800" y="5354638"/>
          <p14:tracePt t="28160" x="9448800" y="5335588"/>
          <p14:tracePt t="28168" x="9448800" y="5324475"/>
          <p14:tracePt t="28184" x="9448800" y="5314950"/>
          <p14:tracePt t="28243" x="9448800" y="5305425"/>
          <p14:tracePt t="28267" x="9448800" y="5294313"/>
          <p14:tracePt t="28291" x="9439275" y="5284788"/>
          <p14:tracePt t="28299" x="9428163" y="5284788"/>
          <p14:tracePt t="28307" x="9418638" y="5284788"/>
          <p14:tracePt t="28330" x="9409113" y="5284788"/>
          <p14:tracePt t="28347" x="9398000" y="5284788"/>
          <p14:tracePt t="28413" x="9388475" y="5284788"/>
          <p14:tracePt t="28517" x="9378950" y="5284788"/>
          <p14:tracePt t="28525" x="9378950" y="5275263"/>
          <p14:tracePt t="28549" x="9378950" y="5264150"/>
          <p14:tracePt t="28557" x="9367838" y="5264150"/>
          <p14:tracePt t="28573" x="9358313" y="5254625"/>
          <p14:tracePt t="28597" x="9348788" y="5245100"/>
          <p14:tracePt t="28606" x="9337675" y="5245100"/>
          <p14:tracePt t="28621" x="9328150" y="5224463"/>
          <p14:tracePt t="28636" x="9318625" y="5213350"/>
          <p14:tracePt t="28644" x="9307513" y="5203825"/>
          <p14:tracePt t="28651" x="9297988" y="5194300"/>
          <p14:tracePt t="28660" x="9277350" y="5183188"/>
          <p14:tracePt t="28667" x="9277350" y="5173663"/>
          <p14:tracePt t="28675" x="9277350" y="5164138"/>
          <p14:tracePt t="28683" x="9267825" y="5143500"/>
          <p14:tracePt t="28691" x="9256713" y="5143500"/>
          <p14:tracePt t="28700" x="9256713" y="5133975"/>
          <p14:tracePt t="28707" x="9256713" y="5113338"/>
          <p14:tracePt t="28716" x="9247188" y="5103813"/>
          <p14:tracePt t="28724" x="9247188" y="5092700"/>
          <p14:tracePt t="28732" x="9247188" y="5083175"/>
          <p14:tracePt t="28740" x="9247188" y="5073650"/>
          <p14:tracePt t="28748" x="9247188" y="5062538"/>
          <p14:tracePt t="28755" x="9237663" y="5053013"/>
          <p14:tracePt t="28764" x="9237663" y="5041900"/>
          <p14:tracePt t="28780" x="9237663" y="5032375"/>
          <p14:tracePt t="28798" x="9237663" y="5022850"/>
          <p14:tracePt t="28878" x="9237663" y="5011738"/>
          <p14:tracePt t="29859" x="9237663" y="5002213"/>
          <p14:tracePt t="30247" x="9217025" y="5002213"/>
          <p14:tracePt t="30256" x="9186863" y="4992688"/>
          <p14:tracePt t="30267" x="9147175" y="4981575"/>
          <p14:tracePt t="30271" x="9105900" y="4962525"/>
          <p14:tracePt t="30280" x="9036050" y="4932363"/>
          <p14:tracePt t="30287" x="8955088" y="4902200"/>
          <p14:tracePt t="30296" x="8834438" y="4860925"/>
          <p14:tracePt t="30302" x="8732838" y="4821238"/>
          <p14:tracePt t="30312" x="8642350" y="4800600"/>
          <p14:tracePt t="30317" x="8561388" y="4779963"/>
          <p14:tracePt t="30328" x="8380413" y="4710113"/>
          <p14:tracePt t="30336" x="8320088" y="4689475"/>
          <p14:tracePt t="30344" x="8218488" y="4659313"/>
          <p14:tracePt t="30352" x="8088313" y="4598988"/>
          <p14:tracePt t="30360" x="7886700" y="4527550"/>
          <p14:tracePt t="30368" x="7683500" y="4467225"/>
          <p14:tracePt t="30376" x="7623175" y="4437063"/>
          <p14:tracePt t="30384" x="7321550" y="4346575"/>
          <p14:tracePt t="30392" x="7119938" y="4276725"/>
          <p14:tracePt t="30401" x="6807200" y="4195763"/>
          <p14:tracePt t="30408" x="6624638" y="4144963"/>
          <p14:tracePt t="30417" x="6313488" y="4075113"/>
          <p14:tracePt t="30424" x="6100763" y="4044950"/>
          <p14:tracePt t="30434" x="5829300" y="3963988"/>
          <p14:tracePt t="30440" x="5535613" y="3903663"/>
          <p14:tracePt t="30450" x="5395913" y="3873500"/>
          <p14:tracePt t="30456" x="5203825" y="3822700"/>
          <p14:tracePt t="30464" x="5092700" y="3781425"/>
          <p14:tracePt t="30472" x="4930775" y="3732213"/>
          <p14:tracePt t="30480" x="4810125" y="3670300"/>
          <p14:tracePt t="30489" x="4729163" y="3651250"/>
          <p14:tracePt t="30497" x="4608513" y="3590925"/>
          <p14:tracePt t="30505" x="4527550" y="3549650"/>
          <p14:tracePt t="30512" x="4367213" y="3438525"/>
          <p14:tracePt t="30519" x="4214813" y="3368675"/>
          <p14:tracePt t="30527" x="4114800" y="3327400"/>
          <p14:tracePt t="30535" x="3862388" y="3236913"/>
          <p14:tracePt t="30543" x="3660775" y="3176588"/>
          <p14:tracePt t="30551" x="3509963" y="3125788"/>
          <p14:tracePt t="30559" x="3287713" y="3076575"/>
          <p14:tracePt t="30567" x="3155950" y="3046413"/>
          <p14:tracePt t="30575" x="3035300" y="3035300"/>
          <p14:tracePt t="30585" x="2884488" y="3005138"/>
          <p14:tracePt t="30593" x="2713038" y="2965450"/>
          <p14:tracePt t="30601" x="2560638" y="2924175"/>
          <p14:tracePt t="30609" x="2460625" y="2914650"/>
          <p14:tracePt t="30617" x="2309813" y="2874963"/>
          <p14:tracePt t="30625" x="2066925" y="2824163"/>
          <p14:tracePt t="30633" x="1876425" y="2813050"/>
          <p14:tracePt t="30641" x="1814513" y="2803525"/>
          <p14:tracePt t="30649" x="1633538" y="2782888"/>
          <p14:tracePt t="30657" x="1533525" y="2773363"/>
          <p14:tracePt t="30665" x="1441450" y="2773363"/>
          <p14:tracePt t="30673" x="1362075" y="2752725"/>
          <p14:tracePt t="30681" x="1311275" y="2743200"/>
          <p14:tracePt t="30689" x="1300163" y="2743200"/>
          <p14:tracePt t="30697" x="1270000" y="2733675"/>
          <p14:tracePt t="30705" x="1260475" y="2722563"/>
          <p14:tracePt t="30714" x="1250950" y="2722563"/>
          <p14:tracePt t="30876" x="1250950" y="2713038"/>
          <p14:tracePt t="30916" x="1250950" y="2703513"/>
          <p14:tracePt t="30948" x="1260475" y="2692400"/>
          <p14:tracePt t="30956" x="1281113" y="2692400"/>
          <p14:tracePt t="30963" x="1331913" y="2682875"/>
          <p14:tracePt t="30971" x="1392238" y="2673350"/>
          <p14:tracePt t="30979" x="1431925" y="2673350"/>
          <p14:tracePt t="30987" x="1471613" y="2662238"/>
          <p14:tracePt t="30996" x="1512888" y="2662238"/>
          <p14:tracePt t="31003" x="1573213" y="2652713"/>
          <p14:tracePt t="31012" x="1673225" y="2632075"/>
          <p14:tracePt t="31019" x="1704975" y="2632075"/>
          <p14:tracePt t="31027" x="1744663" y="2622550"/>
          <p14:tracePt t="31035" x="1774825" y="2622550"/>
          <p14:tracePt t="31043" x="1795463" y="2611438"/>
          <p14:tracePt t="31051" x="1804988" y="2611438"/>
          <p14:tracePt t="31107" x="1804988" y="2601913"/>
          <p14:tracePt t="31240" x="1804988" y="2592388"/>
          <p14:tracePt t="31736" x="1814513" y="2592388"/>
          <p14:tracePt t="31746" x="1825625" y="2592388"/>
          <p14:tracePt t="31770" x="1835150" y="2592388"/>
          <p14:tracePt t="31946" x="1844675" y="2592388"/>
          <p14:tracePt t="31954" x="1855788" y="2592388"/>
          <p14:tracePt t="31962" x="1876425" y="2601913"/>
          <p14:tracePt t="31970" x="1895475" y="2611438"/>
          <p14:tracePt t="31978" x="1916113" y="2622550"/>
          <p14:tracePt t="31986" x="1925638" y="2622550"/>
          <p14:tracePt t="31993" x="1946275" y="2632075"/>
          <p14:tracePt t="32002" x="1966913" y="2641600"/>
          <p14:tracePt t="32018" x="1976438" y="2641600"/>
          <p14:tracePt t="32027" x="1985963" y="2652713"/>
          <p14:tracePt t="32033" x="1997075" y="2652713"/>
          <p14:tracePt t="32057" x="2006600" y="2652713"/>
          <p14:tracePt t="32083" x="2016125" y="2652713"/>
          <p14:tracePt t="32091" x="2027238" y="2652713"/>
          <p14:tracePt t="32107" x="2036763" y="2652713"/>
          <p14:tracePt t="32115" x="2047875" y="2652713"/>
          <p14:tracePt t="32123" x="2066925" y="2652713"/>
          <p14:tracePt t="32131" x="2097088" y="2652713"/>
          <p14:tracePt t="32140" x="2117725" y="2652713"/>
          <p14:tracePt t="32147" x="2147888" y="2641600"/>
          <p14:tracePt t="32155" x="2168525" y="2641600"/>
          <p14:tracePt t="32163" x="2198688" y="2632075"/>
          <p14:tracePt t="32171" x="2219325" y="2622550"/>
          <p14:tracePt t="32179" x="2259013" y="2611438"/>
          <p14:tracePt t="32187" x="2279650" y="2601913"/>
          <p14:tracePt t="32195" x="2309813" y="2592388"/>
          <p14:tracePt t="32203" x="2328863" y="2592388"/>
          <p14:tracePt t="32211" x="2359025" y="2581275"/>
          <p14:tracePt t="32219" x="2390775" y="2581275"/>
          <p14:tracePt t="32227" x="2409825" y="2571750"/>
          <p14:tracePt t="32235" x="2451100" y="2562225"/>
          <p14:tracePt t="32243" x="2470150" y="2562225"/>
          <p14:tracePt t="32251" x="2490788" y="2551113"/>
          <p14:tracePt t="32259" x="2511425" y="2551113"/>
          <p14:tracePt t="32267" x="2530475" y="2541588"/>
          <p14:tracePt t="32275" x="2541588" y="2541588"/>
          <p14:tracePt t="32358" x="2541588" y="2532063"/>
          <p14:tracePt t="32495" x="2541588" y="2520950"/>
          <p14:tracePt t="32666" x="2560638" y="2520950"/>
          <p14:tracePt t="32673" x="2581275" y="2520950"/>
          <p14:tracePt t="32683" x="2611438" y="2532063"/>
          <p14:tracePt t="32691" x="2652713" y="2541588"/>
          <p14:tracePt t="32698" x="2713038" y="2562225"/>
          <p14:tracePt t="32707" x="2843213" y="2562225"/>
          <p14:tracePt t="32711" x="2944813" y="2571750"/>
          <p14:tracePt t="32719" x="3035300" y="2571750"/>
          <p14:tracePt t="32727" x="3095625" y="2571750"/>
          <p14:tracePt t="32735" x="3267075" y="2571750"/>
          <p14:tracePt t="32743" x="3348038" y="2571750"/>
          <p14:tracePt t="32751" x="3489325" y="2571750"/>
          <p14:tracePt t="32759" x="3570288" y="2571750"/>
          <p14:tracePt t="32767" x="3681413" y="2571750"/>
          <p14:tracePt t="32775" x="3802063" y="2571750"/>
          <p14:tracePt t="32783" x="3932238" y="2571750"/>
          <p14:tracePt t="32791" x="4013200" y="2551113"/>
          <p14:tracePt t="32799" x="4124325" y="2541588"/>
          <p14:tracePt t="32807" x="4275138" y="2520950"/>
          <p14:tracePt t="32815" x="4376738" y="2511425"/>
          <p14:tracePt t="32823" x="4467225" y="2501900"/>
          <p14:tracePt t="32831" x="4568825" y="2481263"/>
          <p14:tracePt t="32839" x="4648200" y="2481263"/>
          <p14:tracePt t="32847" x="4740275" y="2470150"/>
          <p14:tracePt t="32855" x="4779963" y="2460625"/>
          <p14:tracePt t="32863" x="4830763" y="2460625"/>
          <p14:tracePt t="32871" x="4860925" y="2460625"/>
          <p14:tracePt t="32879" x="4860925" y="2451100"/>
          <p14:tracePt t="32887" x="4870450" y="2451100"/>
          <p14:tracePt t="32895" x="4881563" y="2439988"/>
          <p14:tracePt t="33592" x="4900613" y="2451100"/>
          <p14:tracePt t="33599" x="4921250" y="2460625"/>
          <p14:tracePt t="33608" x="4960938" y="2481263"/>
          <p14:tracePt t="33614" x="4991100" y="2490788"/>
          <p14:tracePt t="33622" x="5041900" y="2511425"/>
          <p14:tracePt t="33631" x="5102225" y="2541588"/>
          <p14:tracePt t="33638" x="5143500" y="2541588"/>
          <p14:tracePt t="33645" x="5264150" y="2562225"/>
          <p14:tracePt t="33653" x="5345113" y="2581275"/>
          <p14:tracePt t="33661" x="5426075" y="2592388"/>
          <p14:tracePt t="33669" x="5516563" y="2601913"/>
          <p14:tracePt t="33677" x="5667375" y="2622550"/>
          <p14:tracePt t="33685" x="5697538" y="2622550"/>
          <p14:tracePt t="33693" x="5778500" y="2632075"/>
          <p14:tracePt t="33701" x="5848350" y="2632075"/>
          <p14:tracePt t="33709" x="5889625" y="2632075"/>
          <p14:tracePt t="33717" x="5908675" y="2632075"/>
          <p14:tracePt t="33725" x="5919788" y="2632075"/>
          <p14:tracePt t="34322" x="5929313" y="2632075"/>
          <p14:tracePt t="34781" x="5940425" y="2632075"/>
          <p14:tracePt t="34805" x="5949950" y="2632075"/>
          <p14:tracePt t="34813" x="5970588" y="2632075"/>
          <p14:tracePt t="34820" x="5989638" y="2632075"/>
          <p14:tracePt t="34828" x="6019800" y="2632075"/>
          <p14:tracePt t="34836" x="6049963" y="2632075"/>
          <p14:tracePt t="34844" x="6080125" y="2632075"/>
          <p14:tracePt t="34853" x="6100763" y="2632075"/>
          <p14:tracePt t="34860" x="6111875" y="2632075"/>
          <p14:tracePt t="34869" x="6121400" y="2632075"/>
          <p14:tracePt t="34876" x="6142038" y="2632075"/>
          <p14:tracePt t="34884" x="6151563" y="2632075"/>
          <p14:tracePt t="34893" x="6161088" y="2632075"/>
          <p14:tracePt t="34900" x="6172200" y="2632075"/>
          <p14:tracePt t="34910" x="6191250" y="2632075"/>
          <p14:tracePt t="34917" x="6211888" y="2632075"/>
          <p14:tracePt t="34926" x="6232525" y="2632075"/>
          <p14:tracePt t="34942" x="6242050" y="2632075"/>
          <p14:tracePt t="34949" x="6251575" y="2632075"/>
          <p14:tracePt t="35023" x="6262688" y="2632075"/>
          <p14:tracePt t="35039" x="6272213" y="2632075"/>
          <p14:tracePt t="35047" x="6283325" y="2622550"/>
          <p14:tracePt t="35055" x="6302375" y="2622550"/>
          <p14:tracePt t="35063" x="6323013" y="2622550"/>
          <p14:tracePt t="35071" x="6332538" y="2622550"/>
          <p14:tracePt t="35078" x="6353175" y="2622550"/>
          <p14:tracePt t="35087" x="6383338" y="2622550"/>
          <p14:tracePt t="35094" x="6413500" y="2622550"/>
          <p14:tracePt t="35102" x="6443663" y="2622550"/>
          <p14:tracePt t="35110" x="6464300" y="2622550"/>
          <p14:tracePt t="35118" x="6494463" y="2622550"/>
          <p14:tracePt t="35127" x="6524625" y="2622550"/>
          <p14:tracePt t="35135" x="6554788" y="2622550"/>
          <p14:tracePt t="35142" x="6584950" y="2622550"/>
          <p14:tracePt t="35151" x="6594475" y="2622550"/>
          <p14:tracePt t="35167" x="6605588" y="2622550"/>
          <p14:tracePt t="35629" x="6615113" y="2622550"/>
          <p14:tracePt t="35638" x="6635750" y="2622550"/>
          <p14:tracePt t="35646" x="6665913" y="2622550"/>
          <p14:tracePt t="35651" x="6716713" y="2622550"/>
          <p14:tracePt t="35660" x="6746875" y="2622550"/>
          <p14:tracePt t="35668" x="6827838" y="2622550"/>
          <p14:tracePt t="35676" x="6897688" y="2622550"/>
          <p14:tracePt t="35682" x="6978650" y="2632075"/>
          <p14:tracePt t="35691" x="7038975" y="2641600"/>
          <p14:tracePt t="35698" x="7069138" y="2652713"/>
          <p14:tracePt t="35706" x="7099300" y="2652713"/>
          <p14:tracePt t="35714" x="7108825" y="2652713"/>
          <p14:tracePt t="35950" x="7119938" y="2652713"/>
          <p14:tracePt t="35958" x="7129463" y="2652713"/>
          <p14:tracePt t="35974" x="7138988" y="2641600"/>
          <p14:tracePt t="35980" x="7150100" y="2632075"/>
          <p14:tracePt t="35990" x="7159625" y="2622550"/>
          <p14:tracePt t="35997" x="7170738" y="2622550"/>
          <p14:tracePt t="36004" x="7180263" y="2622550"/>
          <p14:tracePt t="36013" x="7189788" y="2622550"/>
          <p14:tracePt t="36021" x="7200900" y="2611438"/>
          <p14:tracePt t="36028" x="7210425" y="2611438"/>
          <p14:tracePt t="36037" x="7219950" y="2601913"/>
          <p14:tracePt t="36044" x="7231063" y="2601913"/>
          <p14:tracePt t="36053" x="7240588" y="2601913"/>
          <p14:tracePt t="36060" x="7250113" y="2592388"/>
          <p14:tracePt t="36068" x="7270750" y="2592388"/>
          <p14:tracePt t="36076" x="7291388" y="2592388"/>
          <p14:tracePt t="36085" x="7310438" y="2581275"/>
          <p14:tracePt t="36092" x="7342188" y="2581275"/>
          <p14:tracePt t="36100" x="7361238" y="2581275"/>
          <p14:tracePt t="36108" x="7381875" y="2581275"/>
          <p14:tracePt t="36124" x="7391400" y="2581275"/>
          <p14:tracePt t="36523" x="7391400" y="2592388"/>
          <p14:tracePt t="36843" x="7412038" y="2592388"/>
          <p14:tracePt t="36850" x="7442200" y="2592388"/>
          <p14:tracePt t="36858" x="7502525" y="2592388"/>
          <p14:tracePt t="36866" x="7562850" y="2601913"/>
          <p14:tracePt t="36874" x="7613650" y="2601913"/>
          <p14:tracePt t="36883" x="7664450" y="2601913"/>
          <p14:tracePt t="36890" x="7734300" y="2611438"/>
          <p14:tracePt t="36899" x="7805738" y="2611438"/>
          <p14:tracePt t="36906" x="7905750" y="2611438"/>
          <p14:tracePt t="36914" x="7996238" y="2611438"/>
          <p14:tracePt t="36922" x="8058150" y="2611438"/>
          <p14:tracePt t="36930" x="8118475" y="2622550"/>
          <p14:tracePt t="36938" x="8158163" y="2622550"/>
          <p14:tracePt t="36946" x="8188325" y="2622550"/>
          <p14:tracePt t="36954" x="8218488" y="2622550"/>
          <p14:tracePt t="36964" x="8229600" y="2622550"/>
          <p14:tracePt t="36971" x="8239125" y="2622550"/>
          <p14:tracePt t="37643" x="8248650" y="2622550"/>
          <p14:tracePt t="37672" x="8259763" y="2622550"/>
          <p14:tracePt t="37681" x="8278813" y="2622550"/>
          <p14:tracePt t="37690" x="8299450" y="2622550"/>
          <p14:tracePt t="37697" x="8320088" y="2622550"/>
          <p14:tracePt t="37705" x="8350250" y="2622550"/>
          <p14:tracePt t="37714" x="8359775" y="2622550"/>
          <p14:tracePt t="37721" x="8369300" y="2622550"/>
          <p14:tracePt t="37728" x="8380413" y="2622550"/>
          <p14:tracePt t="37736" x="8389938" y="2622550"/>
          <p14:tracePt t="37849" x="8401050" y="2622550"/>
          <p14:tracePt t="37857" x="8410575" y="2622550"/>
          <p14:tracePt t="37865" x="8431213" y="2622550"/>
          <p14:tracePt t="37872" x="8450263" y="2622550"/>
          <p14:tracePt t="37880" x="8470900" y="2622550"/>
          <p14:tracePt t="37888" x="8480425" y="2622550"/>
          <p14:tracePt t="37896" x="8510588" y="2622550"/>
          <p14:tracePt t="37904" x="8561388" y="2622550"/>
          <p14:tracePt t="37912" x="8602663" y="2622550"/>
          <p14:tracePt t="37920" x="8642350" y="2622550"/>
          <p14:tracePt t="37930" x="8682038" y="2622550"/>
          <p14:tracePt t="37936" x="8723313" y="2622550"/>
          <p14:tracePt t="37946" x="8783638" y="2622550"/>
          <p14:tracePt t="37954" x="8813800" y="2622550"/>
          <p14:tracePt t="37962" x="8843963" y="2622550"/>
          <p14:tracePt t="37970" x="8874125" y="2622550"/>
          <p14:tracePt t="37978" x="8894763" y="2622550"/>
          <p14:tracePt t="37986" x="8904288" y="2622550"/>
          <p14:tracePt t="38002" x="8913813" y="2622550"/>
          <p14:tracePt t="38010" x="8924925" y="2622550"/>
          <p14:tracePt t="38423" x="8934450" y="2622550"/>
          <p14:tracePt t="38430" x="8945563" y="2622550"/>
          <p14:tracePt t="38440" x="8975725" y="2622550"/>
          <p14:tracePt t="38447" x="9005888" y="2632075"/>
          <p14:tracePt t="38455" x="9024938" y="2632075"/>
          <p14:tracePt t="38463" x="9045575" y="2641600"/>
          <p14:tracePt t="38469" x="9075738" y="2641600"/>
          <p14:tracePt t="38477" x="9136063" y="2652713"/>
          <p14:tracePt t="38484" x="9166225" y="2652713"/>
          <p14:tracePt t="38493" x="9196388" y="2652713"/>
          <p14:tracePt t="38501" x="9217025" y="2652713"/>
          <p14:tracePt t="38509" x="9226550" y="2652713"/>
          <p14:tracePt t="38526" x="9237663" y="2652713"/>
          <p14:tracePt t="38542" x="9247188" y="2652713"/>
          <p14:tracePt t="38551" x="9256713" y="2652713"/>
          <p14:tracePt t="38583" x="9267825" y="2652713"/>
          <p14:tracePt t="38598" x="9277350" y="2652713"/>
          <p14:tracePt t="38614" x="9288463" y="2652713"/>
          <p14:tracePt t="38631" x="9297988" y="2652713"/>
          <p14:tracePt t="38671" x="9307513" y="2652713"/>
          <p14:tracePt t="38687" x="9307513" y="2641600"/>
          <p14:tracePt t="39056" x="9318625" y="2641600"/>
          <p14:tracePt t="39064" x="9318625" y="2632075"/>
          <p14:tracePt t="39072" x="9328150" y="2632075"/>
          <p14:tracePt t="39080" x="9348788" y="2632075"/>
          <p14:tracePt t="39096" x="9378950" y="2632075"/>
          <p14:tracePt t="39106" x="9409113" y="2632075"/>
          <p14:tracePt t="39112" x="9469438" y="2632075"/>
          <p14:tracePt t="39122" x="9499600" y="2632075"/>
          <p14:tracePt t="39128" x="9539288" y="2622550"/>
          <p14:tracePt t="39138" x="9580563" y="2622550"/>
          <p14:tracePt t="39146" x="9650413" y="2622550"/>
          <p14:tracePt t="39154" x="9710738" y="2622550"/>
          <p14:tracePt t="39162" x="9771063" y="2622550"/>
          <p14:tracePt t="39171" x="9812338" y="2622550"/>
          <p14:tracePt t="39178" x="9852025" y="2622550"/>
          <p14:tracePt t="39186" x="9872663" y="2622550"/>
          <p14:tracePt t="39194" x="9902825" y="2611438"/>
          <p14:tracePt t="39210" x="9912350" y="2611438"/>
          <p14:tracePt t="39508" x="9923463" y="2601913"/>
          <p14:tracePt t="39524" x="9942513" y="2601913"/>
          <p14:tracePt t="39532" x="9963150" y="2601913"/>
          <p14:tracePt t="39540" x="9983788" y="2601913"/>
          <p14:tracePt t="39548" x="9993313" y="2601913"/>
          <p14:tracePt t="39556" x="10013950" y="2592388"/>
          <p14:tracePt t="39564" x="10034588" y="2592388"/>
          <p14:tracePt t="39572" x="10053638" y="2592388"/>
          <p14:tracePt t="39580" x="10074275" y="2592388"/>
          <p14:tracePt t="39588" x="10083800" y="2592388"/>
          <p14:tracePt t="39595" x="10104438" y="2592388"/>
          <p14:tracePt t="39604" x="10134600" y="2592388"/>
          <p14:tracePt t="39612" x="10155238" y="2581275"/>
          <p14:tracePt t="39620" x="10185400" y="2581275"/>
          <p14:tracePt t="39628" x="10215563" y="2571750"/>
          <p14:tracePt t="39635" x="10245725" y="2571750"/>
          <p14:tracePt t="39644" x="10266363" y="2562225"/>
          <p14:tracePt t="39652" x="10296525" y="2562225"/>
          <p14:tracePt t="39660" x="10326688" y="2551113"/>
          <p14:tracePt t="39668" x="10336213" y="2551113"/>
          <p14:tracePt t="39676" x="10356850" y="2551113"/>
          <p14:tracePt t="39684" x="10366375" y="2541588"/>
          <p14:tracePt t="39692" x="10377488" y="2541588"/>
          <p14:tracePt t="39700" x="10387013" y="2541588"/>
          <p14:tracePt t="39718" x="10396538" y="2541588"/>
          <p14:tracePt t="39742" x="10407650" y="2541588"/>
          <p14:tracePt t="39856" x="10417175" y="2541588"/>
          <p14:tracePt t="39896" x="10426700" y="2541588"/>
          <p14:tracePt t="39942" x="10437813" y="2541588"/>
          <p14:tracePt t="39984" x="10447338" y="2541588"/>
          <p14:tracePt t="40007" x="10467975" y="2541588"/>
          <p14:tracePt t="40018" x="10487025" y="2541588"/>
          <p14:tracePt t="40023" x="10507663" y="2541588"/>
          <p14:tracePt t="40033" x="10537825" y="2541588"/>
          <p14:tracePt t="40041" x="10567988" y="2541588"/>
          <p14:tracePt t="40049" x="10579100" y="2541588"/>
          <p14:tracePt t="40057" x="10628313" y="2541588"/>
          <p14:tracePt t="40064" x="10658475" y="2541588"/>
          <p14:tracePt t="40072" x="10699750" y="2541588"/>
          <p14:tracePt t="40080" x="10739438" y="2541588"/>
          <p14:tracePt t="40088" x="10760075" y="2541588"/>
          <p14:tracePt t="40096" x="10769600" y="2541588"/>
          <p14:tracePt t="40112" x="10780713" y="2541588"/>
          <p14:tracePt t="40152" x="10790238" y="2541588"/>
          <p14:tracePt t="40208" x="10799763" y="2541588"/>
          <p14:tracePt t="40232" x="10810875" y="2541588"/>
          <p14:tracePt t="40256" x="10820400" y="2541588"/>
          <p14:tracePt t="40264" x="10829925" y="2541588"/>
          <p14:tracePt t="40272" x="10841038" y="2541588"/>
          <p14:tracePt t="40281" x="10850563" y="2541588"/>
          <p14:tracePt t="40288" x="10860088" y="2541588"/>
          <p14:tracePt t="40299" x="10880725" y="2532063"/>
          <p14:tracePt t="40304" x="10901363" y="2532063"/>
          <p14:tracePt t="40314" x="10922000" y="2532063"/>
          <p14:tracePt t="40320" x="10952163" y="2532063"/>
          <p14:tracePt t="40330" x="10961688" y="2520950"/>
          <p14:tracePt t="40338" x="10982325" y="2520950"/>
          <p14:tracePt t="40346" x="10991850" y="2511425"/>
          <p14:tracePt t="40354" x="11012488" y="2511425"/>
          <p14:tracePt t="40362" x="11031538" y="2511425"/>
          <p14:tracePt t="40377" x="11052175" y="2501900"/>
          <p14:tracePt t="40386" x="11063288" y="2501900"/>
          <p14:tracePt t="40394" x="11093450" y="2490788"/>
          <p14:tracePt t="40410" x="11112500" y="2490788"/>
          <p14:tracePt t="40418" x="11133138" y="2490788"/>
          <p14:tracePt t="40426" x="11142663" y="2490788"/>
          <p14:tracePt t="40458" x="11153775" y="2490788"/>
          <p14:tracePt t="40466" x="11163300" y="2490788"/>
          <p14:tracePt t="40482" x="11172825" y="2490788"/>
          <p14:tracePt t="40498" x="11172825" y="2481263"/>
          <p14:tracePt t="40506" x="11183938" y="2481263"/>
          <p14:tracePt t="40758" x="11172825" y="2481263"/>
          <p14:tracePt t="40764" x="11142663" y="2481263"/>
          <p14:tracePt t="40772" x="11102975" y="2490788"/>
          <p14:tracePt t="40781" x="11052175" y="2501900"/>
          <p14:tracePt t="40788" x="10971213" y="2520950"/>
          <p14:tracePt t="40798" x="10880725" y="2551113"/>
          <p14:tracePt t="40804" x="10760075" y="2562225"/>
          <p14:tracePt t="40814" x="10648950" y="2571750"/>
          <p14:tracePt t="40820" x="10528300" y="2592388"/>
          <p14:tracePt t="40828" x="10347325" y="2592388"/>
          <p14:tracePt t="40837" x="10134600" y="2592388"/>
          <p14:tracePt t="40844" x="9852025" y="2592388"/>
          <p14:tracePt t="40852" x="9428163" y="2592388"/>
          <p14:tracePt t="40859" x="8894763" y="2592388"/>
          <p14:tracePt t="40867" x="8470900" y="2592388"/>
          <p14:tracePt t="40878" x="7824788" y="2592388"/>
          <p14:tracePt t="40884" x="7442200" y="2592388"/>
          <p14:tracePt t="40894" x="7210425" y="2592388"/>
          <p14:tracePt t="40900" x="7018338" y="2592388"/>
          <p14:tracePt t="40909" x="6816725" y="2592388"/>
          <p14:tracePt t="40917" x="6665913" y="2592388"/>
          <p14:tracePt t="40925" x="6564313" y="2592388"/>
          <p14:tracePt t="40934" x="6403975" y="2592388"/>
          <p14:tracePt t="40942" x="6323013" y="2592388"/>
          <p14:tracePt t="40950" x="6262688" y="2592388"/>
          <p14:tracePt t="40957" x="6091238" y="2601913"/>
          <p14:tracePt t="40966" x="5959475" y="2622550"/>
          <p14:tracePt t="40973" x="5848350" y="2632075"/>
          <p14:tracePt t="40982" x="5788025" y="2652713"/>
          <p14:tracePt t="40989" x="5616575" y="2662238"/>
          <p14:tracePt t="40998" x="5445125" y="2682875"/>
          <p14:tracePt t="41005" x="5364163" y="2682875"/>
          <p14:tracePt t="41013" x="5203825" y="2682875"/>
          <p14:tracePt t="41022" x="5072063" y="2682875"/>
          <p14:tracePt t="41030" x="4972050" y="2682875"/>
          <p14:tracePt t="41038" x="4900613" y="2682875"/>
          <p14:tracePt t="41045" x="4800600" y="2682875"/>
          <p14:tracePt t="41054" x="4710113" y="2682875"/>
          <p14:tracePt t="41062" x="4648200" y="2682875"/>
          <p14:tracePt t="41070" x="4557713" y="2682875"/>
          <p14:tracePt t="41078" x="4457700" y="2682875"/>
          <p14:tracePt t="41086" x="4325938" y="2682875"/>
          <p14:tracePt t="41095" x="4235450" y="2682875"/>
          <p14:tracePt t="41102" x="4133850" y="2682875"/>
          <p14:tracePt t="41110" x="4084638" y="2682875"/>
          <p14:tracePt t="41118" x="3962400" y="2682875"/>
          <p14:tracePt t="41126" x="3892550" y="2682875"/>
          <p14:tracePt t="41134" x="3832225" y="2682875"/>
          <p14:tracePt t="41142" x="3751263" y="2682875"/>
          <p14:tracePt t="41151" x="3660775" y="2682875"/>
          <p14:tracePt t="41160" x="3600450" y="2682875"/>
          <p14:tracePt t="41166" x="3529013" y="2682875"/>
          <p14:tracePt t="41176" x="3468688" y="2682875"/>
          <p14:tracePt t="41182" x="3408363" y="2682875"/>
          <p14:tracePt t="41193" x="3368675" y="2682875"/>
          <p14:tracePt t="41200" x="3308350" y="2682875"/>
          <p14:tracePt t="41208" x="3236913" y="2682875"/>
          <p14:tracePt t="41216" x="3155950" y="2682875"/>
          <p14:tracePt t="41224" x="3086100" y="2682875"/>
          <p14:tracePt t="41232" x="3005138" y="2682875"/>
          <p14:tracePt t="41241" x="2924175" y="2682875"/>
          <p14:tracePt t="41248" x="2854325" y="2682875"/>
          <p14:tracePt t="41256" x="2782888" y="2703513"/>
          <p14:tracePt t="41264" x="2752725" y="2703513"/>
          <p14:tracePt t="41272" x="2701925" y="2713038"/>
          <p14:tracePt t="41280" x="2622550" y="2743200"/>
          <p14:tracePt t="41288" x="2551113" y="2763838"/>
          <p14:tracePt t="41296" x="2511425" y="2794000"/>
          <p14:tracePt t="41303" x="2439988" y="2813050"/>
          <p14:tracePt t="41311" x="2409825" y="2824163"/>
          <p14:tracePt t="41320" x="2349500" y="2854325"/>
          <p14:tracePt t="41327" x="2328863" y="2874963"/>
          <p14:tracePt t="41336" x="2298700" y="2884488"/>
          <p14:tracePt t="41343" x="2268538" y="2905125"/>
          <p14:tracePt t="41352" x="2249488" y="2914650"/>
          <p14:tracePt t="41360" x="2228850" y="2914650"/>
          <p14:tracePt t="41368" x="2228850" y="2924175"/>
          <p14:tracePt t="41377" x="2219325" y="2924175"/>
          <p14:tracePt t="41384" x="2208213" y="2924175"/>
          <p14:tracePt t="41392" x="2198688" y="2935288"/>
          <p14:tracePt t="41408" x="2187575" y="2935288"/>
          <p14:tracePt t="41424" x="2178050" y="2944813"/>
          <p14:tracePt t="41432" x="2168525" y="2944813"/>
          <p14:tracePt t="41439" x="2157413" y="2954338"/>
          <p14:tracePt t="41450" x="2138363" y="2965450"/>
          <p14:tracePt t="41456" x="2108200" y="2974975"/>
          <p14:tracePt t="41466" x="2097088" y="2984500"/>
          <p14:tracePt t="41472" x="2047875" y="2995613"/>
          <p14:tracePt t="41482" x="2016125" y="3005138"/>
          <p14:tracePt t="41488" x="1985963" y="3016250"/>
          <p14:tracePt t="41499" x="1916113" y="3035300"/>
          <p14:tracePt t="41506" x="1895475" y="3046413"/>
          <p14:tracePt t="41515" x="1865313" y="3055938"/>
          <p14:tracePt t="41522" x="1835150" y="3065463"/>
          <p14:tracePt t="41530" x="1814513" y="3076575"/>
          <p14:tracePt t="41538" x="1804988" y="3076575"/>
          <p14:tracePt t="41729" x="1814513" y="3076575"/>
          <p14:tracePt t="41737" x="1825625" y="3076575"/>
          <p14:tracePt t="41745" x="1844675" y="3076575"/>
          <p14:tracePt t="41756" x="1906588" y="3065463"/>
          <p14:tracePt t="41762" x="1936750" y="3055938"/>
          <p14:tracePt t="41771" x="1976438" y="3055938"/>
          <p14:tracePt t="41780" x="2006600" y="3055938"/>
          <p14:tracePt t="41787" x="2027238" y="3046413"/>
          <p14:tracePt t="41796" x="2057400" y="3046413"/>
          <p14:tracePt t="41803" x="2087563" y="3046413"/>
          <p14:tracePt t="41811" x="2108200" y="3046413"/>
          <p14:tracePt t="41819" x="2138363" y="3035300"/>
          <p14:tracePt t="41877" x="2138363" y="3025775"/>
          <p14:tracePt t="42047" x="2147888" y="3025775"/>
          <p14:tracePt t="42055" x="2157413" y="3025775"/>
          <p14:tracePt t="42062" x="2168525" y="3016250"/>
          <p14:tracePt t="42069" x="2178050" y="3005138"/>
          <p14:tracePt t="42078" x="2178050" y="2995613"/>
          <p14:tracePt t="42085" x="2198688" y="2984500"/>
          <p14:tracePt t="42093" x="2208213" y="2984500"/>
          <p14:tracePt t="42110" x="2228850" y="2974975"/>
          <p14:tracePt t="42118" x="2238375" y="2974975"/>
          <p14:tracePt t="42133" x="2238375" y="2965450"/>
          <p14:tracePt t="42141" x="2249488" y="2965450"/>
          <p14:tracePt t="42149" x="2259013" y="2965450"/>
          <p14:tracePt t="42158" x="2268538" y="2965450"/>
          <p14:tracePt t="42182" x="2279650" y="2965450"/>
          <p14:tracePt t="42197" x="2289175" y="2965450"/>
          <p14:tracePt t="42206" x="2298700" y="2965450"/>
          <p14:tracePt t="42213" x="2309813" y="2965450"/>
          <p14:tracePt t="42222" x="2319338" y="2965450"/>
          <p14:tracePt t="42229" x="2328863" y="2965450"/>
          <p14:tracePt t="42237" x="2339975" y="2965450"/>
          <p14:tracePt t="42245" x="2349500" y="2965450"/>
          <p14:tracePt t="42253" x="2370138" y="2974975"/>
          <p14:tracePt t="42301" x="2379663" y="2974975"/>
          <p14:tracePt t="42309" x="2390775" y="2974975"/>
          <p14:tracePt t="42317" x="2400300" y="2984500"/>
          <p14:tracePt t="42325" x="2420938" y="2995613"/>
          <p14:tracePt t="42335" x="2451100" y="2995613"/>
          <p14:tracePt t="42341" x="2490788" y="3005138"/>
          <p14:tracePt t="42352" x="2530475" y="3005138"/>
          <p14:tracePt t="42357" x="2571750" y="3016250"/>
          <p14:tracePt t="42368" x="2632075" y="3016250"/>
          <p14:tracePt t="42374" x="2662238" y="3016250"/>
          <p14:tracePt t="42383" x="2701925" y="3016250"/>
          <p14:tracePt t="42392" x="2732088" y="3016250"/>
          <p14:tracePt t="42399" x="2752725" y="3016250"/>
          <p14:tracePt t="42407" x="2773363" y="3016250"/>
          <p14:tracePt t="42423" x="2782888" y="3016250"/>
          <p14:tracePt t="42431" x="2794000" y="3016250"/>
          <p14:tracePt t="42447" x="2803525" y="3016250"/>
          <p14:tracePt t="42463" x="2813050" y="3016250"/>
          <p14:tracePt t="42529" x="2813050" y="3005138"/>
          <p14:tracePt t="42763" x="2824163" y="2995613"/>
          <p14:tracePt t="42771" x="2833688" y="2984500"/>
          <p14:tracePt t="42781" x="2843213" y="2974975"/>
          <p14:tracePt t="42884" x="2854325" y="2965450"/>
          <p14:tracePt t="43030" x="2863850" y="2965450"/>
          <p14:tracePt t="43037" x="2873375" y="2965450"/>
          <p14:tracePt t="43048" x="2894013" y="2965450"/>
          <p14:tracePt t="43054" x="2924175" y="2954338"/>
          <p14:tracePt t="43060" x="2935288" y="2954338"/>
          <p14:tracePt t="43070" x="2984500" y="2954338"/>
          <p14:tracePt t="43076" x="3014663" y="2954338"/>
          <p14:tracePt t="43086" x="3055938" y="2954338"/>
          <p14:tracePt t="43091" x="3095625" y="2954338"/>
          <p14:tracePt t="43099" x="3116263" y="2954338"/>
          <p14:tracePt t="43107" x="3136900" y="2954338"/>
          <p14:tracePt t="43115" x="3136900" y="2944813"/>
          <p14:tracePt t="43164" x="3146425" y="2944813"/>
          <p14:tracePt t="43280" x="3146425" y="2935288"/>
          <p14:tracePt t="43366" x="3155950" y="2935288"/>
          <p14:tracePt t="43421" x="3167063" y="2935288"/>
          <p14:tracePt t="43437" x="3167063" y="2924175"/>
          <p14:tracePt t="43650" x="3176588" y="2924175"/>
          <p14:tracePt t="43697" x="3197225" y="2924175"/>
          <p14:tracePt t="43714" x="3216275" y="2924175"/>
          <p14:tracePt t="43722" x="3227388" y="2924175"/>
          <p14:tracePt t="43738" x="3236913" y="2924175"/>
          <p14:tracePt t="43752" x="3246438" y="2924175"/>
          <p14:tracePt t="43768" x="3257550" y="2924175"/>
          <p14:tracePt t="43776" x="3267075" y="2924175"/>
          <p14:tracePt t="43807" x="3278188" y="2924175"/>
          <p14:tracePt t="43817" x="3287713" y="2924175"/>
          <p14:tracePt t="43823" x="3297238" y="2924175"/>
          <p14:tracePt t="43833" x="3308350" y="2924175"/>
          <p14:tracePt t="43849" x="3317875" y="2924175"/>
          <p14:tracePt t="43857" x="3327400" y="2924175"/>
          <p14:tracePt t="43865" x="3338513" y="2914650"/>
          <p14:tracePt t="43873" x="3348038" y="2914650"/>
          <p14:tracePt t="43889" x="3357563" y="2914650"/>
          <p14:tracePt t="43897" x="3368675" y="2914650"/>
          <p14:tracePt t="43905" x="3378200" y="2914650"/>
          <p14:tracePt t="43914" x="3387725" y="2914650"/>
          <p14:tracePt t="43921" x="3398838" y="2914650"/>
          <p14:tracePt t="43930" x="3408363" y="2914650"/>
          <p14:tracePt t="43937" x="3429000" y="2905125"/>
          <p14:tracePt t="43945" x="3438525" y="2905125"/>
          <p14:tracePt t="43953" x="3449638" y="2905125"/>
          <p14:tracePt t="43961" x="3459163" y="2905125"/>
          <p14:tracePt t="43969" x="3468688" y="2905125"/>
          <p14:tracePt t="43977" x="3479800" y="2905125"/>
          <p14:tracePt t="43985" x="3489325" y="2905125"/>
          <p14:tracePt t="43993" x="3498850" y="2894013"/>
          <p14:tracePt t="44009" x="3509963" y="2894013"/>
          <p14:tracePt t="44017" x="3529013" y="2894013"/>
          <p14:tracePt t="44033" x="3540125" y="2894013"/>
          <p14:tracePt t="44041" x="3549650" y="2894013"/>
          <p14:tracePt t="44049" x="3559175" y="2894013"/>
          <p14:tracePt t="44057" x="3570288" y="2894013"/>
          <p14:tracePt t="44082" x="3579813" y="2894013"/>
          <p14:tracePt t="44106" x="3589338" y="2894013"/>
          <p14:tracePt t="44140" x="3600450" y="2894013"/>
          <p14:tracePt t="44172" x="3609975" y="2894013"/>
          <p14:tracePt t="44204" x="3619500" y="2894013"/>
          <p14:tracePt t="44213" x="3630613" y="2894013"/>
          <p14:tracePt t="44220" x="3651250" y="2894013"/>
          <p14:tracePt t="44228" x="3670300" y="2894013"/>
          <p14:tracePt t="44236" x="3681413" y="2894013"/>
          <p14:tracePt t="44244" x="3700463" y="2894013"/>
          <p14:tracePt t="44252" x="3730625" y="2894013"/>
          <p14:tracePt t="44260" x="3751263" y="2894013"/>
          <p14:tracePt t="44268" x="3771900" y="2894013"/>
          <p14:tracePt t="44276" x="3781425" y="2894013"/>
          <p14:tracePt t="44284" x="3790950" y="2894013"/>
          <p14:tracePt t="44292" x="3802063" y="2894013"/>
          <p14:tracePt t="44300" x="3811588" y="2884488"/>
          <p14:tracePt t="44316" x="3822700" y="2884488"/>
          <p14:tracePt t="44616" x="3832225" y="2884488"/>
          <p14:tracePt t="44630" x="3852863" y="2884488"/>
          <p14:tracePt t="44638" x="3871913" y="2884488"/>
          <p14:tracePt t="44646" x="3902075" y="2884488"/>
          <p14:tracePt t="44653" x="3922713" y="2884488"/>
          <p14:tracePt t="44661" x="3962400" y="2894013"/>
          <p14:tracePt t="44669" x="3983038" y="2894013"/>
          <p14:tracePt t="44677" x="3994150" y="2894013"/>
          <p14:tracePt t="44685" x="4003675" y="2894013"/>
          <p14:tracePt t="44695" x="4013200" y="2894013"/>
          <p14:tracePt t="44701" x="4024313" y="2894013"/>
          <p14:tracePt t="44711" x="4033838" y="2894013"/>
          <p14:tracePt t="44735" x="4043363" y="2894013"/>
          <p14:tracePt t="44993" x="4054475" y="2894013"/>
          <p14:tracePt t="45033" x="4064000" y="2894013"/>
          <p14:tracePt t="45075" x="4073525" y="2894013"/>
          <p14:tracePt t="45887" x="4094163" y="2894013"/>
          <p14:tracePt t="45893" x="4114800" y="2894013"/>
          <p14:tracePt t="45903" x="4133850" y="2894013"/>
          <p14:tracePt t="45909" x="4165600" y="2894013"/>
          <p14:tracePt t="45919" x="4195763" y="2894013"/>
          <p14:tracePt t="45927" x="4235450" y="2894013"/>
          <p14:tracePt t="45935" x="4265613" y="2894013"/>
          <p14:tracePt t="45943" x="4295775" y="2894013"/>
          <p14:tracePt t="45951" x="4325938" y="2894013"/>
          <p14:tracePt t="45959" x="4356100" y="2894013"/>
          <p14:tracePt t="45967" x="4397375" y="2894013"/>
          <p14:tracePt t="45975" x="4437063" y="2905125"/>
          <p14:tracePt t="45983" x="4467225" y="2905125"/>
          <p14:tracePt t="46003" x="4518025" y="2914650"/>
          <p14:tracePt t="46007" x="4538663" y="2914650"/>
          <p14:tracePt t="46283" x="4548188" y="2914650"/>
          <p14:tracePt t="46291" x="4568825" y="2914650"/>
          <p14:tracePt t="46302" x="4578350" y="2914650"/>
          <p14:tracePt t="46306" x="4629150" y="2914650"/>
          <p14:tracePt t="46315" x="4678363" y="2924175"/>
          <p14:tracePt t="46324" x="4719638" y="2924175"/>
          <p14:tracePt t="46330" x="4800600" y="2924175"/>
          <p14:tracePt t="46338" x="4840288" y="2924175"/>
          <p14:tracePt t="46345" x="4911725" y="2924175"/>
          <p14:tracePt t="46353" x="4951413" y="2924175"/>
          <p14:tracePt t="46361" x="4991100" y="2924175"/>
          <p14:tracePt t="46369" x="5032375" y="2924175"/>
          <p14:tracePt t="46377" x="5083175" y="2924175"/>
          <p14:tracePt t="46385" x="5092700" y="2924175"/>
          <p14:tracePt t="46393" x="5122863" y="2924175"/>
          <p14:tracePt t="46403" x="5143500" y="2924175"/>
          <p14:tracePt t="46410" x="5162550" y="2924175"/>
          <p14:tracePt t="46419" x="5183188" y="2924175"/>
          <p14:tracePt t="46425" x="5203825" y="2924175"/>
          <p14:tracePt t="46434" x="5213350" y="2924175"/>
          <p14:tracePt t="46444" x="5224463" y="2924175"/>
          <p14:tracePt t="46449" x="5233988" y="2924175"/>
          <p14:tracePt t="46459" x="5243513" y="2924175"/>
          <p14:tracePt t="46465" x="5254625" y="2924175"/>
          <p14:tracePt t="46476" x="5264150" y="2924175"/>
          <p14:tracePt t="46481" x="5284788" y="2924175"/>
          <p14:tracePt t="46491" x="5314950" y="2924175"/>
          <p14:tracePt t="46499" x="5345113" y="2924175"/>
          <p14:tracePt t="46507" x="5384800" y="2935288"/>
          <p14:tracePt t="46515" x="5426075" y="2935288"/>
          <p14:tracePt t="46523" x="5456238" y="2935288"/>
          <p14:tracePt t="46531" x="5486400" y="2935288"/>
          <p14:tracePt t="46539" x="5516563" y="2944813"/>
          <p14:tracePt t="46547" x="5567363" y="2944813"/>
          <p14:tracePt t="46555" x="5637213" y="2944813"/>
          <p14:tracePt t="46563" x="5676900" y="2944813"/>
          <p14:tracePt t="46571" x="5718175" y="2944813"/>
          <p14:tracePt t="46579" x="5748338" y="2944813"/>
          <p14:tracePt t="46588" x="5788025" y="2944813"/>
          <p14:tracePt t="46596" x="5829300" y="2944813"/>
          <p14:tracePt t="46603" x="5908675" y="2944813"/>
          <p14:tracePt t="46612" x="5949950" y="2944813"/>
          <p14:tracePt t="46619" x="5989638" y="2944813"/>
          <p14:tracePt t="46628" x="6030913" y="2944813"/>
          <p14:tracePt t="46635" x="6070600" y="2944813"/>
          <p14:tracePt t="46643" x="6121400" y="2944813"/>
          <p14:tracePt t="46651" x="6151563" y="2944813"/>
          <p14:tracePt t="46659" x="6161088" y="2944813"/>
          <p14:tracePt t="46667" x="6191250" y="2944813"/>
          <p14:tracePt t="46675" x="6221413" y="2944813"/>
          <p14:tracePt t="46683" x="6242050" y="2944813"/>
          <p14:tracePt t="46690" x="6272213" y="2944813"/>
          <p14:tracePt t="46700" x="6313488" y="2944813"/>
          <p14:tracePt t="46707" x="6362700" y="2944813"/>
          <p14:tracePt t="46715" x="6392863" y="2944813"/>
          <p14:tracePt t="46722" x="6423025" y="2944813"/>
          <p14:tracePt t="46731" x="6464300" y="2944813"/>
          <p14:tracePt t="46738" x="6503988" y="2944813"/>
          <p14:tracePt t="46746" x="6534150" y="2944813"/>
          <p14:tracePt t="46754" x="6545263" y="2944813"/>
          <p14:tracePt t="46766" x="6554788" y="2944813"/>
          <p14:tracePt t="46770" x="6564313" y="2944813"/>
          <p14:tracePt t="46781" x="6584950" y="2944813"/>
          <p14:tracePt t="46797" x="6594475" y="2944813"/>
          <p14:tracePt t="46821" x="6605588" y="2944813"/>
          <p14:tracePt t="46837" x="6615113" y="2944813"/>
          <p14:tracePt t="46845" x="6624638" y="2944813"/>
          <p14:tracePt t="46853" x="6635750" y="2944813"/>
          <p14:tracePt t="46877" x="6645275" y="2944813"/>
          <p14:tracePt t="46893" x="6656388" y="2944813"/>
          <p14:tracePt t="46917" x="6665913" y="2944813"/>
          <p14:tracePt t="46941" x="6675438" y="2944813"/>
          <p14:tracePt t="46965" x="6686550" y="2944813"/>
          <p14:tracePt t="46981" x="6705600" y="2944813"/>
          <p14:tracePt t="46989" x="6716713" y="2944813"/>
          <p14:tracePt t="46997" x="6726238" y="2944813"/>
          <p14:tracePt t="47014" x="6746875" y="2944813"/>
          <p14:tracePt t="47021" x="6756400" y="2944813"/>
          <p14:tracePt t="47029" x="6765925" y="2944813"/>
          <p14:tracePt t="47037" x="6777038" y="2944813"/>
          <p14:tracePt t="47048" x="6796088" y="2935288"/>
          <p14:tracePt t="47053" x="6816725" y="2935288"/>
          <p14:tracePt t="47063" x="6837363" y="2935288"/>
          <p14:tracePt t="47071" x="6846888" y="2935288"/>
          <p14:tracePt t="47079" x="6867525" y="2935288"/>
          <p14:tracePt t="47087" x="6877050" y="2935288"/>
          <p14:tracePt t="47095" x="6907213" y="2924175"/>
          <p14:tracePt t="47103" x="6927850" y="2924175"/>
          <p14:tracePt t="47111" x="6937375" y="2914650"/>
          <p14:tracePt t="47119" x="6948488" y="2914650"/>
          <p14:tracePt t="47127" x="6958013" y="2914650"/>
          <p14:tracePt t="47135" x="6967538" y="2914650"/>
          <p14:tracePt t="47142" x="6978650" y="2914650"/>
          <p14:tracePt t="47151" x="6978650" y="2905125"/>
          <p14:tracePt t="47199" x="6988175" y="2905125"/>
          <p14:tracePt t="48022" x="6988175" y="2914650"/>
          <p14:tracePt t="48029" x="6988175" y="2935288"/>
          <p14:tracePt t="48043" x="6967538" y="2954338"/>
          <p14:tracePt t="48045" x="6948488" y="2974975"/>
          <p14:tracePt t="48054" x="6897688" y="3035300"/>
          <p14:tracePt t="48062" x="6858000" y="3065463"/>
          <p14:tracePt t="48069" x="6786563" y="3106738"/>
          <p14:tracePt t="48076" x="6716713" y="3146425"/>
          <p14:tracePt t="48085" x="6675438" y="3167063"/>
          <p14:tracePt t="48093" x="6575425" y="3217863"/>
          <p14:tracePt t="48101" x="6454775" y="3248025"/>
          <p14:tracePt t="48109" x="6323013" y="3278188"/>
          <p14:tracePt t="48117" x="6191250" y="3287713"/>
          <p14:tracePt t="48124" x="6070600" y="3287713"/>
          <p14:tracePt t="48133" x="5908675" y="3308350"/>
          <p14:tracePt t="48140" x="5697538" y="3308350"/>
          <p14:tracePt t="48149" x="5516563" y="3308350"/>
          <p14:tracePt t="48156" x="5303838" y="3317875"/>
          <p14:tracePt t="48164" x="5102225" y="3317875"/>
          <p14:tracePt t="48172" x="4729163" y="3317875"/>
          <p14:tracePt t="48181" x="4497388" y="3317875"/>
          <p14:tracePt t="48188" x="4346575" y="3338513"/>
          <p14:tracePt t="48197" x="4094163" y="3338513"/>
          <p14:tracePt t="48204" x="3994150" y="3348038"/>
          <p14:tracePt t="48212" x="3822700" y="3378200"/>
          <p14:tracePt t="48221" x="3751263" y="3378200"/>
          <p14:tracePt t="48228" x="3670300" y="3389313"/>
          <p14:tracePt t="48238" x="3619500" y="3408363"/>
          <p14:tracePt t="48244" x="3579813" y="3419475"/>
          <p14:tracePt t="48254" x="3549650" y="3419475"/>
          <p14:tracePt t="48263" x="3519488" y="3429000"/>
          <p14:tracePt t="48270" x="3489325" y="3429000"/>
          <p14:tracePt t="48279" x="3468688" y="3429000"/>
          <p14:tracePt t="48286" x="3449638" y="3429000"/>
          <p14:tracePt t="48294" x="3417888" y="3438525"/>
          <p14:tracePt t="48302" x="3387725" y="3438525"/>
          <p14:tracePt t="48310" x="3357563" y="3449638"/>
          <p14:tracePt t="48318" x="3317875" y="3449638"/>
          <p14:tracePt t="48326" x="3278188" y="3449638"/>
          <p14:tracePt t="48334" x="3246438" y="3459163"/>
          <p14:tracePt t="48342" x="3216275" y="3468688"/>
          <p14:tracePt t="48351" x="3176588" y="3468688"/>
          <p14:tracePt t="48358" x="3155950" y="3479800"/>
          <p14:tracePt t="48366" x="3125788" y="3479800"/>
          <p14:tracePt t="48375" x="3106738" y="3479800"/>
          <p14:tracePt t="48383" x="3074988" y="3479800"/>
          <p14:tracePt t="48391" x="3055938" y="3489325"/>
          <p14:tracePt t="48399" x="3035300" y="3489325"/>
          <p14:tracePt t="48408" x="3014663" y="3489325"/>
          <p14:tracePt t="48415" x="2984500" y="3489325"/>
          <p14:tracePt t="48422" x="2974975" y="3489325"/>
          <p14:tracePt t="48431" x="2954338" y="3489325"/>
          <p14:tracePt t="48439" x="2935288" y="3498850"/>
          <p14:tracePt t="48446" x="2903538" y="3498850"/>
          <p14:tracePt t="48454" x="2873375" y="3498850"/>
          <p14:tracePt t="48462" x="2843213" y="3498850"/>
          <p14:tracePt t="48470" x="2813050" y="3498850"/>
          <p14:tracePt t="48478" x="2782888" y="3509963"/>
          <p14:tracePt t="48486" x="2752725" y="3509963"/>
          <p14:tracePt t="48494" x="2722563" y="3509963"/>
          <p14:tracePt t="48502" x="2682875" y="3509963"/>
          <p14:tracePt t="48510" x="2622550" y="3509963"/>
          <p14:tracePt t="48518" x="2581275" y="3509963"/>
          <p14:tracePt t="48528" x="2541588" y="3509963"/>
          <p14:tracePt t="48534" x="2511425" y="3519488"/>
          <p14:tracePt t="48545" x="2470150" y="3519488"/>
          <p14:tracePt t="48550" x="2420938" y="3519488"/>
          <p14:tracePt t="48560" x="2370138" y="3519488"/>
          <p14:tracePt t="48568" x="2328863" y="3519488"/>
          <p14:tracePt t="48576" x="2279650" y="3519488"/>
          <p14:tracePt t="48584" x="2249488" y="3519488"/>
          <p14:tracePt t="48592" x="2219325" y="3519488"/>
          <p14:tracePt t="48600" x="2187575" y="3519488"/>
          <p14:tracePt t="48609" x="2178050" y="3519488"/>
          <p14:tracePt t="48616" x="2147888" y="3519488"/>
          <p14:tracePt t="48624" x="2127250" y="3519488"/>
          <p14:tracePt t="48632" x="2117725" y="3519488"/>
          <p14:tracePt t="48640" x="2097088" y="3519488"/>
          <p14:tracePt t="48648" x="2087563" y="3519488"/>
          <p14:tracePt t="48656" x="2066925" y="3519488"/>
          <p14:tracePt t="48664" x="2047875" y="3519488"/>
          <p14:tracePt t="48673" x="2016125" y="3519488"/>
          <p14:tracePt t="48680" x="1997075" y="3519488"/>
          <p14:tracePt t="48690" x="1976438" y="3519488"/>
          <p14:tracePt t="48696" x="1946275" y="3519488"/>
          <p14:tracePt t="48712" x="1925638" y="3519488"/>
          <p14:tracePt t="48720" x="1906588" y="3519488"/>
          <p14:tracePt t="48729" x="1885950" y="3509963"/>
          <p14:tracePt t="48736" x="1876425" y="3509963"/>
          <p14:tracePt t="48744" x="1876425" y="3498850"/>
          <p14:tracePt t="48752" x="1844675" y="3498850"/>
          <p14:tracePt t="48761" x="1835150" y="3489325"/>
          <p14:tracePt t="48768" x="1814513" y="3489325"/>
          <p14:tracePt t="48776" x="1804988" y="3479800"/>
          <p14:tracePt t="48784" x="1795463" y="3479800"/>
          <p14:tracePt t="48793" x="1784350" y="3479800"/>
          <p14:tracePt t="48820" x="1774825" y="3479800"/>
          <p14:tracePt t="48836" x="1774825" y="3468688"/>
          <p14:tracePt t="48890" x="1774825" y="3459163"/>
          <p14:tracePt t="48914" x="1774825" y="3449638"/>
          <p14:tracePt t="48930" x="1774825" y="3438525"/>
          <p14:tracePt t="48938" x="1784350" y="3438525"/>
          <p14:tracePt t="48954" x="1795463" y="3438525"/>
          <p14:tracePt t="48978" x="1804988" y="3438525"/>
          <p14:tracePt t="48986" x="1825625" y="3438525"/>
          <p14:tracePt t="48994" x="1835150" y="3429000"/>
          <p14:tracePt t="49010" x="1844675" y="3429000"/>
          <p14:tracePt t="49018" x="1855788" y="3429000"/>
          <p14:tracePt t="49026" x="1865313" y="3429000"/>
          <p14:tracePt t="49034" x="1876425" y="3429000"/>
          <p14:tracePt t="49042" x="1876425" y="3419475"/>
          <p14:tracePt t="49067" x="1885950" y="3419475"/>
          <p14:tracePt t="49344" x="1885950" y="3408363"/>
          <p14:tracePt t="49848" x="1895475" y="3408363"/>
          <p14:tracePt t="49857" x="1925638" y="3408363"/>
          <p14:tracePt t="49864" x="1955800" y="3408363"/>
          <p14:tracePt t="49872" x="1997075" y="3408363"/>
          <p14:tracePt t="49880" x="2036763" y="3408363"/>
          <p14:tracePt t="49888" x="2117725" y="3408363"/>
          <p14:tracePt t="49896" x="2187575" y="3408363"/>
          <p14:tracePt t="49904" x="2289175" y="3408363"/>
          <p14:tracePt t="49912" x="2439988" y="3408363"/>
          <p14:tracePt t="49920" x="2551113" y="3408363"/>
          <p14:tracePt t="49928" x="2662238" y="3408363"/>
          <p14:tracePt t="49936" x="2813050" y="3408363"/>
          <p14:tracePt t="49944" x="2914650" y="3408363"/>
          <p14:tracePt t="49952" x="3055938" y="3408363"/>
          <p14:tracePt t="49960" x="3086100" y="3408363"/>
          <p14:tracePt t="49968" x="3146425" y="3408363"/>
          <p14:tracePt t="49976" x="3155950" y="3408363"/>
          <p14:tracePt t="49984" x="3167063" y="3408363"/>
          <p14:tracePt t="50140" x="3167063" y="3398838"/>
          <p14:tracePt t="50528" x="3167063" y="3389313"/>
          <p14:tracePt t="50542" x="3176588" y="3389313"/>
          <p14:tracePt t="50549" x="3197225" y="3389313"/>
          <p14:tracePt t="50558" x="3227388" y="3389313"/>
          <p14:tracePt t="50564" x="3246438" y="3389313"/>
          <p14:tracePt t="50572" x="3287713" y="3389313"/>
          <p14:tracePt t="50580" x="3308350" y="3389313"/>
          <p14:tracePt t="50588" x="3348038" y="3389313"/>
          <p14:tracePt t="50598" x="3387725" y="3389313"/>
          <p14:tracePt t="50606" x="3429000" y="3389313"/>
          <p14:tracePt t="50613" x="3489325" y="3389313"/>
          <p14:tracePt t="50622" x="3559175" y="3389313"/>
          <p14:tracePt t="50630" x="3619500" y="3389313"/>
          <p14:tracePt t="50638" x="3721100" y="3389313"/>
          <p14:tracePt t="50646" x="3802063" y="3408363"/>
          <p14:tracePt t="50654" x="3841750" y="3408363"/>
          <p14:tracePt t="50663" x="3883025" y="3408363"/>
          <p14:tracePt t="50670" x="3943350" y="3408363"/>
          <p14:tracePt t="50678" x="3973513" y="3408363"/>
          <p14:tracePt t="50686" x="3983038" y="3408363"/>
          <p14:tracePt t="50694" x="4003675" y="3408363"/>
          <p14:tracePt t="50735" x="4013200" y="3408363"/>
          <p14:tracePt t="51042" x="4013200" y="3398838"/>
          <p14:tracePt t="51228" x="4024313" y="3398838"/>
          <p14:tracePt t="51251" x="4043363" y="3398838"/>
          <p14:tracePt t="51259" x="4084638" y="3389313"/>
          <p14:tracePt t="51268" x="4124325" y="3389313"/>
          <p14:tracePt t="51275" x="4184650" y="3378200"/>
          <p14:tracePt t="51282" x="4225925" y="3378200"/>
          <p14:tracePt t="51290" x="4265613" y="3378200"/>
          <p14:tracePt t="51298" x="4305300" y="3368675"/>
          <p14:tracePt t="51306" x="4325938" y="3368675"/>
          <p14:tracePt t="51314" x="4356100" y="3368675"/>
          <p14:tracePt t="51322" x="4376738" y="3359150"/>
          <p14:tracePt t="51338" x="4386263" y="3359150"/>
          <p14:tracePt t="51354" x="4386263" y="3348038"/>
          <p14:tracePt t="51454" x="4397375" y="3348038"/>
          <p14:tracePt t="51612" x="4397375" y="3338513"/>
          <p14:tracePt t="51903" x="4406900" y="3338513"/>
          <p14:tracePt t="52086" x="4427538" y="3338513"/>
          <p14:tracePt t="52096" x="4446588" y="3338513"/>
          <p14:tracePt t="52104" x="4476750" y="3327400"/>
          <p14:tracePt t="52112" x="4508500" y="3327400"/>
          <p14:tracePt t="52120" x="4538663" y="3327400"/>
          <p14:tracePt t="52128" x="4568825" y="3327400"/>
          <p14:tracePt t="52136" x="4598988" y="3317875"/>
          <p14:tracePt t="52144" x="4618038" y="3317875"/>
          <p14:tracePt t="52152" x="4638675" y="3317875"/>
          <p14:tracePt t="52168" x="4659313" y="3317875"/>
          <p14:tracePt t="52176" x="4668838" y="3317875"/>
          <p14:tracePt t="52184" x="4678363" y="3317875"/>
          <p14:tracePt t="52200" x="4689475" y="3317875"/>
          <p14:tracePt t="52224" x="4699000" y="3317875"/>
          <p14:tracePt t="52240" x="4710113" y="3317875"/>
          <p14:tracePt t="52248" x="4719638" y="3317875"/>
          <p14:tracePt t="52264" x="4729163" y="3317875"/>
          <p14:tracePt t="52271" x="4749800" y="3317875"/>
          <p14:tracePt t="52280" x="4759325" y="3317875"/>
          <p14:tracePt t="52288" x="4770438" y="3317875"/>
          <p14:tracePt t="52296" x="4779963" y="3317875"/>
          <p14:tracePt t="52305" x="4800600" y="3317875"/>
          <p14:tracePt t="52312" x="4810125" y="3317875"/>
          <p14:tracePt t="52926" x="4819650" y="3317875"/>
          <p14:tracePt t="52942" x="4830763" y="3317875"/>
          <p14:tracePt t="52947" x="4840288" y="3317875"/>
          <p14:tracePt t="52958" x="4860925" y="3317875"/>
          <p14:tracePt t="52974" x="4881563" y="3317875"/>
          <p14:tracePt t="52982" x="4900613" y="3317875"/>
          <p14:tracePt t="53001" x="4960938" y="3317875"/>
          <p14:tracePt t="53006" x="4972050" y="3317875"/>
          <p14:tracePt t="53014" x="4981575" y="3317875"/>
          <p14:tracePt t="53022" x="4991100" y="3317875"/>
          <p14:tracePt t="53030" x="5002213" y="3317875"/>
          <p14:tracePt t="53038" x="5011738" y="3317875"/>
          <p14:tracePt t="53638" x="5021263" y="3317875"/>
          <p14:tracePt t="53646" x="5053013" y="3317875"/>
          <p14:tracePt t="53651" x="5102225" y="3317875"/>
          <p14:tracePt t="53659" x="5143500" y="3317875"/>
          <p14:tracePt t="53666" x="5183188" y="3327400"/>
          <p14:tracePt t="53674" x="5264150" y="3348038"/>
          <p14:tracePt t="53681" x="5324475" y="3348038"/>
          <p14:tracePt t="53689" x="5384800" y="3348038"/>
          <p14:tracePt t="53698" x="5456238" y="3348038"/>
          <p14:tracePt t="53705" x="5516563" y="3359150"/>
          <p14:tracePt t="53714" x="5556250" y="3359150"/>
          <p14:tracePt t="53722" x="5607050" y="3359150"/>
          <p14:tracePt t="53731" x="5646738" y="3359150"/>
          <p14:tracePt t="53737" x="5667375" y="3359150"/>
          <p14:tracePt t="53745" x="5676900" y="3359150"/>
          <p14:tracePt t="53754" x="5688013" y="3359150"/>
          <p14:tracePt t="53762" x="5697538" y="3359150"/>
          <p14:tracePt t="54054" x="5707063" y="3359150"/>
          <p14:tracePt t="54061" x="5718175" y="3359150"/>
          <p14:tracePt t="54068" x="5737225" y="3359150"/>
          <p14:tracePt t="54075" x="5768975" y="3359150"/>
          <p14:tracePt t="54083" x="5818188" y="3359150"/>
          <p14:tracePt t="54091" x="5859463" y="3368675"/>
          <p14:tracePt t="54102" x="5899150" y="3368675"/>
          <p14:tracePt t="54108" x="5929313" y="3368675"/>
          <p14:tracePt t="54118" x="5959475" y="3378200"/>
          <p14:tracePt t="54123" x="5989638" y="3378200"/>
          <p14:tracePt t="54134" x="6019800" y="3389313"/>
          <p14:tracePt t="54141" x="6049963" y="3389313"/>
          <p14:tracePt t="54150" x="6070600" y="3389313"/>
          <p14:tracePt t="54157" x="6091238" y="3398838"/>
          <p14:tracePt t="54166" x="6100763" y="3398838"/>
          <p14:tracePt t="54174" x="6121400" y="3398838"/>
          <p14:tracePt t="54182" x="6142038" y="3398838"/>
          <p14:tracePt t="54190" x="6181725" y="3398838"/>
          <p14:tracePt t="54198" x="6202363" y="3398838"/>
          <p14:tracePt t="54206" x="6232525" y="3398838"/>
          <p14:tracePt t="54214" x="6262688" y="3398838"/>
          <p14:tracePt t="54222" x="6283325" y="3398838"/>
          <p14:tracePt t="54230" x="6313488" y="3398838"/>
          <p14:tracePt t="54238" x="6343650" y="3398838"/>
          <p14:tracePt t="54247" x="6362700" y="3398838"/>
          <p14:tracePt t="54254" x="6373813" y="3398838"/>
          <p14:tracePt t="54263" x="6403975" y="3398838"/>
          <p14:tracePt t="54270" x="6423025" y="3398838"/>
          <p14:tracePt t="54279" x="6443663" y="3398838"/>
          <p14:tracePt t="54286" x="6473825" y="3398838"/>
          <p14:tracePt t="54296" x="6503988" y="3398838"/>
          <p14:tracePt t="54302" x="6524625" y="3398838"/>
          <p14:tracePt t="54310" x="6554788" y="3398838"/>
          <p14:tracePt t="54318" x="6584950" y="3398838"/>
          <p14:tracePt t="54326" x="6605588" y="3398838"/>
          <p14:tracePt t="54342" x="6624638" y="3398838"/>
          <p14:tracePt t="54350" x="6635750" y="3398838"/>
          <p14:tracePt t="54358" x="6645275" y="3389313"/>
          <p14:tracePt t="54366" x="6656388" y="3389313"/>
          <p14:tracePt t="54382" x="6665913" y="3389313"/>
          <p14:tracePt t="54392" x="6675438" y="3389313"/>
          <p14:tracePt t="54399" x="6686550" y="3389313"/>
          <p14:tracePt t="54408" x="6696075" y="3378200"/>
          <p14:tracePt t="54414" x="6705600" y="3378200"/>
          <p14:tracePt t="54424" x="6716713" y="3378200"/>
          <p14:tracePt t="54430" x="6735763" y="3378200"/>
          <p14:tracePt t="54440" x="6746875" y="3378200"/>
          <p14:tracePt t="54464" x="6756400" y="3378200"/>
          <p14:tracePt t="54472" x="6765925" y="3368675"/>
          <p14:tracePt t="54496" x="6777038" y="3368675"/>
          <p14:tracePt t="54504" x="6786563" y="3368675"/>
          <p14:tracePt t="54520" x="6786563" y="3359150"/>
          <p14:tracePt t="54528" x="6796088" y="3359150"/>
          <p14:tracePt t="54545" x="6807200" y="3359150"/>
          <p14:tracePt t="54552" x="6816725" y="3359150"/>
          <p14:tracePt t="54561" x="6827838" y="3359150"/>
          <p14:tracePt t="54568" x="6837363" y="3348038"/>
          <p14:tracePt t="54578" x="6858000" y="3338513"/>
          <p14:tracePt t="54584" x="6867525" y="3338513"/>
          <p14:tracePt t="54592" x="6877050" y="3338513"/>
          <p14:tracePt t="54600" x="6888163" y="3327400"/>
          <p14:tracePt t="54616" x="6897688" y="3327400"/>
          <p14:tracePt t="54632" x="6907213" y="3327400"/>
          <p14:tracePt t="54640" x="6918325" y="3327400"/>
          <p14:tracePt t="54648" x="6927850" y="3327400"/>
          <p14:tracePt t="54656" x="6927850" y="3317875"/>
          <p14:tracePt t="54672" x="6948488" y="3317875"/>
          <p14:tracePt t="54680" x="6967538" y="3308350"/>
          <p14:tracePt t="54688" x="6978650" y="3308350"/>
          <p14:tracePt t="54698" x="6988175" y="3297238"/>
          <p14:tracePt t="54722" x="6999288" y="3297238"/>
          <p14:tracePt t="54738" x="7008813" y="3297238"/>
          <p14:tracePt t="54754" x="7018338" y="3297238"/>
          <p14:tracePt t="54770" x="7029450" y="3297238"/>
          <p14:tracePt t="54778" x="7029450" y="3287713"/>
          <p14:tracePt t="54801" x="7038975" y="3287713"/>
          <p14:tracePt t="54809" x="7048500" y="3287713"/>
          <p14:tracePt t="54817" x="7059613" y="3287713"/>
          <p14:tracePt t="54825" x="7069138" y="3287713"/>
          <p14:tracePt t="54842" x="7078663" y="3287713"/>
          <p14:tracePt t="54849" x="7099300" y="3287713"/>
          <p14:tracePt t="54859" x="7108825" y="3287713"/>
          <p14:tracePt t="54865" x="7119938" y="3287713"/>
          <p14:tracePt t="54874" x="7129463" y="3287713"/>
          <p14:tracePt t="54881" x="7150100" y="3287713"/>
          <p14:tracePt t="54889" x="7159625" y="3287713"/>
          <p14:tracePt t="54897" x="7170738" y="3287713"/>
          <p14:tracePt t="54905" x="7180263" y="3287713"/>
          <p14:tracePt t="54913" x="7200900" y="3287713"/>
          <p14:tracePt t="54921" x="7210425" y="3297238"/>
          <p14:tracePt t="54929" x="7219950" y="3297238"/>
          <p14:tracePt t="54937" x="7231063" y="3297238"/>
          <p14:tracePt t="54945" x="7250113" y="3297238"/>
          <p14:tracePt t="54953" x="7261225" y="3297238"/>
          <p14:tracePt t="54961" x="7270750" y="3308350"/>
          <p14:tracePt t="54969" x="7291388" y="3308350"/>
          <p14:tracePt t="54978" x="7300913" y="3308350"/>
          <p14:tracePt t="54994" x="7310438" y="3308350"/>
          <p14:tracePt t="54995" x="7321550" y="3308350"/>
          <p14:tracePt t="55011" x="7331075" y="3308350"/>
          <p14:tracePt t="55025" x="7342188" y="3308350"/>
          <p14:tracePt t="55036" x="7351713" y="3308350"/>
          <p14:tracePt t="55051" x="7361238" y="3308350"/>
          <p14:tracePt t="55059" x="7372350" y="3308350"/>
          <p14:tracePt t="55067" x="7381875" y="3308350"/>
          <p14:tracePt t="55075" x="7391400" y="3308350"/>
          <p14:tracePt t="55083" x="7402513" y="3308350"/>
          <p14:tracePt t="55091" x="7412038" y="3308350"/>
          <p14:tracePt t="55099" x="7432675" y="3308350"/>
          <p14:tracePt t="55107" x="7442200" y="3308350"/>
          <p14:tracePt t="55124" x="7462838" y="3308350"/>
          <p14:tracePt t="55132" x="7493000" y="3308350"/>
          <p14:tracePt t="55140" x="7513638" y="3308350"/>
          <p14:tracePt t="55147" x="7532688" y="3297238"/>
          <p14:tracePt t="55155" x="7553325" y="3297238"/>
          <p14:tracePt t="55163" x="7562850" y="3297238"/>
          <p14:tracePt t="55171" x="7593013" y="3287713"/>
          <p14:tracePt t="55180" x="7634288" y="3278188"/>
          <p14:tracePt t="55188" x="7643813" y="3278188"/>
          <p14:tracePt t="55196" x="7664450" y="3267075"/>
          <p14:tracePt t="55204" x="7673975" y="3267075"/>
          <p14:tracePt t="55211" x="7683500" y="3257550"/>
          <p14:tracePt t="55228" x="7694613" y="3257550"/>
          <p14:tracePt t="55815" x="7683500" y="3257550"/>
          <p14:tracePt t="55823" x="7664450" y="3257550"/>
          <p14:tracePt t="55832" x="7653338" y="3257550"/>
          <p14:tracePt t="55839" x="7623175" y="3257550"/>
          <p14:tracePt t="55847" x="7604125" y="3257550"/>
          <p14:tracePt t="55855" x="7562850" y="3257550"/>
          <p14:tracePt t="55863" x="7532688" y="3257550"/>
          <p14:tracePt t="55872" x="7481888" y="3267075"/>
          <p14:tracePt t="55879" x="7421563" y="3267075"/>
          <p14:tracePt t="55887" x="7361238" y="3287713"/>
          <p14:tracePt t="55897" x="7291388" y="3287713"/>
          <p14:tracePt t="55905" x="7189788" y="3287713"/>
          <p14:tracePt t="55913" x="7059613" y="3297238"/>
          <p14:tracePt t="55921" x="6948488" y="3297238"/>
          <p14:tracePt t="55929" x="6837363" y="3297238"/>
          <p14:tracePt t="55937" x="6686550" y="3297238"/>
          <p14:tracePt t="55945" x="6494463" y="3317875"/>
          <p14:tracePt t="55953" x="6302375" y="3327400"/>
          <p14:tracePt t="55961" x="6100763" y="3327400"/>
          <p14:tracePt t="55970" x="5970588" y="3327400"/>
          <p14:tracePt t="55977" x="5799138" y="3327400"/>
          <p14:tracePt t="55986" x="5616575" y="3327400"/>
          <p14:tracePt t="55993" x="5384800" y="3348038"/>
          <p14:tracePt t="56002" x="5213350" y="3348038"/>
          <p14:tracePt t="56010" x="5062538" y="3359150"/>
          <p14:tracePt t="56017" x="4981575" y="3359150"/>
          <p14:tracePt t="56025" x="4870450" y="3359150"/>
          <p14:tracePt t="56033" x="4699000" y="3359150"/>
          <p14:tracePt t="56041" x="4659313" y="3359150"/>
          <p14:tracePt t="56049" x="4557713" y="3378200"/>
          <p14:tracePt t="56057" x="4476750" y="3378200"/>
          <p14:tracePt t="56066" x="4406900" y="3378200"/>
          <p14:tracePt t="56073" x="4305300" y="3378200"/>
          <p14:tracePt t="56081" x="4235450" y="3378200"/>
          <p14:tracePt t="56089" x="4154488" y="3378200"/>
          <p14:tracePt t="56097" x="4064000" y="3378200"/>
          <p14:tracePt t="56105" x="3983038" y="3378200"/>
          <p14:tracePt t="56113" x="3832225" y="3378200"/>
          <p14:tracePt t="56121" x="3760788" y="3378200"/>
          <p14:tracePt t="56129" x="3681413" y="3378200"/>
          <p14:tracePt t="56137" x="3609975" y="3378200"/>
          <p14:tracePt t="56145" x="3579813" y="3378200"/>
          <p14:tracePt t="56153" x="3498850" y="3378200"/>
          <p14:tracePt t="56163" x="3429000" y="3378200"/>
          <p14:tracePt t="56169" x="3368675" y="3378200"/>
          <p14:tracePt t="56179" x="3278188" y="3378200"/>
          <p14:tracePt t="56185" x="3197225" y="3378200"/>
          <p14:tracePt t="56195" x="3136900" y="3378200"/>
          <p14:tracePt t="56203" x="3086100" y="3378200"/>
          <p14:tracePt t="56211" x="3055938" y="3378200"/>
          <p14:tracePt t="56219" x="2995613" y="3378200"/>
          <p14:tracePt t="56227" x="2935288" y="3378200"/>
          <p14:tracePt t="56235" x="2894013" y="3389313"/>
          <p14:tracePt t="56243" x="2833688" y="3389313"/>
          <p14:tracePt t="56251" x="2773363" y="3398838"/>
          <p14:tracePt t="56259" x="2713038" y="3398838"/>
          <p14:tracePt t="56268" x="2652713" y="3408363"/>
          <p14:tracePt t="56275" x="2611438" y="3408363"/>
          <p14:tracePt t="56283" x="2571750" y="3408363"/>
          <p14:tracePt t="56292" x="2530475" y="3419475"/>
          <p14:tracePt t="56299" x="2500313" y="3419475"/>
          <p14:tracePt t="56307" x="2451100" y="3419475"/>
          <p14:tracePt t="56315" x="2409825" y="3429000"/>
          <p14:tracePt t="56323" x="2370138" y="3429000"/>
          <p14:tracePt t="56331" x="2328863" y="3438525"/>
          <p14:tracePt t="56339" x="2268538" y="3438525"/>
          <p14:tracePt t="56347" x="2219325" y="3449638"/>
          <p14:tracePt t="56355" x="2147888" y="3449638"/>
          <p14:tracePt t="56363" x="2066925" y="3468688"/>
          <p14:tracePt t="56371" x="1955800" y="3479800"/>
          <p14:tracePt t="56379" x="1876425" y="3479800"/>
          <p14:tracePt t="56387" x="1835150" y="3489325"/>
          <p14:tracePt t="56395" x="1774825" y="3489325"/>
          <p14:tracePt t="56403" x="1714500" y="3489325"/>
          <p14:tracePt t="56411" x="1673225" y="3489325"/>
          <p14:tracePt t="56419" x="1643063" y="3489325"/>
          <p14:tracePt t="56427" x="1612900" y="3489325"/>
          <p14:tracePt t="56435" x="1582738" y="3489325"/>
          <p14:tracePt t="56443" x="1552575" y="3489325"/>
          <p14:tracePt t="56451" x="1533525" y="3489325"/>
          <p14:tracePt t="56459" x="1512888" y="3489325"/>
          <p14:tracePt t="56469" x="1492250" y="3498850"/>
          <p14:tracePt t="56485" x="1482725" y="3498850"/>
          <p14:tracePt t="56501" x="1471613" y="3498850"/>
          <p14:tracePt t="56509" x="1462088" y="3498850"/>
          <p14:tracePt t="56517" x="1462088" y="3509963"/>
          <p14:tracePt t="56533" x="1452563" y="3509963"/>
          <p14:tracePt t="56541" x="1441450" y="3519488"/>
          <p14:tracePt t="56550" x="1431925" y="3519488"/>
          <p14:tracePt t="56557" x="1411288" y="3530600"/>
          <p14:tracePt t="56566" x="1392238" y="3540125"/>
          <p14:tracePt t="56573" x="1381125" y="3540125"/>
          <p14:tracePt t="56581" x="1362075" y="3560763"/>
          <p14:tracePt t="56589" x="1341438" y="3570288"/>
          <p14:tracePt t="56597" x="1311275" y="3579813"/>
          <p14:tracePt t="56605" x="1290638" y="3590925"/>
          <p14:tracePt t="56613" x="1270000" y="3590925"/>
          <p14:tracePt t="56621" x="1239838" y="3600450"/>
          <p14:tracePt t="56629" x="1220788" y="3609975"/>
          <p14:tracePt t="56637" x="1200150" y="3621088"/>
          <p14:tracePt t="56645" x="1179513" y="3630613"/>
          <p14:tracePt t="56653" x="1160463" y="3640138"/>
          <p14:tracePt t="56661" x="1149350" y="3640138"/>
          <p14:tracePt t="56669" x="1149350" y="3651250"/>
          <p14:tracePt t="56685" x="1139825" y="3660775"/>
          <p14:tracePt t="56693" x="1128713" y="3660775"/>
          <p14:tracePt t="56701" x="1119188" y="3660775"/>
          <p14:tracePt t="56709" x="1109663" y="3670300"/>
          <p14:tracePt t="56725" x="1098550" y="3681413"/>
          <p14:tracePt t="56733" x="1089025" y="3681413"/>
          <p14:tracePt t="56741" x="1079500" y="3690938"/>
          <p14:tracePt t="56749" x="1068388" y="3690938"/>
          <p14:tracePt t="57212" x="1068388" y="3702050"/>
          <p14:tracePt t="57236" x="1079500" y="3702050"/>
          <p14:tracePt t="57258" x="1089025" y="3702050"/>
          <p14:tracePt t="57266" x="1098550" y="3711575"/>
          <p14:tracePt t="57274" x="1119188" y="3711575"/>
          <p14:tracePt t="57281" x="1149350" y="3711575"/>
          <p14:tracePt t="57289" x="1179513" y="3711575"/>
          <p14:tracePt t="57297" x="1239838" y="3711575"/>
          <p14:tracePt t="57305" x="1392238" y="3711575"/>
          <p14:tracePt t="57312" x="1482725" y="3721100"/>
          <p14:tracePt t="57321" x="1654175" y="3741738"/>
          <p14:tracePt t="57329" x="1735138" y="3741738"/>
          <p14:tracePt t="57337" x="1906588" y="3751263"/>
          <p14:tracePt t="57347" x="2047875" y="3751263"/>
          <p14:tracePt t="57353" x="2127250" y="3751263"/>
          <p14:tracePt t="57362" x="2238375" y="3751263"/>
          <p14:tracePt t="57369" x="2319338" y="3751263"/>
          <p14:tracePt t="57379" x="2409825" y="3751263"/>
          <p14:tracePt t="57385" x="2439988" y="3751263"/>
          <p14:tracePt t="57395" x="2470150" y="3762375"/>
          <p14:tracePt t="58267" x="2481263" y="3762375"/>
          <p14:tracePt t="58276" x="2490788" y="3762375"/>
          <p14:tracePt t="58284" x="2511425" y="3762375"/>
          <p14:tracePt t="58292" x="2541588" y="3751263"/>
          <p14:tracePt t="58298" x="2581275" y="3732213"/>
          <p14:tracePt t="58306" x="2641600" y="3732213"/>
          <p14:tracePt t="58313" x="2701925" y="3732213"/>
          <p14:tracePt t="58321" x="2863850" y="3732213"/>
          <p14:tracePt t="58329" x="2965450" y="3721100"/>
          <p14:tracePt t="58337" x="3025775" y="3721100"/>
          <p14:tracePt t="58345" x="3074988" y="3721100"/>
          <p14:tracePt t="58353" x="3155950" y="3721100"/>
          <p14:tracePt t="58361" x="3197225" y="3711575"/>
          <p14:tracePt t="58369" x="3216275" y="3711575"/>
          <p14:tracePt t="58377" x="3236913" y="3711575"/>
          <p14:tracePt t="58386" x="3236913" y="3702050"/>
          <p14:tracePt t="58869" x="3246438" y="3702050"/>
          <p14:tracePt t="58877" x="3267075" y="3690938"/>
          <p14:tracePt t="58885" x="3278188" y="3690938"/>
          <p14:tracePt t="58893" x="3308350" y="3690938"/>
          <p14:tracePt t="58901" x="3348038" y="3690938"/>
          <p14:tracePt t="58909" x="3378200" y="3690938"/>
          <p14:tracePt t="58917" x="3417888" y="3681413"/>
          <p14:tracePt t="58925" x="3468688" y="3681413"/>
          <p14:tracePt t="58933" x="3489325" y="3681413"/>
          <p14:tracePt t="58941" x="3519488" y="3681413"/>
          <p14:tracePt t="58948" x="3540125" y="3681413"/>
          <p14:tracePt t="58957" x="3549650" y="3681413"/>
          <p14:tracePt t="58965" x="3559175" y="3681413"/>
          <p14:tracePt t="59013" x="3559175" y="3670300"/>
          <p14:tracePt t="59247" x="3570288" y="3670300"/>
          <p14:tracePt t="59255" x="3579813" y="3670300"/>
          <p14:tracePt t="59264" x="3589338" y="3670300"/>
          <p14:tracePt t="59271" x="3640138" y="3670300"/>
          <p14:tracePt t="59279" x="3681413" y="3670300"/>
          <p14:tracePt t="59287" x="3721100" y="3670300"/>
          <p14:tracePt t="59295" x="3790950" y="3670300"/>
          <p14:tracePt t="59303" x="3883025" y="3670300"/>
          <p14:tracePt t="59311" x="4003675" y="3670300"/>
          <p14:tracePt t="59319" x="4073525" y="3670300"/>
          <p14:tracePt t="59327" x="4154488" y="3670300"/>
          <p14:tracePt t="59336" x="4195763" y="3670300"/>
          <p14:tracePt t="59342" x="4235450" y="3670300"/>
          <p14:tracePt t="59350" x="4265613" y="3670300"/>
          <p14:tracePt t="59358" x="4295775" y="3670300"/>
          <p14:tracePt t="59366" x="4305300" y="3670300"/>
          <p14:tracePt t="59374" x="4316413" y="3670300"/>
          <p14:tracePt t="59407" x="4325938" y="3670300"/>
          <p14:tracePt t="59523" x="4337050" y="3670300"/>
          <p14:tracePt t="59838" x="4346575" y="3670300"/>
          <p14:tracePt t="59861" x="4356100" y="3670300"/>
          <p14:tracePt t="59957" x="4356100" y="3660775"/>
          <p14:tracePt t="60055" x="4367213" y="3660775"/>
          <p14:tracePt t="60071" x="4386263" y="3660775"/>
          <p14:tracePt t="60079" x="4397375" y="3660775"/>
          <p14:tracePt t="60087" x="4416425" y="3660775"/>
          <p14:tracePt t="60095" x="4427538" y="3660775"/>
          <p14:tracePt t="60102" x="4437063" y="3660775"/>
          <p14:tracePt t="60109" x="4457700" y="3660775"/>
          <p14:tracePt t="60117" x="4467225" y="3660775"/>
          <p14:tracePt t="60125" x="4476750" y="3660775"/>
          <p14:tracePt t="60134" x="4487863" y="3660775"/>
          <p14:tracePt t="60141" x="4497388" y="3660775"/>
          <p14:tracePt t="60150" x="4508500" y="3660775"/>
          <p14:tracePt t="60157" x="4518025" y="3660775"/>
          <p14:tracePt t="60165" x="4527550" y="3651250"/>
          <p14:tracePt t="60172" x="4548188" y="3640138"/>
          <p14:tracePt t="60181" x="4568825" y="3640138"/>
          <p14:tracePt t="60188" x="4598988" y="3640138"/>
          <p14:tracePt t="60196" x="4629150" y="3640138"/>
          <p14:tracePt t="60204" x="4648200" y="3640138"/>
          <p14:tracePt t="60212" x="4678363" y="3640138"/>
          <p14:tracePt t="60221" x="4719638" y="3640138"/>
          <p14:tracePt t="60228" x="4749800" y="3640138"/>
          <p14:tracePt t="60237" x="4800600" y="3640138"/>
          <p14:tracePt t="60244" x="4819650" y="3640138"/>
          <p14:tracePt t="60253" x="4860925" y="3640138"/>
          <p14:tracePt t="60261" x="4900613" y="3640138"/>
          <p14:tracePt t="60269" x="4930775" y="3640138"/>
          <p14:tracePt t="60276" x="4981575" y="3640138"/>
          <p14:tracePt t="60287" x="4991100" y="3640138"/>
          <p14:tracePt t="60293" x="5011738" y="3640138"/>
          <p14:tracePt t="60303" x="5032375" y="3640138"/>
          <p14:tracePt t="60308" x="5041900" y="3640138"/>
          <p14:tracePt t="60319" x="5053013" y="3640138"/>
          <p14:tracePt t="60324" x="5062538" y="3640138"/>
          <p14:tracePt t="60335" x="5083175" y="3640138"/>
          <p14:tracePt t="60342" x="5102225" y="3640138"/>
          <p14:tracePt t="60351" x="5122863" y="3640138"/>
          <p14:tracePt t="60366" x="5132388" y="3640138"/>
          <p14:tracePt t="60414" x="5143500" y="3640138"/>
          <p14:tracePt t="60627" x="5153025" y="3640138"/>
          <p14:tracePt t="60665" x="5162550" y="3640138"/>
          <p14:tracePt t="60673" x="5173663" y="3640138"/>
          <p14:tracePt t="60681" x="5203825" y="3640138"/>
          <p14:tracePt t="60689" x="5224463" y="3640138"/>
          <p14:tracePt t="60696" x="5233988" y="3640138"/>
          <p14:tracePt t="60705" x="5264150" y="3640138"/>
          <p14:tracePt t="60713" x="5294313" y="3640138"/>
          <p14:tracePt t="60721" x="5375275" y="3640138"/>
          <p14:tracePt t="60730" x="5414963" y="3640138"/>
          <p14:tracePt t="60737" x="5465763" y="3640138"/>
          <p14:tracePt t="60746" x="5516563" y="3640138"/>
          <p14:tracePt t="60753" x="5567363" y="3640138"/>
          <p14:tracePt t="60763" x="5607050" y="3640138"/>
          <p14:tracePt t="60769" x="5637213" y="3640138"/>
          <p14:tracePt t="60777" x="5667375" y="3640138"/>
          <p14:tracePt t="60785" x="5697538" y="3640138"/>
          <p14:tracePt t="60793" x="5727700" y="3640138"/>
          <p14:tracePt t="60801" x="5757863" y="3640138"/>
          <p14:tracePt t="60809" x="5788025" y="3640138"/>
          <p14:tracePt t="60817" x="5808663" y="3640138"/>
          <p14:tracePt t="60825" x="5818188" y="3640138"/>
          <p14:tracePt t="60833" x="5838825" y="3640138"/>
          <p14:tracePt t="60849" x="5859463" y="3640138"/>
          <p14:tracePt t="60857" x="5878513" y="3640138"/>
          <p14:tracePt t="60865" x="5908675" y="3640138"/>
          <p14:tracePt t="60873" x="5940425" y="3640138"/>
          <p14:tracePt t="60883" x="6000750" y="3640138"/>
          <p14:tracePt t="60889" x="6019800" y="3640138"/>
          <p14:tracePt t="60899" x="6070600" y="3640138"/>
          <p14:tracePt t="60907" x="6111875" y="3640138"/>
          <p14:tracePt t="60915" x="6142038" y="3640138"/>
          <p14:tracePt t="60923" x="6172200" y="3640138"/>
          <p14:tracePt t="60931" x="6202363" y="3640138"/>
          <p14:tracePt t="60939" x="6221413" y="3640138"/>
          <p14:tracePt t="60947" x="6251575" y="3640138"/>
          <p14:tracePt t="60955" x="6262688" y="3640138"/>
          <p14:tracePt t="60964" x="6272213" y="3640138"/>
          <p14:tracePt t="60970" x="6292850" y="3640138"/>
          <p14:tracePt t="60978" x="6313488" y="3640138"/>
          <p14:tracePt t="60997" x="6323013" y="3640138"/>
          <p14:tracePt t="61002" x="6332538" y="3640138"/>
          <p14:tracePt t="61011" x="6343650" y="3640138"/>
          <p14:tracePt t="61018" x="6353175" y="3640138"/>
          <p14:tracePt t="61027" x="6362700" y="3640138"/>
          <p14:tracePt t="61042" x="6373813" y="3640138"/>
          <p14:tracePt t="61050" x="6383338" y="3640138"/>
          <p14:tracePt t="61058" x="6392863" y="3640138"/>
          <p14:tracePt t="61066" x="6403975" y="3630613"/>
          <p14:tracePt t="61090" x="6413500" y="3630613"/>
          <p14:tracePt t="61098" x="6423025" y="3630613"/>
          <p14:tracePt t="61106" x="6434138" y="3630613"/>
          <p14:tracePt t="61114" x="6443663" y="3630613"/>
          <p14:tracePt t="61131" x="6464300" y="3630613"/>
          <p14:tracePt t="61138" x="6473825" y="3630613"/>
          <p14:tracePt t="61146" x="6484938" y="3630613"/>
          <p14:tracePt t="61163" x="6503988" y="3630613"/>
          <p14:tracePt t="61170" x="6524625" y="3630613"/>
          <p14:tracePt t="61179" x="6534150" y="3630613"/>
          <p14:tracePt t="61197" x="6545263" y="3630613"/>
          <p14:tracePt t="61585" x="6534150" y="3630613"/>
          <p14:tracePt t="61593" x="6515100" y="3630613"/>
          <p14:tracePt t="61601" x="6473825" y="3630613"/>
          <p14:tracePt t="61610" x="6434138" y="3630613"/>
          <p14:tracePt t="61618" x="6403975" y="3630613"/>
          <p14:tracePt t="61625" x="6343650" y="3621088"/>
          <p14:tracePt t="61631" x="6262688" y="3600450"/>
          <p14:tracePt t="61639" x="6202363" y="3590925"/>
          <p14:tracePt t="61647" x="6142038" y="3579813"/>
          <p14:tracePt t="61655" x="6100763" y="3570288"/>
          <p14:tracePt t="61663" x="6049963" y="3549650"/>
          <p14:tracePt t="61671" x="6010275" y="3530600"/>
          <p14:tracePt t="61679" x="5959475" y="3509963"/>
          <p14:tracePt t="61687" x="5878513" y="3468688"/>
          <p14:tracePt t="61694" x="5799138" y="3438525"/>
          <p14:tracePt t="61702" x="5616575" y="3348038"/>
          <p14:tracePt t="61710" x="5456238" y="3267075"/>
          <p14:tracePt t="61718" x="5254625" y="3187700"/>
          <p14:tracePt t="61726" x="5122863" y="3125788"/>
          <p14:tracePt t="61734" x="4881563" y="2995613"/>
          <p14:tracePt t="61743" x="4587875" y="2844800"/>
          <p14:tracePt t="61750" x="4325938" y="2682875"/>
          <p14:tracePt t="61758" x="4144963" y="2581275"/>
          <p14:tracePt t="61766" x="4003675" y="2490788"/>
          <p14:tracePt t="61776" x="3841750" y="2400300"/>
          <p14:tracePt t="61784" x="3660775" y="2259013"/>
          <p14:tracePt t="61792" x="3489325" y="2127250"/>
          <p14:tracePt t="61800" x="3368675" y="2036763"/>
          <p14:tracePt t="61808" x="3246438" y="1925638"/>
          <p14:tracePt t="61816" x="3106738" y="1835150"/>
          <p14:tracePt t="61824" x="2914650" y="1674813"/>
          <p14:tracePt t="61832" x="2752725" y="1543050"/>
          <p14:tracePt t="61840" x="2592388" y="1431925"/>
          <p14:tracePt t="61848" x="2500313" y="1362075"/>
          <p14:tracePt t="61856" x="2339975" y="1250950"/>
          <p14:tracePt t="61864" x="2198688" y="1119188"/>
          <p14:tracePt t="61873" x="2097088" y="1068388"/>
          <p14:tracePt t="61880" x="2016125" y="989013"/>
          <p14:tracePt t="61889" x="1906588" y="908050"/>
          <p14:tracePt t="61896" x="1825625" y="847725"/>
          <p14:tracePt t="61904" x="1784350" y="796925"/>
          <p14:tracePt t="61912" x="1704975" y="725488"/>
          <p14:tracePt t="61920" x="1654175" y="676275"/>
          <p14:tracePt t="61928" x="1593850" y="625475"/>
          <p14:tracePt t="61936" x="1543050" y="554038"/>
          <p14:tracePt t="61944" x="1492250" y="514350"/>
          <p14:tracePt t="61952" x="1422400" y="454025"/>
          <p14:tracePt t="61960" x="1362075" y="393700"/>
          <p14:tracePt t="61968" x="1290638" y="342900"/>
          <p14:tracePt t="61976" x="1220788" y="273050"/>
          <p14:tracePt t="61984" x="1098550" y="180975"/>
          <p14:tracePt t="61992" x="1028700" y="120650"/>
          <p14:tracePt t="62000" x="887413" y="3016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5.2 CNN 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9"/>
              <a:defRPr/>
            </a:pPr>
            <a:r>
              <a:rPr lang="en-US" altLang="ko-KR" dirty="0"/>
              <a:t>x</a:t>
            </a:r>
            <a:r>
              <a:rPr lang="ko-KR" altLang="en-US" dirty="0"/>
              <a:t>는 이제 </a:t>
            </a:r>
            <a:r>
              <a:rPr lang="ko-KR" altLang="en-US" dirty="0" err="1"/>
              <a:t>컨볼루션</a:t>
            </a:r>
            <a:r>
              <a:rPr lang="ko-KR" altLang="en-US" dirty="0"/>
              <a:t> 계층 </a:t>
            </a:r>
            <a:r>
              <a:rPr lang="en-US" altLang="ko-KR" dirty="0"/>
              <a:t>2</a:t>
            </a:r>
            <a:r>
              <a:rPr lang="ko-KR" altLang="en-US" dirty="0"/>
              <a:t>개를 거친 특징 </a:t>
            </a:r>
            <a:r>
              <a:rPr lang="ko-KR" altLang="en-US" dirty="0" err="1"/>
              <a:t>맵이</a:t>
            </a:r>
            <a:r>
              <a:rPr lang="ko-KR" altLang="en-US" dirty="0"/>
              <a:t> 됐습니다.</a:t>
            </a:r>
          </a:p>
          <a:p>
            <a:pPr>
              <a:defRPr/>
            </a:pPr>
            <a:r>
              <a:rPr lang="en-US" altLang="ko-KR" dirty="0"/>
              <a:t>x</a:t>
            </a:r>
            <a:r>
              <a:rPr lang="ko-KR" altLang="en-US" dirty="0"/>
              <a:t>는 아직 이미지처럼 </a:t>
            </a:r>
            <a:r>
              <a:rPr lang="en-US" altLang="ko-KR" dirty="0"/>
              <a:t>2</a:t>
            </a:r>
            <a:r>
              <a:rPr lang="ko-KR" altLang="en-US" dirty="0"/>
              <a:t>차원의 모양새를 하고 있습니다.</a:t>
            </a:r>
          </a:p>
          <a:p>
            <a:pPr>
              <a:defRPr/>
            </a:pPr>
            <a:r>
              <a:rPr lang="ko-KR" altLang="en-US" dirty="0"/>
              <a:t>특징 </a:t>
            </a:r>
            <a:r>
              <a:rPr lang="ko-KR" altLang="en-US" dirty="0" err="1"/>
              <a:t>맵을</a:t>
            </a:r>
            <a:r>
              <a:rPr lang="ko-KR" altLang="en-US" dirty="0"/>
              <a:t> 받아 출력을 담당하는 기본 인공 신경망은 </a:t>
            </a:r>
            <a:r>
              <a:rPr lang="en-US" altLang="ko-KR" dirty="0"/>
              <a:t>1</a:t>
            </a:r>
            <a:r>
              <a:rPr lang="ko-KR" altLang="en-US" dirty="0"/>
              <a:t>차원의 입력을 받습니다.</a:t>
            </a:r>
          </a:p>
          <a:p>
            <a:pPr>
              <a:defRPr/>
            </a:pPr>
            <a:r>
              <a:rPr lang="en-US" altLang="ko-KR" dirty="0"/>
              <a:t>2</a:t>
            </a:r>
            <a:r>
              <a:rPr lang="ko-KR" altLang="en-US" dirty="0"/>
              <a:t>차원의 특징 </a:t>
            </a:r>
            <a:r>
              <a:rPr lang="ko-KR" altLang="en-US" dirty="0" err="1"/>
              <a:t>맵을</a:t>
            </a:r>
            <a:r>
              <a:rPr lang="ko-KR" altLang="en-US" dirty="0"/>
              <a:t> 바로 입력으로 넣을 수 없으므로 </a:t>
            </a:r>
            <a:r>
              <a:rPr lang="ko-KR" altLang="en-US" dirty="0" err="1"/>
              <a:t>view</a:t>
            </a:r>
            <a:r>
              <a:rPr lang="ko-KR" altLang="en-US" dirty="0"/>
              <a:t>() 함수를 이용해서 </a:t>
            </a:r>
            <a:r>
              <a:rPr lang="en-US" altLang="ko-KR" dirty="0"/>
              <a:t>1</a:t>
            </a:r>
            <a:r>
              <a:rPr lang="ko-KR" altLang="en-US" dirty="0"/>
              <a:t>차원으로 펴주도록 합니다(차원 축소).</a:t>
            </a:r>
          </a:p>
          <a:p>
            <a:pPr>
              <a:defRPr/>
            </a:pPr>
            <a:r>
              <a:rPr lang="ko-KR" altLang="en-US" dirty="0" err="1"/>
              <a:t>view</a:t>
            </a:r>
            <a:r>
              <a:rPr lang="ko-KR" altLang="en-US" dirty="0"/>
              <a:t>() 함수에 들어가는 첫 번째 입력 -1 은 ‘남는 차원 </a:t>
            </a:r>
            <a:r>
              <a:rPr lang="ko-KR" altLang="en-US" dirty="0" err="1"/>
              <a:t>모두’를</a:t>
            </a:r>
            <a:r>
              <a:rPr lang="ko-KR" altLang="en-US" dirty="0"/>
              <a:t> 뜻하고, 320은 </a:t>
            </a:r>
            <a:r>
              <a:rPr lang="en-US" altLang="ko-KR" dirty="0"/>
              <a:t>x</a:t>
            </a:r>
            <a:r>
              <a:rPr lang="ko-KR" altLang="en-US" dirty="0"/>
              <a:t>가 가진 원소 개수를 뜻합니다.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06923" y="3932309"/>
            <a:ext cx="4778154" cy="754446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8E35BBBE-01C0-4577-9B61-292D159E0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61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5" x="2066925" y="1816100"/>
          <p14:tracePt t="284" x="2066925" y="1804988"/>
          <p14:tracePt t="313" x="2027238" y="1774825"/>
          <p14:tracePt t="343" x="2027238" y="1765300"/>
          <p14:tracePt t="351" x="2016125" y="1744663"/>
          <p14:tracePt t="359" x="2006600" y="1735138"/>
          <p14:tracePt t="369" x="1985963" y="1724025"/>
          <p14:tracePt t="375" x="1976438" y="1724025"/>
          <p14:tracePt t="385" x="1976438" y="1714500"/>
          <p14:tracePt t="391" x="1976438" y="1704975"/>
          <p14:tracePt t="402" x="1966913" y="1693863"/>
          <p14:tracePt t="407" x="1955800" y="1684338"/>
          <p14:tracePt t="418" x="1946275" y="1684338"/>
          <p14:tracePt t="425" x="1946275" y="1674813"/>
          <p14:tracePt t="433" x="1936750" y="1663700"/>
          <p14:tracePt t="441" x="1925638" y="1654175"/>
          <p14:tracePt t="449" x="1916113" y="1633538"/>
          <p14:tracePt t="457" x="1906588" y="1624013"/>
          <p14:tracePt t="465" x="1895475" y="1624013"/>
          <p14:tracePt t="473" x="1885950" y="1612900"/>
          <p14:tracePt t="481" x="1885950" y="1603375"/>
          <p14:tracePt t="489" x="1876425" y="1582738"/>
          <p14:tracePt t="505" x="1865313" y="1582738"/>
          <p14:tracePt t="561" x="1865313" y="1573213"/>
          <p14:tracePt t="651" x="1865313" y="1563688"/>
          <p14:tracePt t="723" x="1876425" y="1563688"/>
          <p14:tracePt t="741" x="1885950" y="1563688"/>
          <p14:tracePt t="749" x="1895475" y="1563688"/>
          <p14:tracePt t="765" x="1906588" y="1563688"/>
          <p14:tracePt t="780" x="1916113" y="1563688"/>
          <p14:tracePt t="796" x="1925638" y="1563688"/>
          <p14:tracePt t="812" x="1936750" y="1563688"/>
          <p14:tracePt t="835" x="1946275" y="1563688"/>
          <p14:tracePt t="859" x="1946275" y="1552575"/>
          <p14:tracePt t="875" x="1955800" y="1552575"/>
          <p14:tracePt t="949" x="1966913" y="1552575"/>
          <p14:tracePt t="1040" x="1985963" y="1552575"/>
          <p14:tracePt t="1047" x="2006600" y="1552575"/>
          <p14:tracePt t="1058" x="2016125" y="1552575"/>
          <p14:tracePt t="1064" x="2047875" y="1543050"/>
          <p14:tracePt t="1070" x="2078038" y="1543050"/>
          <p14:tracePt t="1078" x="2108200" y="1543050"/>
          <p14:tracePt t="1086" x="2138363" y="1543050"/>
          <p14:tracePt t="1094" x="2187575" y="1533525"/>
          <p14:tracePt t="1102" x="2219325" y="1533525"/>
          <p14:tracePt t="1110" x="2228850" y="1533525"/>
          <p14:tracePt t="1118" x="2259013" y="1533525"/>
          <p14:tracePt t="1125" x="2279650" y="1522413"/>
          <p14:tracePt t="1133" x="2289175" y="1522413"/>
          <p14:tracePt t="1141" x="2298700" y="1522413"/>
          <p14:tracePt t="1149" x="2309813" y="1522413"/>
          <p14:tracePt t="1375" x="2319338" y="1522413"/>
          <p14:tracePt t="1391" x="2339975" y="1522413"/>
          <p14:tracePt t="1399" x="2359025" y="1522413"/>
          <p14:tracePt t="1409" x="2390775" y="1533525"/>
          <p14:tracePt t="1419" x="2420938" y="1533525"/>
          <p14:tracePt t="1427" x="2439988" y="1543050"/>
          <p14:tracePt t="1436" x="2481263" y="1552575"/>
          <p14:tracePt t="1444" x="2520950" y="1563688"/>
          <p14:tracePt t="1453" x="2571750" y="1563688"/>
          <p14:tracePt t="1460" x="2611438" y="1573213"/>
          <p14:tracePt t="1468" x="2641600" y="1573213"/>
          <p14:tracePt t="1476" x="2662238" y="1573213"/>
          <p14:tracePt t="1484" x="2692400" y="1573213"/>
          <p14:tracePt t="1491" x="2722563" y="1573213"/>
          <p14:tracePt t="1499" x="2743200" y="1582738"/>
          <p14:tracePt t="1507" x="2752725" y="1582738"/>
          <p14:tracePt t="1515" x="2782888" y="1582738"/>
          <p14:tracePt t="1523" x="2794000" y="1582738"/>
          <p14:tracePt t="1531" x="2813050" y="1582738"/>
          <p14:tracePt t="1539" x="2824163" y="1582738"/>
          <p14:tracePt t="1667" x="2843213" y="1582738"/>
          <p14:tracePt t="1675" x="2863850" y="1582738"/>
          <p14:tracePt t="1686" x="2884488" y="1582738"/>
          <p14:tracePt t="1692" x="2914650" y="1582738"/>
          <p14:tracePt t="1697" x="2944813" y="1582738"/>
          <p14:tracePt t="1705" x="2984500" y="1582738"/>
          <p14:tracePt t="1713" x="3035300" y="1582738"/>
          <p14:tracePt t="1721" x="3136900" y="1582738"/>
          <p14:tracePt t="1728" x="3206750" y="1582738"/>
          <p14:tracePt t="1737" x="3287713" y="1593850"/>
          <p14:tracePt t="1744" x="3368675" y="1593850"/>
          <p14:tracePt t="1753" x="3479800" y="1612900"/>
          <p14:tracePt t="1761" x="3559175" y="1612900"/>
          <p14:tracePt t="1769" x="3619500" y="1624013"/>
          <p14:tracePt t="1778" x="3660775" y="1624013"/>
          <p14:tracePt t="1785" x="3681413" y="1624013"/>
          <p14:tracePt t="1792" x="3690938" y="1624013"/>
          <p14:tracePt t="1875" x="3700463" y="1624013"/>
          <p14:tracePt t="2359" x="3711575" y="1624013"/>
          <p14:tracePt t="2375" x="3721100" y="1624013"/>
          <p14:tracePt t="2382" x="3741738" y="1624013"/>
          <p14:tracePt t="2389" x="3751263" y="1624013"/>
          <p14:tracePt t="2397" x="3771900" y="1624013"/>
          <p14:tracePt t="2405" x="3832225" y="1624013"/>
          <p14:tracePt t="2413" x="3871913" y="1624013"/>
          <p14:tracePt t="2421" x="3913188" y="1624013"/>
          <p14:tracePt t="2429" x="3952875" y="1624013"/>
          <p14:tracePt t="2439" x="4003675" y="1624013"/>
          <p14:tracePt t="2445" x="4043363" y="1624013"/>
          <p14:tracePt t="2455" x="4094163" y="1624013"/>
          <p14:tracePt t="2463" x="4144963" y="1624013"/>
          <p14:tracePt t="2471" x="4175125" y="1624013"/>
          <p14:tracePt t="2479" x="4205288" y="1624013"/>
          <p14:tracePt t="2487" x="4214813" y="1633538"/>
          <p14:tracePt t="2495" x="4225925" y="1633538"/>
          <p14:tracePt t="2502" x="4235450" y="1633538"/>
          <p14:tracePt t="2748" x="4244975" y="1633538"/>
          <p14:tracePt t="2803" x="4256088" y="1633538"/>
          <p14:tracePt t="2819" x="4275138" y="1633538"/>
          <p14:tracePt t="2828" x="4286250" y="1633538"/>
          <p14:tracePt t="2835" x="4305300" y="1633538"/>
          <p14:tracePt t="2842" x="4316413" y="1633538"/>
          <p14:tracePt t="2849" x="4325938" y="1633538"/>
          <p14:tracePt t="2857" x="4346575" y="1644650"/>
          <p14:tracePt t="2865" x="4367213" y="1644650"/>
          <p14:tracePt t="2873" x="4386263" y="1644650"/>
          <p14:tracePt t="2881" x="4397375" y="1644650"/>
          <p14:tracePt t="2889" x="4416425" y="1644650"/>
          <p14:tracePt t="2897" x="4437063" y="1644650"/>
          <p14:tracePt t="2906" x="4467225" y="1644650"/>
          <p14:tracePt t="2913" x="4476750" y="1654175"/>
          <p14:tracePt t="2921" x="4487863" y="1654175"/>
          <p14:tracePt t="2928" x="4508500" y="1654175"/>
          <p14:tracePt t="2937" x="4527550" y="1654175"/>
          <p14:tracePt t="2945" x="4538663" y="1654175"/>
          <p14:tracePt t="2952" x="4548188" y="1654175"/>
          <p14:tracePt t="2971" x="4568825" y="1654175"/>
          <p14:tracePt t="2993" x="4578350" y="1654175"/>
          <p14:tracePt t="3303" x="4587875" y="1654175"/>
          <p14:tracePt t="3310" x="4598988" y="1654175"/>
          <p14:tracePt t="3326" x="4618038" y="1654175"/>
          <p14:tracePt t="3336" x="4638675" y="1654175"/>
          <p14:tracePt t="3340" x="4668838" y="1654175"/>
          <p14:tracePt t="3349" x="4689475" y="1654175"/>
          <p14:tracePt t="3357" x="4729163" y="1654175"/>
          <p14:tracePt t="3365" x="4759325" y="1654175"/>
          <p14:tracePt t="3373" x="4789488" y="1654175"/>
          <p14:tracePt t="3381" x="4819650" y="1654175"/>
          <p14:tracePt t="3389" x="4860925" y="1654175"/>
          <p14:tracePt t="3396" x="4900613" y="1654175"/>
          <p14:tracePt t="3405" x="4930775" y="1654175"/>
          <p14:tracePt t="3412" x="4972050" y="1654175"/>
          <p14:tracePt t="3420" x="5002213" y="1654175"/>
          <p14:tracePt t="3428" x="5032375" y="1654175"/>
          <p14:tracePt t="3436" x="5083175" y="1654175"/>
          <p14:tracePt t="3445" x="5122863" y="1654175"/>
          <p14:tracePt t="3453" x="5153025" y="1654175"/>
          <p14:tracePt t="3461" x="5192713" y="1654175"/>
          <p14:tracePt t="3469" x="5233988" y="1654175"/>
          <p14:tracePt t="3477" x="5264150" y="1654175"/>
          <p14:tracePt t="3485" x="5324475" y="1654175"/>
          <p14:tracePt t="3493" x="5354638" y="1654175"/>
          <p14:tracePt t="3501" x="5384800" y="1654175"/>
          <p14:tracePt t="3508" x="5395913" y="1654175"/>
          <p14:tracePt t="3516" x="5426075" y="1654175"/>
          <p14:tracePt t="3525" x="5445125" y="1654175"/>
          <p14:tracePt t="3532" x="5465763" y="1654175"/>
          <p14:tracePt t="3549" x="5475288" y="1654175"/>
          <p14:tracePt t="3557" x="5486400" y="1654175"/>
          <p14:tracePt t="3664" x="5505450" y="1654175"/>
          <p14:tracePt t="3672" x="5526088" y="1654175"/>
          <p14:tracePt t="3680" x="5556250" y="1654175"/>
          <p14:tracePt t="3687" x="5597525" y="1654175"/>
          <p14:tracePt t="3696" x="5657850" y="1654175"/>
          <p14:tracePt t="3704" x="5718175" y="1654175"/>
          <p14:tracePt t="3712" x="5878513" y="1654175"/>
          <p14:tracePt t="3721" x="6010275" y="1654175"/>
          <p14:tracePt t="3728" x="6161088" y="1654175"/>
          <p14:tracePt t="3737" x="6313488" y="1633538"/>
          <p14:tracePt t="3744" x="6434138" y="1633538"/>
          <p14:tracePt t="3754" x="6564313" y="1633538"/>
          <p14:tracePt t="3760" x="6675438" y="1633538"/>
          <p14:tracePt t="3771" x="6765925" y="1633538"/>
          <p14:tracePt t="3776" x="6846888" y="1624013"/>
          <p14:tracePt t="3784" x="6907213" y="1624013"/>
          <p14:tracePt t="3792" x="6927850" y="1612900"/>
          <p14:tracePt t="3800" x="6937375" y="1612900"/>
          <p14:tracePt t="3831" x="6937375" y="1603375"/>
          <p14:tracePt t="3847" x="6937375" y="1593850"/>
          <p14:tracePt t="3855" x="6948488" y="1593850"/>
          <p14:tracePt t="4139" x="6958013" y="1593850"/>
          <p14:tracePt t="4323" x="6958013" y="1603375"/>
          <p14:tracePt t="4653" x="6948488" y="1603375"/>
          <p14:tracePt t="4679" x="6937375" y="1603375"/>
          <p14:tracePt t="4687" x="6927850" y="1603375"/>
          <p14:tracePt t="4697" x="6918325" y="1603375"/>
          <p14:tracePt t="4702" x="6907213" y="1603375"/>
          <p14:tracePt t="4710" x="6897688" y="1603375"/>
          <p14:tracePt t="4718" x="6877050" y="1603375"/>
          <p14:tracePt t="4726" x="6858000" y="1603375"/>
          <p14:tracePt t="4732" x="6827838" y="1603375"/>
          <p14:tracePt t="4740" x="6786563" y="1593850"/>
          <p14:tracePt t="4748" x="6746875" y="1593850"/>
          <p14:tracePt t="4757" x="6696075" y="1593850"/>
          <p14:tracePt t="4765" x="6656388" y="1593850"/>
          <p14:tracePt t="4772" x="6615113" y="1593850"/>
          <p14:tracePt t="4782" x="6554788" y="1593850"/>
          <p14:tracePt t="4788" x="6464300" y="1593850"/>
          <p14:tracePt t="4798" x="6383338" y="1603375"/>
          <p14:tracePt t="4804" x="6323013" y="1603375"/>
          <p14:tracePt t="4814" x="6130925" y="1633538"/>
          <p14:tracePt t="4820" x="6080125" y="1633538"/>
          <p14:tracePt t="4830" x="5908675" y="1663700"/>
          <p14:tracePt t="4838" x="5757863" y="1684338"/>
          <p14:tracePt t="4846" x="5616575" y="1693863"/>
          <p14:tracePt t="4854" x="5456238" y="1714500"/>
          <p14:tracePt t="4863" x="5284788" y="1714500"/>
          <p14:tracePt t="4870" x="5113338" y="1724025"/>
          <p14:tracePt t="4879" x="4911725" y="1724025"/>
          <p14:tracePt t="4887" x="4830763" y="1744663"/>
          <p14:tracePt t="4896" x="4659313" y="1744663"/>
          <p14:tracePt t="4902" x="4476750" y="1744663"/>
          <p14:tracePt t="4910" x="4325938" y="1744663"/>
          <p14:tracePt t="4918" x="4225925" y="1744663"/>
          <p14:tracePt t="4926" x="4073525" y="1744663"/>
          <p14:tracePt t="4935" x="3983038" y="1754188"/>
          <p14:tracePt t="4942" x="3883025" y="1754188"/>
          <p14:tracePt t="4951" x="3822700" y="1765300"/>
          <p14:tracePt t="4964" x="3711575" y="1765300"/>
          <p14:tracePt t="4966" x="3579813" y="1765300"/>
          <p14:tracePt t="4974" x="3479800" y="1784350"/>
          <p14:tracePt t="4982" x="3429000" y="1784350"/>
          <p14:tracePt t="4990" x="3327400" y="1784350"/>
          <p14:tracePt t="4998" x="3257550" y="1784350"/>
          <p14:tracePt t="5006" x="3176588" y="1795463"/>
          <p14:tracePt t="5014" x="3074988" y="1804988"/>
          <p14:tracePt t="5022" x="3005138" y="1804988"/>
          <p14:tracePt t="5031" x="2903538" y="1825625"/>
          <p14:tracePt t="5038" x="2824163" y="1835150"/>
          <p14:tracePt t="5046" x="2743200" y="1835150"/>
          <p14:tracePt t="5054" x="2692400" y="1835150"/>
          <p14:tracePt t="5062" x="2592388" y="1855788"/>
          <p14:tracePt t="5070" x="2511425" y="1855788"/>
          <p14:tracePt t="5080" x="2439988" y="1865313"/>
          <p14:tracePt t="5086" x="2359025" y="1865313"/>
          <p14:tracePt t="5096" x="2268538" y="1865313"/>
          <p14:tracePt t="5102" x="2238375" y="1865313"/>
          <p14:tracePt t="5112" x="2178050" y="1876425"/>
          <p14:tracePt t="5120" x="2147888" y="1876425"/>
          <p14:tracePt t="5128" x="2108200" y="1876425"/>
          <p14:tracePt t="5136" x="2078038" y="1885950"/>
          <p14:tracePt t="5144" x="2027238" y="1885950"/>
          <p14:tracePt t="5152" x="1997075" y="1885950"/>
          <p14:tracePt t="5161" x="1966913" y="1895475"/>
          <p14:tracePt t="5168" x="1925638" y="1906588"/>
          <p14:tracePt t="5177" x="1885950" y="1906588"/>
          <p14:tracePt t="5184" x="1855788" y="1916113"/>
          <p14:tracePt t="5192" x="1804988" y="1925638"/>
          <p14:tracePt t="5200" x="1774825" y="1925638"/>
          <p14:tracePt t="5208" x="1744663" y="1936750"/>
          <p14:tracePt t="5216" x="1714500" y="1936750"/>
          <p14:tracePt t="5224" x="1684338" y="1936750"/>
          <p14:tracePt t="5232" x="1673225" y="1946275"/>
          <p14:tracePt t="5240" x="1654175" y="1946275"/>
          <p14:tracePt t="5248" x="1633538" y="1946275"/>
          <p14:tracePt t="5256" x="1612900" y="1946275"/>
          <p14:tracePt t="5264" x="1582738" y="1955800"/>
          <p14:tracePt t="5272" x="1573213" y="1955800"/>
          <p14:tracePt t="5280" x="1563688" y="1955800"/>
          <p14:tracePt t="5288" x="1543050" y="1955800"/>
          <p14:tracePt t="5296" x="1522413" y="1966913"/>
          <p14:tracePt t="5304" x="1503363" y="1966913"/>
          <p14:tracePt t="5312" x="1492250" y="1976438"/>
          <p14:tracePt t="5337" x="1482725" y="1976438"/>
          <p14:tracePt t="5344" x="1471613" y="1987550"/>
          <p14:tracePt t="5352" x="1462088" y="1987550"/>
          <p14:tracePt t="5362" x="1441450" y="1987550"/>
          <p14:tracePt t="5371" x="1431925" y="1987550"/>
          <p14:tracePt t="5379" x="1411288" y="1997075"/>
          <p14:tracePt t="5387" x="1392238" y="1997075"/>
          <p14:tracePt t="5393" x="1362075" y="1997075"/>
          <p14:tracePt t="5402" x="1350963" y="1997075"/>
          <p14:tracePt t="5410" x="1341438" y="1997075"/>
          <p14:tracePt t="5435" x="1341438" y="2006600"/>
          <p14:tracePt t="5740" x="1341438" y="1997075"/>
          <p14:tracePt t="5756" x="1362075" y="1987550"/>
          <p14:tracePt t="5764" x="1381125" y="1987550"/>
          <p14:tracePt t="5772" x="1392238" y="1987550"/>
          <p14:tracePt t="5780" x="1401763" y="1976438"/>
          <p14:tracePt t="5788" x="1422400" y="1976438"/>
          <p14:tracePt t="5796" x="1441450" y="1976438"/>
          <p14:tracePt t="5804" x="1471613" y="1976438"/>
          <p14:tracePt t="5812" x="1492250" y="1976438"/>
          <p14:tracePt t="5820" x="1503363" y="1976438"/>
          <p14:tracePt t="5829" x="1522413" y="1976438"/>
          <p14:tracePt t="5836" x="1543050" y="1976438"/>
          <p14:tracePt t="5844" x="1563688" y="1976438"/>
          <p14:tracePt t="5852" x="1573213" y="1976438"/>
          <p14:tracePt t="5860" x="1603375" y="1976438"/>
          <p14:tracePt t="5868" x="1612900" y="1976438"/>
          <p14:tracePt t="5876" x="1624013" y="1976438"/>
          <p14:tracePt t="5884" x="1624013" y="1966913"/>
          <p14:tracePt t="5892" x="1633538" y="1966913"/>
          <p14:tracePt t="5965" x="1643063" y="1966913"/>
          <p14:tracePt t="6289" x="1654175" y="1966913"/>
          <p14:tracePt t="6297" x="1673225" y="1966913"/>
          <p14:tracePt t="6305" x="1704975" y="1966913"/>
          <p14:tracePt t="6313" x="1765300" y="1976438"/>
          <p14:tracePt t="6320" x="1784350" y="1976438"/>
          <p14:tracePt t="6329" x="1825625" y="1976438"/>
          <p14:tracePt t="6337" x="1895475" y="1987550"/>
          <p14:tracePt t="6345" x="1925638" y="1987550"/>
          <p14:tracePt t="6353" x="1985963" y="1987550"/>
          <p14:tracePt t="6361" x="2078038" y="1987550"/>
          <p14:tracePt t="6368" x="2138363" y="1987550"/>
          <p14:tracePt t="6377" x="2178050" y="1987550"/>
          <p14:tracePt t="6384" x="2208213" y="1987550"/>
          <p14:tracePt t="6393" x="2259013" y="1976438"/>
          <p14:tracePt t="6400" x="2268538" y="1966913"/>
          <p14:tracePt t="6408" x="2289175" y="1966913"/>
          <p14:tracePt t="6417" x="2298700" y="1966913"/>
          <p14:tracePt t="6425" x="2309813" y="1955800"/>
          <p14:tracePt t="6433" x="2319338" y="1955800"/>
          <p14:tracePt t="6441" x="2328863" y="1946275"/>
          <p14:tracePt t="6448" x="2349500" y="1946275"/>
          <p14:tracePt t="6457" x="2379663" y="1936750"/>
          <p14:tracePt t="6465" x="2400300" y="1936750"/>
          <p14:tracePt t="6473" x="2430463" y="1925638"/>
          <p14:tracePt t="6481" x="2470150" y="1916113"/>
          <p14:tracePt t="6488" x="2500313" y="1916113"/>
          <p14:tracePt t="6497" x="2541588" y="1906588"/>
          <p14:tracePt t="6505" x="2551113" y="1906588"/>
          <p14:tracePt t="6513" x="2571750" y="1895475"/>
          <p14:tracePt t="6522" x="2581275" y="1895475"/>
          <p14:tracePt t="6602" x="2581275" y="1885950"/>
          <p14:tracePt t="6610" x="2592388" y="1885950"/>
          <p14:tracePt t="6967" x="2611438" y="1876425"/>
          <p14:tracePt t="6985" x="2632075" y="1876425"/>
          <p14:tracePt t="6991" x="2652713" y="1876425"/>
          <p14:tracePt t="6999" x="2682875" y="1876425"/>
          <p14:tracePt t="7008" x="2713038" y="1876425"/>
          <p14:tracePt t="7013" x="2752725" y="1855788"/>
          <p14:tracePt t="7020" x="2773363" y="1855788"/>
          <p14:tracePt t="7029" x="2803525" y="1855788"/>
          <p14:tracePt t="7036" x="2833688" y="1855788"/>
          <p14:tracePt t="7044" x="2854325" y="1855788"/>
          <p14:tracePt t="7052" x="2873375" y="1855788"/>
          <p14:tracePt t="7068" x="2894013" y="1855788"/>
          <p14:tracePt t="7076" x="2903538" y="1855788"/>
          <p14:tracePt t="7085" x="2914650" y="1855788"/>
          <p14:tracePt t="7101" x="2924175" y="1855788"/>
          <p14:tracePt t="7108" x="2944813" y="1855788"/>
          <p14:tracePt t="7118" x="2954338" y="1855788"/>
          <p14:tracePt t="7124" x="2965450" y="1855788"/>
          <p14:tracePt t="7134" x="2974975" y="1855788"/>
          <p14:tracePt t="7140" x="3005138" y="1855788"/>
          <p14:tracePt t="7151" x="3025775" y="1855788"/>
          <p14:tracePt t="7158" x="3055938" y="1855788"/>
          <p14:tracePt t="7168" x="3086100" y="1865313"/>
          <p14:tracePt t="7174" x="3125788" y="1865313"/>
          <p14:tracePt t="7182" x="3155950" y="1876425"/>
          <p14:tracePt t="7190" x="3206750" y="1876425"/>
          <p14:tracePt t="7198" x="3236913" y="1885950"/>
          <p14:tracePt t="7206" x="3278188" y="1906588"/>
          <p14:tracePt t="7214" x="3308350" y="1906588"/>
          <p14:tracePt t="7222" x="3338513" y="1916113"/>
          <p14:tracePt t="7230" x="3368675" y="1916113"/>
          <p14:tracePt t="7238" x="3398838" y="1925638"/>
          <p14:tracePt t="7246" x="3417888" y="1925638"/>
          <p14:tracePt t="7255" x="3449638" y="1925638"/>
          <p14:tracePt t="7263" x="3468688" y="1936750"/>
          <p14:tracePt t="7271" x="3489325" y="1936750"/>
          <p14:tracePt t="7287" x="3509963" y="1936750"/>
          <p14:tracePt t="7295" x="3540125" y="1936750"/>
          <p14:tracePt t="7303" x="3559175" y="1936750"/>
          <p14:tracePt t="7311" x="3589338" y="1936750"/>
          <p14:tracePt t="7319" x="3619500" y="1946275"/>
          <p14:tracePt t="7327" x="3651250" y="1946275"/>
          <p14:tracePt t="7334" x="3681413" y="1946275"/>
          <p14:tracePt t="7343" x="3721100" y="1946275"/>
          <p14:tracePt t="7351" x="3760788" y="1946275"/>
          <p14:tracePt t="7358" x="3790950" y="1946275"/>
          <p14:tracePt t="7367" x="3822700" y="1946275"/>
          <p14:tracePt t="7375" x="3841750" y="1946275"/>
          <p14:tracePt t="7384" x="3862388" y="1946275"/>
          <p14:tracePt t="7432" x="3871913" y="1946275"/>
          <p14:tracePt t="7628" x="3883025" y="1946275"/>
          <p14:tracePt t="7637" x="3892550" y="1946275"/>
          <p14:tracePt t="7643" x="3913188" y="1955800"/>
          <p14:tracePt t="7651" x="3943350" y="1955800"/>
          <p14:tracePt t="7659" x="3973513" y="1966913"/>
          <p14:tracePt t="7667" x="4003675" y="1966913"/>
          <p14:tracePt t="7673" x="4064000" y="1966913"/>
          <p14:tracePt t="7681" x="4124325" y="1966913"/>
          <p14:tracePt t="7688" x="4175125" y="1966913"/>
          <p14:tracePt t="7696" x="4235450" y="1966913"/>
          <p14:tracePt t="7704" x="4295775" y="1966913"/>
          <p14:tracePt t="7712" x="4367213" y="1966913"/>
          <p14:tracePt t="7722" x="4416425" y="1966913"/>
          <p14:tracePt t="7728" x="4467225" y="1966913"/>
          <p14:tracePt t="7738" x="4518025" y="1966913"/>
          <p14:tracePt t="7744" x="4608513" y="1966913"/>
          <p14:tracePt t="7754" x="4648200" y="1966913"/>
          <p14:tracePt t="7760" x="4710113" y="1966913"/>
          <p14:tracePt t="7770" x="4779963" y="1966913"/>
          <p14:tracePt t="7778" x="4810125" y="1955800"/>
          <p14:tracePt t="7786" x="4860925" y="1955800"/>
          <p14:tracePt t="7794" x="4911725" y="1955800"/>
          <p14:tracePt t="7802" x="4941888" y="1955800"/>
          <p14:tracePt t="7810" x="4972050" y="1955800"/>
          <p14:tracePt t="7818" x="4991100" y="1955800"/>
          <p14:tracePt t="7826" x="5002213" y="1955800"/>
          <p14:tracePt t="7834" x="5011738" y="1955800"/>
          <p14:tracePt t="7890" x="5021263" y="1955800"/>
          <p14:tracePt t="7930" x="5032375" y="1946275"/>
          <p14:tracePt t="7954" x="5041900" y="1946275"/>
          <p14:tracePt t="7962" x="5041900" y="1936750"/>
          <p14:tracePt t="8068" x="5053013" y="1936750"/>
          <p14:tracePt t="8092" x="5062538" y="1936750"/>
          <p14:tracePt t="8100" x="5083175" y="1936750"/>
          <p14:tracePt t="8108" x="5122863" y="1936750"/>
          <p14:tracePt t="8116" x="5173663" y="1925638"/>
          <p14:tracePt t="8124" x="5224463" y="1925638"/>
          <p14:tracePt t="8132" x="5303838" y="1925638"/>
          <p14:tracePt t="8140" x="5405438" y="1906588"/>
          <p14:tracePt t="8148" x="5475288" y="1906588"/>
          <p14:tracePt t="8156" x="5535613" y="1906588"/>
          <p14:tracePt t="8164" x="5627688" y="1906588"/>
          <p14:tracePt t="8172" x="5757863" y="1906588"/>
          <p14:tracePt t="8180" x="5838825" y="1906588"/>
          <p14:tracePt t="8188" x="5868988" y="1906588"/>
          <p14:tracePt t="8195" x="5908675" y="1906588"/>
          <p14:tracePt t="8204" x="5940425" y="1906588"/>
          <p14:tracePt t="8212" x="5959475" y="1906588"/>
          <p14:tracePt t="8220" x="5970588" y="1906588"/>
          <p14:tracePt t="8228" x="5980113" y="1906588"/>
          <p14:tracePt t="8277" x="5989638" y="1906588"/>
          <p14:tracePt t="8285" x="6000750" y="1906588"/>
          <p14:tracePt t="8293" x="6010275" y="1906588"/>
          <p14:tracePt t="8308" x="6019800" y="1906588"/>
          <p14:tracePt t="8326" x="6030913" y="1906588"/>
          <p14:tracePt t="9154" x="6010275" y="1906588"/>
          <p14:tracePt t="9162" x="5929313" y="1916113"/>
          <p14:tracePt t="9170" x="5868988" y="1925638"/>
          <p14:tracePt t="9178" x="5768975" y="1936750"/>
          <p14:tracePt t="9186" x="5688013" y="1955800"/>
          <p14:tracePt t="9194" x="5627688" y="1976438"/>
          <p14:tracePt t="9202" x="5597525" y="1976438"/>
          <p14:tracePt t="9211" x="5546725" y="1997075"/>
          <p14:tracePt t="9220" x="5445125" y="2027238"/>
          <p14:tracePt t="9228" x="5384800" y="2057400"/>
          <p14:tracePt t="9235" x="5303838" y="2078038"/>
          <p14:tracePt t="9244" x="5203825" y="2108200"/>
          <p14:tracePt t="9252" x="5143500" y="2138363"/>
          <p14:tracePt t="9260" x="5083175" y="2147888"/>
          <p14:tracePt t="9267" x="4941888" y="2178050"/>
          <p14:tracePt t="9276" x="4849813" y="2189163"/>
          <p14:tracePt t="9283" x="4789488" y="2208213"/>
          <p14:tracePt t="9292" x="4710113" y="2219325"/>
          <p14:tracePt t="9300" x="4608513" y="2249488"/>
          <p14:tracePt t="9308" x="4548188" y="2259013"/>
          <p14:tracePt t="9316" x="4487863" y="2268538"/>
          <p14:tracePt t="9324" x="4446588" y="2279650"/>
          <p14:tracePt t="9332" x="4367213" y="2289175"/>
          <p14:tracePt t="9340" x="4337050" y="2289175"/>
          <p14:tracePt t="9347" x="4275138" y="2309813"/>
          <p14:tracePt t="9356" x="4235450" y="2319338"/>
          <p14:tracePt t="9363" x="4154488" y="2330450"/>
          <p14:tracePt t="9373" x="4103688" y="2339975"/>
          <p14:tracePt t="9379" x="4033838" y="2349500"/>
          <p14:tracePt t="9387" x="3913188" y="2370138"/>
          <p14:tracePt t="9395" x="3832225" y="2379663"/>
          <p14:tracePt t="9403" x="3771900" y="2390775"/>
          <p14:tracePt t="9412" x="3690938" y="2409825"/>
          <p14:tracePt t="9419" x="3619500" y="2420938"/>
          <p14:tracePt t="9427" x="3540125" y="2430463"/>
          <p14:tracePt t="9435" x="3479800" y="2430463"/>
          <p14:tracePt t="9444" x="3417888" y="2451100"/>
          <p14:tracePt t="9451" x="3357563" y="2460625"/>
          <p14:tracePt t="9459" x="3308350" y="2470150"/>
          <p14:tracePt t="9468" x="3236913" y="2481263"/>
          <p14:tracePt t="9475" x="3186113" y="2481263"/>
          <p14:tracePt t="9484" x="3136900" y="2490788"/>
          <p14:tracePt t="9492" x="3106738" y="2490788"/>
          <p14:tracePt t="9502" x="3044825" y="2501900"/>
          <p14:tracePt t="9509" x="3005138" y="2520950"/>
          <p14:tracePt t="9517" x="2944813" y="2520950"/>
          <p14:tracePt t="9526" x="2884488" y="2520950"/>
          <p14:tracePt t="9534" x="2843213" y="2520950"/>
          <p14:tracePt t="9542" x="2803525" y="2520950"/>
          <p14:tracePt t="9549" x="2752725" y="2520950"/>
          <p14:tracePt t="9557" x="2713038" y="2520950"/>
          <p14:tracePt t="9565" x="2682875" y="2520950"/>
          <p14:tracePt t="9574" x="2652713" y="2520950"/>
          <p14:tracePt t="9582" x="2611438" y="2520950"/>
          <p14:tracePt t="9590" x="2571750" y="2520950"/>
          <p14:tracePt t="9598" x="2530475" y="2520950"/>
          <p14:tracePt t="9606" x="2490788" y="2520950"/>
          <p14:tracePt t="9614" x="2460625" y="2520950"/>
          <p14:tracePt t="9622" x="2400300" y="2520950"/>
          <p14:tracePt t="9630" x="2359025" y="2520950"/>
          <p14:tracePt t="9638" x="2339975" y="2520950"/>
          <p14:tracePt t="9645" x="2298700" y="2520950"/>
          <p14:tracePt t="9655" x="2268538" y="2511425"/>
          <p14:tracePt t="9661" x="2238375" y="2511425"/>
          <p14:tracePt t="9670" x="2208213" y="2511425"/>
          <p14:tracePt t="9678" x="2178050" y="2501900"/>
          <p14:tracePt t="9686" x="2147888" y="2501900"/>
          <p14:tracePt t="9693" x="2127250" y="2501900"/>
          <p14:tracePt t="9701" x="2108200" y="2501900"/>
          <p14:tracePt t="9710" x="2097088" y="2490788"/>
          <p14:tracePt t="9718" x="2087563" y="2490788"/>
          <p14:tracePt t="9726" x="2078038" y="2481263"/>
          <p14:tracePt t="9734" x="2057400" y="2481263"/>
          <p14:tracePt t="9742" x="2036763" y="2481263"/>
          <p14:tracePt t="9749" x="2016125" y="2470150"/>
          <p14:tracePt t="9758" x="1997075" y="2460625"/>
          <p14:tracePt t="9766" x="1966913" y="2451100"/>
          <p14:tracePt t="9776" x="1946275" y="2451100"/>
          <p14:tracePt t="9781" x="1916113" y="2439988"/>
          <p14:tracePt t="9791" x="1885950" y="2430463"/>
          <p14:tracePt t="9797" x="1876425" y="2430463"/>
          <p14:tracePt t="9808" x="1855788" y="2420938"/>
          <p14:tracePt t="9815" x="1835150" y="2420938"/>
          <p14:tracePt t="9823" x="1814513" y="2409825"/>
          <p14:tracePt t="9831" x="1795463" y="2400300"/>
          <p14:tracePt t="9840" x="1774825" y="2390775"/>
          <p14:tracePt t="9848" x="1754188" y="2379663"/>
          <p14:tracePt t="9856" x="1744663" y="2379663"/>
          <p14:tracePt t="9872" x="1744663" y="2370138"/>
          <p14:tracePt t="10080" x="1744663" y="2360613"/>
          <p14:tracePt t="10114" x="1744663" y="2349500"/>
          <p14:tracePt t="10130" x="1744663" y="2339975"/>
          <p14:tracePt t="10138" x="1754188" y="2319338"/>
          <p14:tracePt t="10145" x="1774825" y="2309813"/>
          <p14:tracePt t="10153" x="1784350" y="2309813"/>
          <p14:tracePt t="10161" x="1804988" y="2309813"/>
          <p14:tracePt t="10169" x="1804988" y="2289175"/>
          <p14:tracePt t="10178" x="1825625" y="2289175"/>
          <p14:tracePt t="10185" x="1844675" y="2268538"/>
          <p14:tracePt t="10193" x="1865313" y="2259013"/>
          <p14:tracePt t="10202" x="1885950" y="2249488"/>
          <p14:tracePt t="10209" x="1895475" y="2249488"/>
          <p14:tracePt t="10218" x="1906588" y="2238375"/>
          <p14:tracePt t="10266" x="1906588" y="2228850"/>
          <p14:tracePt t="10282" x="1916113" y="2228850"/>
          <p14:tracePt t="10356" x="1916113" y="2219325"/>
          <p14:tracePt t="10420" x="1925638" y="2219325"/>
          <p14:tracePt t="10467" x="1936750" y="2219325"/>
          <p14:tracePt t="10475" x="1955800" y="2219325"/>
          <p14:tracePt t="10483" x="1976438" y="2228850"/>
          <p14:tracePt t="10491" x="1985963" y="2238375"/>
          <p14:tracePt t="10501" x="2006600" y="2249488"/>
          <p14:tracePt t="10508" x="2036763" y="2259013"/>
          <p14:tracePt t="10516" x="2057400" y="2268538"/>
          <p14:tracePt t="10523" x="2078038" y="2268538"/>
          <p14:tracePt t="10531" x="2097088" y="2279650"/>
          <p14:tracePt t="10539" x="2117725" y="2279650"/>
          <p14:tracePt t="10548" x="2138363" y="2279650"/>
          <p14:tracePt t="10563" x="2147888" y="2279650"/>
          <p14:tracePt t="10571" x="2168525" y="2289175"/>
          <p14:tracePt t="10579" x="2178050" y="2289175"/>
          <p14:tracePt t="10588" x="2187575" y="2289175"/>
          <p14:tracePt t="10603" x="2198688" y="2289175"/>
          <p14:tracePt t="10611" x="2208213" y="2289175"/>
          <p14:tracePt t="10620" x="2219325" y="2289175"/>
          <p14:tracePt t="10627" x="2228850" y="2289175"/>
          <p14:tracePt t="10643" x="2238375" y="2289175"/>
          <p14:tracePt t="10659" x="2249488" y="2289175"/>
          <p14:tracePt t="10677" x="2259013" y="2289175"/>
          <p14:tracePt t="10685" x="2268538" y="2289175"/>
          <p14:tracePt t="10702" x="2279650" y="2289175"/>
          <p14:tracePt t="10717" x="2289175" y="2289175"/>
          <p14:tracePt t="10725" x="2298700" y="2289175"/>
          <p14:tracePt t="10733" x="2309813" y="2279650"/>
          <p14:tracePt t="10773" x="2319338" y="2279650"/>
          <p14:tracePt t="10797" x="2328863" y="2279650"/>
          <p14:tracePt t="10813" x="2339975" y="2279650"/>
          <p14:tracePt t="10829" x="2349500" y="2279650"/>
          <p14:tracePt t="10845" x="2370138" y="2279650"/>
          <p14:tracePt t="10853" x="2400300" y="2279650"/>
          <p14:tracePt t="10861" x="2430463" y="2268538"/>
          <p14:tracePt t="10869" x="2460625" y="2268538"/>
          <p14:tracePt t="10878" x="2500313" y="2259013"/>
          <p14:tracePt t="10885" x="2530475" y="2259013"/>
          <p14:tracePt t="10893" x="2581275" y="2249488"/>
          <p14:tracePt t="10901" x="2622550" y="2238375"/>
          <p14:tracePt t="10909" x="2652713" y="2238375"/>
          <p14:tracePt t="10918" x="2682875" y="2238375"/>
          <p14:tracePt t="10925" x="2722563" y="2238375"/>
          <p14:tracePt t="10933" x="2763838" y="2228850"/>
          <p14:tracePt t="10941" x="2782888" y="2228850"/>
          <p14:tracePt t="10949" x="2803525" y="2228850"/>
          <p14:tracePt t="10967" x="2824163" y="2228850"/>
          <p14:tracePt t="11008" x="2824163" y="2219325"/>
          <p14:tracePt t="11032" x="2833688" y="2219325"/>
          <p14:tracePt t="11047" x="2843213" y="2219325"/>
          <p14:tracePt t="11064" x="2843213" y="2208213"/>
          <p14:tracePt t="11151" x="2854325" y="2208213"/>
          <p14:tracePt t="11183" x="2863850" y="2208213"/>
          <p14:tracePt t="11223" x="2873375" y="2208213"/>
          <p14:tracePt t="11231" x="2884488" y="2208213"/>
          <p14:tracePt t="11247" x="2894013" y="2208213"/>
          <p14:tracePt t="11257" x="2903538" y="2208213"/>
          <p14:tracePt t="11263" x="2914650" y="2208213"/>
          <p14:tracePt t="11273" x="2935288" y="2208213"/>
          <p14:tracePt t="11282" x="2954338" y="2198688"/>
          <p14:tracePt t="11289" x="2965450" y="2198688"/>
          <p14:tracePt t="11297" x="2984500" y="2198688"/>
          <p14:tracePt t="11305" x="3014663" y="2198688"/>
          <p14:tracePt t="11313" x="3044825" y="2198688"/>
          <p14:tracePt t="11321" x="3095625" y="2198688"/>
          <p14:tracePt t="11330" x="3136900" y="2198688"/>
          <p14:tracePt t="11337" x="3176588" y="2198688"/>
          <p14:tracePt t="11346" x="3216275" y="2198688"/>
          <p14:tracePt t="11353" x="3236913" y="2198688"/>
          <p14:tracePt t="11361" x="3278188" y="2198688"/>
          <p14:tracePt t="11369" x="3297238" y="2198688"/>
          <p14:tracePt t="11377" x="3338513" y="2198688"/>
          <p14:tracePt t="11385" x="3368675" y="2198688"/>
          <p14:tracePt t="11393" x="3387725" y="2198688"/>
          <p14:tracePt t="11401" x="3408363" y="2198688"/>
          <p14:tracePt t="11409" x="3417888" y="2198688"/>
          <p14:tracePt t="11417" x="3429000" y="2198688"/>
          <p14:tracePt t="11425" x="3449638" y="2198688"/>
          <p14:tracePt t="11433" x="3459163" y="2198688"/>
          <p14:tracePt t="11449" x="3468688" y="2198688"/>
          <p14:tracePt t="11457" x="3489325" y="2198688"/>
          <p14:tracePt t="11465" x="3509963" y="2189163"/>
          <p14:tracePt t="11473" x="3529013" y="2189163"/>
          <p14:tracePt t="11481" x="3540125" y="2189163"/>
          <p14:tracePt t="11489" x="3559175" y="2189163"/>
          <p14:tracePt t="11497" x="3579813" y="2189163"/>
          <p14:tracePt t="11505" x="3589338" y="2189163"/>
          <p14:tracePt t="11513" x="3600450" y="2189163"/>
          <p14:tracePt t="11521" x="3600450" y="2178050"/>
          <p14:tracePt t="11529" x="3609975" y="2178050"/>
          <p14:tracePt t="11539" x="3619500" y="2178050"/>
          <p14:tracePt t="11553" x="3630613" y="2178050"/>
          <p14:tracePt t="11563" x="3640138" y="2178050"/>
          <p14:tracePt t="11579" x="3660775" y="2178050"/>
          <p14:tracePt t="11585" x="3681413" y="2178050"/>
          <p14:tracePt t="11595" x="3721100" y="2178050"/>
          <p14:tracePt t="11603" x="3760788" y="2178050"/>
          <p14:tracePt t="11611" x="3781425" y="2178050"/>
          <p14:tracePt t="11619" x="3811588" y="2178050"/>
          <p14:tracePt t="11628" x="3841750" y="2178050"/>
          <p14:tracePt t="11635" x="3871913" y="2178050"/>
          <p14:tracePt t="11643" x="3892550" y="2178050"/>
          <p14:tracePt t="11651" x="3913188" y="2178050"/>
          <p14:tracePt t="11659" x="3943350" y="2178050"/>
          <p14:tracePt t="11675" x="3952875" y="2178050"/>
          <p14:tracePt t="11691" x="3962400" y="2178050"/>
          <p14:tracePt t="11716" x="3962400" y="2189163"/>
          <p14:tracePt t="11756" x="3973513" y="2189163"/>
          <p14:tracePt t="11771" x="3983038" y="2189163"/>
          <p14:tracePt t="11779" x="3994150" y="2189163"/>
          <p14:tracePt t="11787" x="4003675" y="2189163"/>
          <p14:tracePt t="11795" x="4024313" y="2189163"/>
          <p14:tracePt t="11803" x="4043363" y="2189163"/>
          <p14:tracePt t="11819" x="4054475" y="2189163"/>
          <p14:tracePt t="11829" x="4064000" y="2189163"/>
          <p14:tracePt t="11835" x="4073525" y="2189163"/>
          <p14:tracePt t="11869" x="4084638" y="2189163"/>
          <p14:tracePt t="12185" x="4094163" y="2189163"/>
          <p14:tracePt t="12195" x="4103688" y="2189163"/>
          <p14:tracePt t="12205" x="4114800" y="2189163"/>
          <p14:tracePt t="12211" x="4124325" y="2189163"/>
          <p14:tracePt t="12219" x="4133850" y="2198688"/>
          <p14:tracePt t="12226" x="4144963" y="2198688"/>
          <p14:tracePt t="12232" x="4165600" y="2208213"/>
          <p14:tracePt t="12240" x="4175125" y="2208213"/>
          <p14:tracePt t="12248" x="4184650" y="2208213"/>
          <p14:tracePt t="12263" x="4195763" y="2208213"/>
          <p14:tracePt t="12271" x="4205288" y="2208213"/>
          <p14:tracePt t="12279" x="4214813" y="2208213"/>
          <p14:tracePt t="12295" x="4225925" y="2208213"/>
          <p14:tracePt t="12303" x="4235450" y="2208213"/>
          <p14:tracePt t="12311" x="4244975" y="2208213"/>
          <p14:tracePt t="12319" x="4256088" y="2208213"/>
          <p14:tracePt t="12335" x="4265613" y="2208213"/>
          <p14:tracePt t="12351" x="4275138" y="2208213"/>
          <p14:tracePt t="12580" x="4275138" y="2219325"/>
          <p14:tracePt t="12620" x="4275138" y="2228850"/>
          <p14:tracePt t="12644" x="4275138" y="2238375"/>
          <p14:tracePt t="12707" x="4295775" y="2238375"/>
          <p14:tracePt t="12713" x="4316413" y="2238375"/>
          <p14:tracePt t="12723" x="4346575" y="2238375"/>
          <p14:tracePt t="12729" x="4386263" y="2238375"/>
          <p14:tracePt t="12739" x="4437063" y="2238375"/>
          <p14:tracePt t="12745" x="4518025" y="2238375"/>
          <p14:tracePt t="12756" x="4598988" y="2238375"/>
          <p14:tracePt t="12763" x="4668838" y="2249488"/>
          <p14:tracePt t="12772" x="4770438" y="2249488"/>
          <p14:tracePt t="12779" x="4921250" y="2279650"/>
          <p14:tracePt t="12787" x="5053013" y="2279650"/>
          <p14:tracePt t="12795" x="5132388" y="2289175"/>
          <p14:tracePt t="12803" x="5224463" y="2309813"/>
          <p14:tracePt t="12811" x="5303838" y="2309813"/>
          <p14:tracePt t="12819" x="5345113" y="2309813"/>
          <p14:tracePt t="12827" x="5375275" y="2309813"/>
          <p14:tracePt t="12835" x="5395913" y="2309813"/>
          <p14:tracePt t="12843" x="5405438" y="2309813"/>
          <p14:tracePt t="12851" x="5414963" y="2309813"/>
          <p14:tracePt t="13112" x="5414963" y="2298700"/>
          <p14:tracePt t="13466" x="5435600" y="2298700"/>
          <p14:tracePt t="13474" x="5465763" y="2298700"/>
          <p14:tracePt t="13484" x="5526088" y="2298700"/>
          <p14:tracePt t="13488" x="5597525" y="2298700"/>
          <p14:tracePt t="13496" x="5697538" y="2279650"/>
          <p14:tracePt t="13504" x="5829300" y="2279650"/>
          <p14:tracePt t="13512" x="5940425" y="2279650"/>
          <p14:tracePt t="13520" x="6040438" y="2268538"/>
          <p14:tracePt t="13528" x="6070600" y="2259013"/>
          <p14:tracePt t="13537" x="6111875" y="2259013"/>
          <p14:tracePt t="13544" x="6130925" y="2259013"/>
          <p14:tracePt t="13584" x="6130925" y="2249488"/>
          <p14:tracePt t="13658" x="6130925" y="2238375"/>
          <p14:tracePt t="14110" x="6142038" y="2238375"/>
          <p14:tracePt t="14118" x="6151563" y="2238375"/>
          <p14:tracePt t="14126" x="6161088" y="2238375"/>
          <p14:tracePt t="14135" x="6191250" y="2238375"/>
          <p14:tracePt t="14141" x="6211888" y="2238375"/>
          <p14:tracePt t="14148" x="6242050" y="2238375"/>
          <p14:tracePt t="14156" x="6272213" y="2238375"/>
          <p14:tracePt t="14164" x="6313488" y="2238375"/>
          <p14:tracePt t="14171" x="6343650" y="2238375"/>
          <p14:tracePt t="14179" x="6392863" y="2238375"/>
          <p14:tracePt t="14189" x="6434138" y="2238375"/>
          <p14:tracePt t="14195" x="6464300" y="2238375"/>
          <p14:tracePt t="14206" x="6503988" y="2238375"/>
          <p14:tracePt t="14211" x="6545263" y="2238375"/>
          <p14:tracePt t="14222" x="6584950" y="2238375"/>
          <p14:tracePt t="14229" x="6635750" y="2238375"/>
          <p14:tracePt t="14237" x="6665913" y="2259013"/>
          <p14:tracePt t="14245" x="6696075" y="2259013"/>
          <p14:tracePt t="14254" x="6726238" y="2259013"/>
          <p14:tracePt t="14261" x="6735763" y="2259013"/>
          <p14:tracePt t="14269" x="6765925" y="2259013"/>
          <p14:tracePt t="14278" x="6786563" y="2259013"/>
          <p14:tracePt t="14285" x="6807200" y="2259013"/>
          <p14:tracePt t="14294" x="6837363" y="2259013"/>
          <p14:tracePt t="14302" x="6858000" y="2259013"/>
          <p14:tracePt t="14310" x="6877050" y="2259013"/>
          <p14:tracePt t="14326" x="6897688" y="2259013"/>
          <p14:tracePt t="14341" x="6907213" y="2259013"/>
          <p14:tracePt t="14349" x="6918325" y="2259013"/>
          <p14:tracePt t="14545" x="6927850" y="2259013"/>
          <p14:tracePt t="14553" x="6927850" y="2268538"/>
          <p14:tracePt t="14562" x="6948488" y="2268538"/>
          <p14:tracePt t="14567" x="6978650" y="2279650"/>
          <p14:tracePt t="14575" x="7018338" y="2289175"/>
          <p14:tracePt t="14583" x="7048500" y="2298700"/>
          <p14:tracePt t="14591" x="7089775" y="2309813"/>
          <p14:tracePt t="14599" x="7129463" y="2319338"/>
          <p14:tracePt t="14607" x="7170738" y="2319338"/>
          <p14:tracePt t="14615" x="7210425" y="2339975"/>
          <p14:tracePt t="14623" x="7250113" y="2339975"/>
          <p14:tracePt t="14631" x="7300913" y="2349500"/>
          <p14:tracePt t="14639" x="7342188" y="2360613"/>
          <p14:tracePt t="14647" x="7372350" y="2360613"/>
          <p14:tracePt t="14655" x="7402513" y="2370138"/>
          <p14:tracePt t="14663" x="7442200" y="2370138"/>
          <p14:tracePt t="14671" x="7493000" y="2370138"/>
          <p14:tracePt t="14679" x="7502525" y="2370138"/>
          <p14:tracePt t="14687" x="7523163" y="2370138"/>
          <p14:tracePt t="14696" x="7532688" y="2370138"/>
          <p14:tracePt t="14703" x="7543800" y="2370138"/>
          <p14:tracePt t="14711" x="7553325" y="2370138"/>
          <p14:tracePt t="14727" x="7562850" y="2370138"/>
          <p14:tracePt t="14735" x="7573963" y="2370138"/>
          <p14:tracePt t="14743" x="7593013" y="2370138"/>
          <p14:tracePt t="14753" x="7604125" y="2370138"/>
          <p14:tracePt t="14759" x="7634288" y="2370138"/>
          <p14:tracePt t="14769" x="7664450" y="2370138"/>
          <p14:tracePt t="14775" x="7683500" y="2370138"/>
          <p14:tracePt t="14785" x="7724775" y="2370138"/>
          <p14:tracePt t="14793" x="7754938" y="2370138"/>
          <p14:tracePt t="14801" x="7805738" y="2370138"/>
          <p14:tracePt t="14809" x="7835900" y="2370138"/>
          <p14:tracePt t="14817" x="7875588" y="2370138"/>
          <p14:tracePt t="14825" x="7926388" y="2370138"/>
          <p14:tracePt t="14833" x="7966075" y="2370138"/>
          <p14:tracePt t="14841" x="7996238" y="2370138"/>
          <p14:tracePt t="14849" x="8026400" y="2370138"/>
          <p14:tracePt t="14857" x="8077200" y="2370138"/>
          <p14:tracePt t="14865" x="8107363" y="2370138"/>
          <p14:tracePt t="14873" x="8137525" y="2370138"/>
          <p14:tracePt t="14881" x="8167688" y="2370138"/>
          <p14:tracePt t="14889" x="8178800" y="2370138"/>
          <p14:tracePt t="14897" x="8208963" y="2370138"/>
          <p14:tracePt t="14905" x="8218488" y="2370138"/>
          <p14:tracePt t="14913" x="8239125" y="2370138"/>
          <p14:tracePt t="14921" x="8248650" y="2370138"/>
          <p14:tracePt t="14937" x="8259763" y="2370138"/>
          <p14:tracePt t="14946" x="8269288" y="2370138"/>
          <p14:tracePt t="14961" x="8289925" y="2370138"/>
          <p14:tracePt t="14978" x="8299450" y="2370138"/>
          <p14:tracePt t="14993" x="8308975" y="2370138"/>
          <p14:tracePt t="15001" x="8320088" y="2370138"/>
          <p14:tracePt t="15009" x="8350250" y="2370138"/>
          <p14:tracePt t="15017" x="8359775" y="2370138"/>
          <p14:tracePt t="15025" x="8369300" y="2370138"/>
          <p14:tracePt t="15033" x="8389938" y="2370138"/>
          <p14:tracePt t="15041" x="8410575" y="2370138"/>
          <p14:tracePt t="15049" x="8420100" y="2370138"/>
          <p14:tracePt t="15056" x="8431213" y="2370138"/>
          <p14:tracePt t="15067" x="8440738" y="2370138"/>
          <p14:tracePt t="15073" x="8450263" y="2370138"/>
          <p14:tracePt t="15083" x="8461375" y="2370138"/>
          <p14:tracePt t="15099" x="8480425" y="2370138"/>
          <p14:tracePt t="15107" x="8491538" y="2370138"/>
          <p14:tracePt t="15115" x="8501063" y="2370138"/>
          <p14:tracePt t="15123" x="8510588" y="2370138"/>
          <p14:tracePt t="15131" x="8540750" y="2370138"/>
          <p14:tracePt t="15139" x="8561388" y="2360613"/>
          <p14:tracePt t="15148" x="8582025" y="2360613"/>
          <p14:tracePt t="15155" x="8612188" y="2360613"/>
          <p14:tracePt t="15164" x="8651875" y="2360613"/>
          <p14:tracePt t="15171" x="8682038" y="2349500"/>
          <p14:tracePt t="15180" x="8732838" y="2349500"/>
          <p14:tracePt t="15188" x="8753475" y="2349500"/>
          <p14:tracePt t="15196" x="8774113" y="2339975"/>
          <p14:tracePt t="15203" x="8793163" y="2339975"/>
          <p14:tracePt t="15219" x="8804275" y="2339975"/>
          <p14:tracePt t="15275" x="8804275" y="2330450"/>
          <p14:tracePt t="15469" x="8793163" y="2330450"/>
          <p14:tracePt t="15493" x="8783638" y="2330450"/>
          <p14:tracePt t="15501" x="8774113" y="2330450"/>
          <p14:tracePt t="15517" x="8763000" y="2330450"/>
          <p14:tracePt t="15524" x="8753475" y="2330450"/>
          <p14:tracePt t="15549" x="8742363" y="2330450"/>
          <p14:tracePt t="15557" x="8732838" y="2330450"/>
          <p14:tracePt t="15621" x="8723313" y="2330450"/>
          <p14:tracePt t="16098" x="8712200" y="2330450"/>
          <p14:tracePt t="16114" x="8693150" y="2330450"/>
          <p14:tracePt t="16122" x="8672513" y="2330450"/>
          <p14:tracePt t="16129" x="8651875" y="2330450"/>
          <p14:tracePt t="16137" x="8621713" y="2330450"/>
          <p14:tracePt t="16145" x="8591550" y="2330450"/>
          <p14:tracePt t="16152" x="8551863" y="2330450"/>
          <p14:tracePt t="16161" x="8510588" y="2330450"/>
          <p14:tracePt t="16169" x="8450263" y="2360613"/>
          <p14:tracePt t="16177" x="8369300" y="2370138"/>
          <p14:tracePt t="16184" x="8289925" y="2400300"/>
          <p14:tracePt t="16193" x="8158163" y="2430463"/>
          <p14:tracePt t="16200" x="8058150" y="2439988"/>
          <p14:tracePt t="16209" x="7905750" y="2460625"/>
          <p14:tracePt t="16219" x="7704138" y="2470150"/>
          <p14:tracePt t="16224" x="7553325" y="2490788"/>
          <p14:tracePt t="16235" x="7342188" y="2501900"/>
          <p14:tracePt t="16241" x="7170738" y="2520950"/>
          <p14:tracePt t="16251" x="6988175" y="2532063"/>
          <p14:tracePt t="16257" x="6796088" y="2551113"/>
          <p14:tracePt t="16267" x="6624638" y="2562225"/>
          <p14:tracePt t="16275" x="6473825" y="2581275"/>
          <p14:tracePt t="16282" x="6383338" y="2581275"/>
          <p14:tracePt t="16291" x="6242050" y="2611438"/>
          <p14:tracePt t="16298" x="6080125" y="2611438"/>
          <p14:tracePt t="16307" x="5940425" y="2622550"/>
          <p14:tracePt t="16314" x="5829300" y="2641600"/>
          <p14:tracePt t="16323" x="5707063" y="2652713"/>
          <p14:tracePt t="16330" x="5597525" y="2673350"/>
          <p14:tracePt t="16338" x="5465763" y="2682875"/>
          <p14:tracePt t="16347" x="5314950" y="2703513"/>
          <p14:tracePt t="16354" x="5213350" y="2713038"/>
          <p14:tracePt t="16363" x="5041900" y="2743200"/>
          <p14:tracePt t="16371" x="4911725" y="2752725"/>
          <p14:tracePt t="16379" x="4810125" y="2773363"/>
          <p14:tracePt t="16387" x="4678363" y="2782888"/>
          <p14:tracePt t="16395" x="4587875" y="2782888"/>
          <p14:tracePt t="16402" x="4437063" y="2803525"/>
          <p14:tracePt t="16411" x="4337050" y="2803525"/>
          <p14:tracePt t="16419" x="4205288" y="2803525"/>
          <p14:tracePt t="16427" x="4144963" y="2803525"/>
          <p14:tracePt t="16434" x="4054475" y="2803525"/>
          <p14:tracePt t="16442" x="4013200" y="2803525"/>
          <p14:tracePt t="16450" x="3913188" y="2803525"/>
          <p14:tracePt t="16459" x="3811588" y="2803525"/>
          <p14:tracePt t="16466" x="3741738" y="2803525"/>
          <p14:tracePt t="16474" x="3660775" y="2813050"/>
          <p14:tracePt t="16482" x="3579813" y="2813050"/>
          <p14:tracePt t="16491" x="3489325" y="2813050"/>
          <p14:tracePt t="16498" x="3387725" y="2824163"/>
          <p14:tracePt t="16507" x="3348038" y="2824163"/>
          <p14:tracePt t="16514" x="3257550" y="2824163"/>
          <p14:tracePt t="16522" x="3146425" y="2824163"/>
          <p14:tracePt t="16533" x="3035300" y="2824163"/>
          <p14:tracePt t="16538" x="2924175" y="2824163"/>
          <p14:tracePt t="16549" x="2843213" y="2824163"/>
          <p14:tracePt t="16557" x="2692400" y="2824163"/>
          <p14:tracePt t="16564" x="2581275" y="2844800"/>
          <p14:tracePt t="16572" x="2500313" y="2844800"/>
          <p14:tracePt t="16580" x="2430463" y="2844800"/>
          <p14:tracePt t="16589" x="2349500" y="2844800"/>
          <p14:tracePt t="16596" x="2309813" y="2844800"/>
          <p14:tracePt t="16605" x="2249488" y="2844800"/>
          <p14:tracePt t="16613" x="2208213" y="2844800"/>
          <p14:tracePt t="16621" x="2147888" y="2844800"/>
          <p14:tracePt t="16629" x="2117725" y="2844800"/>
          <p14:tracePt t="16636" x="2108200" y="2844800"/>
          <p14:tracePt t="16645" x="2078038" y="2854325"/>
          <p14:tracePt t="16653" x="2066925" y="2854325"/>
          <p14:tracePt t="16660" x="2036763" y="2854325"/>
          <p14:tracePt t="16669" x="2016125" y="2854325"/>
          <p14:tracePt t="16677" x="1985963" y="2863850"/>
          <p14:tracePt t="16684" x="1966913" y="2863850"/>
          <p14:tracePt t="16692" x="1936750" y="2863850"/>
          <p14:tracePt t="16701" x="1906588" y="2863850"/>
          <p14:tracePt t="16709" x="1885950" y="2863850"/>
          <p14:tracePt t="16716" x="1825625" y="2863850"/>
          <p14:tracePt t="16724" x="1804988" y="2863850"/>
          <p14:tracePt t="16733" x="1765300" y="2863850"/>
          <p14:tracePt t="16740" x="1724025" y="2863850"/>
          <p14:tracePt t="16749" x="1684338" y="2863850"/>
          <p14:tracePt t="16756" x="1654175" y="2863850"/>
          <p14:tracePt t="16764" x="1603375" y="2863850"/>
          <p14:tracePt t="16773" x="1573213" y="2863850"/>
          <p14:tracePt t="16781" x="1543050" y="2863850"/>
          <p14:tracePt t="16788" x="1512888" y="2863850"/>
          <p14:tracePt t="16796" x="1503363" y="2863850"/>
          <p14:tracePt t="16807" x="1471613" y="2863850"/>
          <p14:tracePt t="16812" x="1441450" y="2863850"/>
          <p14:tracePt t="16822" x="1422400" y="2863850"/>
          <p14:tracePt t="16828" x="1392238" y="2863850"/>
          <p14:tracePt t="16838" x="1371600" y="2854325"/>
          <p14:tracePt t="16844" x="1350963" y="2854325"/>
          <p14:tracePt t="16854" x="1331913" y="2844800"/>
          <p14:tracePt t="16863" x="1320800" y="2844800"/>
          <p14:tracePt t="16878" x="1300163" y="2833688"/>
          <p14:tracePt t="16887" x="1290638" y="2833688"/>
          <p14:tracePt t="16894" x="1270000" y="2824163"/>
          <p14:tracePt t="16903" x="1260475" y="2813050"/>
          <p14:tracePt t="16911" x="1250950" y="2813050"/>
          <p14:tracePt t="16918" x="1239838" y="2813050"/>
          <p14:tracePt t="16926" x="1220788" y="2803525"/>
          <p14:tracePt t="16935" x="1190625" y="2794000"/>
          <p14:tracePt t="16942" x="1179513" y="2794000"/>
          <p14:tracePt t="16951" x="1169988" y="2782888"/>
          <p14:tracePt t="16959" x="1149350" y="2773363"/>
          <p14:tracePt t="16967" x="1139825" y="2773363"/>
          <p14:tracePt t="16974" x="1128713" y="2763838"/>
          <p14:tracePt t="17139" x="1128713" y="2752725"/>
          <p14:tracePt t="17163" x="1149350" y="2743200"/>
          <p14:tracePt t="17171" x="1179513" y="2743200"/>
          <p14:tracePt t="17180" x="1209675" y="2743200"/>
          <p14:tracePt t="17186" x="1260475" y="2743200"/>
          <p14:tracePt t="17194" x="1290638" y="2743200"/>
          <p14:tracePt t="17203" x="1320800" y="2733675"/>
          <p14:tracePt t="17209" x="1350963" y="2733675"/>
          <p14:tracePt t="17217" x="1381125" y="2733675"/>
          <p14:tracePt t="17225" x="1431925" y="2722563"/>
          <p14:tracePt t="17233" x="1462088" y="2713038"/>
          <p14:tracePt t="17241" x="1492250" y="2713038"/>
          <p14:tracePt t="17250" x="1522413" y="2703513"/>
          <p14:tracePt t="17257" x="1552575" y="2703513"/>
          <p14:tracePt t="17264" x="1582738" y="2692400"/>
          <p14:tracePt t="17272" x="1593850" y="2692400"/>
          <p14:tracePt t="17280" x="1612900" y="2692400"/>
          <p14:tracePt t="17289" x="1624013" y="2692400"/>
          <p14:tracePt t="17296" x="1643063" y="2682875"/>
          <p14:tracePt t="17305" x="1654175" y="2682875"/>
          <p14:tracePt t="17515" x="1663700" y="2682875"/>
          <p14:tracePt t="17531" x="1673225" y="2682875"/>
          <p14:tracePt t="17538" x="1693863" y="2682875"/>
          <p14:tracePt t="17546" x="1704975" y="2682875"/>
          <p14:tracePt t="17555" x="1724025" y="2682875"/>
          <p14:tracePt t="17562" x="1754188" y="2682875"/>
          <p14:tracePt t="17570" x="1804988" y="2703513"/>
          <p14:tracePt t="17578" x="1835150" y="2713038"/>
          <p14:tracePt t="17586" x="1876425" y="2713038"/>
          <p14:tracePt t="17594" x="1906588" y="2722563"/>
          <p14:tracePt t="17602" x="1936750" y="2733675"/>
          <p14:tracePt t="17610" x="1976438" y="2733675"/>
          <p14:tracePt t="17618" x="2027238" y="2743200"/>
          <p14:tracePt t="17626" x="2047875" y="2743200"/>
          <p14:tracePt t="17634" x="2097088" y="2752725"/>
          <p14:tracePt t="17642" x="2168525" y="2752725"/>
          <p14:tracePt t="17650" x="2219325" y="2752725"/>
          <p14:tracePt t="17659" x="2259013" y="2752725"/>
          <p14:tracePt t="17666" x="2289175" y="2752725"/>
          <p14:tracePt t="17674" x="2319338" y="2752725"/>
          <p14:tracePt t="17683" x="2349500" y="2752725"/>
          <p14:tracePt t="17690" x="2379663" y="2752725"/>
          <p14:tracePt t="17698" x="2400300" y="2752725"/>
          <p14:tracePt t="17708" x="2409825" y="2752725"/>
          <p14:tracePt t="17715" x="2420938" y="2752725"/>
          <p14:tracePt t="17724" x="2430463" y="2752725"/>
          <p14:tracePt t="17871" x="2439988" y="2752725"/>
          <p14:tracePt t="17927" x="2451100" y="2752725"/>
          <p14:tracePt t="17936" x="2470150" y="2752725"/>
          <p14:tracePt t="17943" x="2490788" y="2743200"/>
          <p14:tracePt t="17950" x="2520950" y="2743200"/>
          <p14:tracePt t="17957" x="2560638" y="2743200"/>
          <p14:tracePt t="17964" x="2622550" y="2733675"/>
          <p14:tracePt t="17972" x="2682875" y="2733675"/>
          <p14:tracePt t="17980" x="2722563" y="2722563"/>
          <p14:tracePt t="17988" x="2782888" y="2722563"/>
          <p14:tracePt t="17996" x="2824163" y="2722563"/>
          <p14:tracePt t="18004" x="2863850" y="2713038"/>
          <p14:tracePt t="18014" x="2894013" y="2713038"/>
          <p14:tracePt t="18022" x="2935288" y="2703513"/>
          <p14:tracePt t="18030" x="2954338" y="2703513"/>
          <p14:tracePt t="18038" x="2974975" y="2703513"/>
          <p14:tracePt t="18046" x="2984500" y="2703513"/>
          <p14:tracePt t="18062" x="2984500" y="2692400"/>
          <p14:tracePt t="18627" x="2984500" y="2682875"/>
          <p14:tracePt t="18909" x="2995613" y="2682875"/>
          <p14:tracePt t="18916" x="2995613" y="2673350"/>
          <p14:tracePt t="18925" x="3025775" y="2673350"/>
          <p14:tracePt t="18933" x="3055938" y="2673350"/>
          <p14:tracePt t="18943" x="3095625" y="2662238"/>
          <p14:tracePt t="18949" x="3155950" y="2662238"/>
          <p14:tracePt t="18956" x="3216275" y="2652713"/>
          <p14:tracePt t="18964" x="3297238" y="2652713"/>
          <p14:tracePt t="18972" x="3387725" y="2641600"/>
          <p14:tracePt t="18980" x="3468688" y="2641600"/>
          <p14:tracePt t="18988" x="3529013" y="2641600"/>
          <p14:tracePt t="18996" x="3589338" y="2641600"/>
          <p14:tracePt t="19004" x="3630613" y="2641600"/>
          <p14:tracePt t="19012" x="3651250" y="2641600"/>
          <p14:tracePt t="19020" x="3660775" y="2641600"/>
          <p14:tracePt t="19028" x="3670300" y="2641600"/>
          <p14:tracePt t="19416" x="3670300" y="2632075"/>
          <p14:tracePt t="19523" x="3681413" y="2632075"/>
          <p14:tracePt t="19539" x="3690938" y="2632075"/>
          <p14:tracePt t="19546" x="3711575" y="2632075"/>
          <p14:tracePt t="19553" x="3741738" y="2632075"/>
          <p14:tracePt t="19561" x="3790950" y="2632075"/>
          <p14:tracePt t="19569" x="3832225" y="2622550"/>
          <p14:tracePt t="19576" x="3862388" y="2622550"/>
          <p14:tracePt t="19584" x="3892550" y="2622550"/>
          <p14:tracePt t="19592" x="3952875" y="2611438"/>
          <p14:tracePt t="19600" x="4003675" y="2611438"/>
          <p14:tracePt t="19608" x="4033838" y="2611438"/>
          <p14:tracePt t="19616" x="4084638" y="2611438"/>
          <p14:tracePt t="19624" x="4114800" y="2611438"/>
          <p14:tracePt t="19632" x="4144963" y="2611438"/>
          <p14:tracePt t="19640" x="4175125" y="2611438"/>
          <p14:tracePt t="19656" x="4184650" y="2611438"/>
          <p14:tracePt t="19664" x="4195763" y="2611438"/>
          <p14:tracePt t="19672" x="4205288" y="2611438"/>
          <p14:tracePt t="19680" x="4214813" y="2611438"/>
          <p14:tracePt t="19696" x="4225925" y="2611438"/>
          <p14:tracePt t="19704" x="4235450" y="2611438"/>
          <p14:tracePt t="19712" x="4244975" y="2611438"/>
          <p14:tracePt t="19720" x="4256088" y="2611438"/>
          <p14:tracePt t="19728" x="4265613" y="2611438"/>
          <p14:tracePt t="19737" x="4275138" y="2611438"/>
          <p14:tracePt t="19744" x="4286250" y="2611438"/>
          <p14:tracePt t="19754" x="4305300" y="2611438"/>
          <p14:tracePt t="19760" x="4316413" y="2611438"/>
          <p14:tracePt t="19770" x="4337050" y="2611438"/>
          <p14:tracePt t="19776" x="4376738" y="2611438"/>
          <p14:tracePt t="19787" x="4427538" y="2622550"/>
          <p14:tracePt t="19794" x="4467225" y="2622550"/>
          <p14:tracePt t="19802" x="4527550" y="2632075"/>
          <p14:tracePt t="19810" x="4618038" y="2641600"/>
          <p14:tracePt t="19818" x="4699000" y="2652713"/>
          <p14:tracePt t="19826" x="4779963" y="2652713"/>
          <p14:tracePt t="19834" x="4870450" y="2673350"/>
          <p14:tracePt t="19842" x="5011738" y="2682875"/>
          <p14:tracePt t="19850" x="5122863" y="2682875"/>
          <p14:tracePt t="19858" x="5213350" y="2682875"/>
          <p14:tracePt t="19866" x="5324475" y="2682875"/>
          <p14:tracePt t="19874" x="5375275" y="2682875"/>
          <p14:tracePt t="19882" x="5426075" y="2682875"/>
          <p14:tracePt t="19890" x="5505450" y="2682875"/>
          <p14:tracePt t="19898" x="5546725" y="2682875"/>
          <p14:tracePt t="19906" x="5586413" y="2682875"/>
          <p14:tracePt t="19914" x="5607050" y="2682875"/>
          <p14:tracePt t="19923" x="5637213" y="2682875"/>
          <p14:tracePt t="19930" x="5657850" y="2682875"/>
          <p14:tracePt t="19938" x="5688013" y="2682875"/>
          <p14:tracePt t="19946" x="5718175" y="2682875"/>
          <p14:tracePt t="19954" x="5737225" y="2682875"/>
          <p14:tracePt t="19962" x="5778500" y="2682875"/>
          <p14:tracePt t="19972" x="5818188" y="2682875"/>
          <p14:tracePt t="19978" x="5859463" y="2682875"/>
          <p14:tracePt t="19986" x="5889625" y="2682875"/>
          <p14:tracePt t="19994" x="5919788" y="2682875"/>
          <p14:tracePt t="20003" x="5949950" y="2682875"/>
          <p14:tracePt t="20010" x="5970588" y="2682875"/>
          <p14:tracePt t="20019" x="6000750" y="2682875"/>
          <p14:tracePt t="20027" x="6030913" y="2682875"/>
          <p14:tracePt t="20034" x="6049963" y="2673350"/>
          <p14:tracePt t="20042" x="6070600" y="2673350"/>
          <p14:tracePt t="20050" x="6080125" y="2673350"/>
          <p14:tracePt t="20058" x="6111875" y="2662238"/>
          <p14:tracePt t="20069" x="6130925" y="2652713"/>
          <p14:tracePt t="20076" x="6151563" y="2652713"/>
          <p14:tracePt t="20085" x="6161088" y="2641600"/>
          <p14:tracePt t="20092" x="6172200" y="2641600"/>
          <p14:tracePt t="20124" x="6181725" y="2641600"/>
          <p14:tracePt t="20946" x="6191250" y="2641600"/>
          <p14:tracePt t="20954" x="6221413" y="2641600"/>
          <p14:tracePt t="20960" x="6262688" y="2641600"/>
          <p14:tracePt t="20970" x="6313488" y="2641600"/>
          <p14:tracePt t="20978" x="6362700" y="2641600"/>
          <p14:tracePt t="20986" x="6443663" y="2641600"/>
          <p14:tracePt t="20994" x="6484938" y="2641600"/>
          <p14:tracePt t="21002" x="6524625" y="2641600"/>
          <p14:tracePt t="21010" x="6545263" y="2641600"/>
          <p14:tracePt t="21018" x="6584950" y="2641600"/>
          <p14:tracePt t="21026" x="6624638" y="2641600"/>
          <p14:tracePt t="21034" x="6656388" y="2641600"/>
          <p14:tracePt t="21042" x="6705600" y="2641600"/>
          <p14:tracePt t="21050" x="6746875" y="2641600"/>
          <p14:tracePt t="21058" x="6777038" y="2641600"/>
          <p14:tracePt t="21066" x="6807200" y="2641600"/>
          <p14:tracePt t="21074" x="6858000" y="2641600"/>
          <p14:tracePt t="21082" x="6888163" y="2641600"/>
          <p14:tracePt t="21090" x="6918325" y="2641600"/>
          <p14:tracePt t="21098" x="6927850" y="2641600"/>
          <p14:tracePt t="21106" x="6937375" y="2641600"/>
          <p14:tracePt t="21113" x="6948488" y="2641600"/>
          <p14:tracePt t="21600" x="6958013" y="2641600"/>
          <p14:tracePt t="21608" x="6988175" y="2652713"/>
          <p14:tracePt t="21618" x="6999288" y="2652713"/>
          <p14:tracePt t="21623" x="7048500" y="2662238"/>
          <p14:tracePt t="21630" x="7129463" y="2682875"/>
          <p14:tracePt t="21639" x="7180263" y="2682875"/>
          <p14:tracePt t="21646" x="7240588" y="2692400"/>
          <p14:tracePt t="21654" x="7291388" y="2692400"/>
          <p14:tracePt t="21662" x="7342188" y="2703513"/>
          <p14:tracePt t="21670" x="7391400" y="2703513"/>
          <p14:tracePt t="21677" x="7442200" y="2722563"/>
          <p14:tracePt t="21686" x="7523163" y="2722563"/>
          <p14:tracePt t="21694" x="7583488" y="2743200"/>
          <p14:tracePt t="21702" x="7623175" y="2752725"/>
          <p14:tracePt t="21712" x="7643813" y="2752725"/>
          <p14:tracePt t="21719" x="7673975" y="2752725"/>
          <p14:tracePt t="21729" x="7704138" y="2752725"/>
          <p14:tracePt t="21735" x="7734300" y="2752725"/>
          <p14:tracePt t="21742" x="7764463" y="2763838"/>
          <p14:tracePt t="21750" x="7775575" y="2763838"/>
          <p14:tracePt t="21757" x="7794625" y="2763838"/>
          <p14:tracePt t="21766" x="7824788" y="2763838"/>
          <p14:tracePt t="21774" x="7854950" y="2763838"/>
          <p14:tracePt t="21782" x="7886700" y="2763838"/>
          <p14:tracePt t="21790" x="7916863" y="2763838"/>
          <p14:tracePt t="21798" x="7956550" y="2763838"/>
          <p14:tracePt t="21808" x="7996238" y="2763838"/>
          <p14:tracePt t="21814" x="8026400" y="2763838"/>
          <p14:tracePt t="21824" x="8067675" y="2763838"/>
          <p14:tracePt t="21830" x="8107363" y="2763838"/>
          <p14:tracePt t="21840" x="8158163" y="2763838"/>
          <p14:tracePt t="21848" x="8197850" y="2763838"/>
          <p14:tracePt t="21856" x="8259763" y="2763838"/>
          <p14:tracePt t="21864" x="8299450" y="2752725"/>
          <p14:tracePt t="21871" x="8339138" y="2752725"/>
          <p14:tracePt t="21880" x="8389938" y="2733675"/>
          <p14:tracePt t="21887" x="8420100" y="2733675"/>
          <p14:tracePt t="21896" x="8431213" y="2733675"/>
          <p14:tracePt t="21904" x="8450263" y="2722563"/>
          <p14:tracePt t="21912" x="8461375" y="2722563"/>
          <p14:tracePt t="21928" x="8470900" y="2722563"/>
          <p14:tracePt t="21960" x="8480425" y="2713038"/>
          <p14:tracePt t="21968" x="8491538" y="2713038"/>
          <p14:tracePt t="21978" x="8501063" y="2703513"/>
          <p14:tracePt t="21984" x="8521700" y="2682875"/>
          <p14:tracePt t="21992" x="8540750" y="2662238"/>
          <p14:tracePt t="22000" x="8572500" y="2652713"/>
          <p14:tracePt t="22009" x="8591550" y="2641600"/>
          <p14:tracePt t="22016" x="8612188" y="2632075"/>
          <p14:tracePt t="22024" x="8632825" y="2611438"/>
          <p14:tracePt t="22032" x="8651875" y="2611438"/>
          <p14:tracePt t="22040" x="8672513" y="2601913"/>
          <p14:tracePt t="22048" x="8682038" y="2592388"/>
          <p14:tracePt t="22056" x="8693150" y="2592388"/>
          <p14:tracePt t="22064" x="8712200" y="2592388"/>
          <p14:tracePt t="22072" x="8723313" y="2592388"/>
          <p14:tracePt t="22088" x="8742363" y="2592388"/>
          <p14:tracePt t="22096" x="8753475" y="2581275"/>
          <p14:tracePt t="22104" x="8774113" y="2581275"/>
          <p14:tracePt t="22122" x="8793163" y="2581275"/>
          <p14:tracePt t="22138" x="8804275" y="2581275"/>
          <p14:tracePt t="22154" x="8813800" y="2581275"/>
          <p14:tracePt t="22170" x="8823325" y="2581275"/>
          <p14:tracePt t="22178" x="8823325" y="2571750"/>
          <p14:tracePt t="22194" x="8834438" y="2571750"/>
          <p14:tracePt t="22201" x="8843963" y="2571750"/>
          <p14:tracePt t="22298" x="8843963" y="2562225"/>
          <p14:tracePt t="22438" x="8843963" y="2571750"/>
          <p14:tracePt t="22495" x="8843963" y="2581275"/>
          <p14:tracePt t="22713" x="8853488" y="2581275"/>
          <p14:tracePt t="22720" x="8864600" y="2581275"/>
          <p14:tracePt t="22725" x="8883650" y="2581275"/>
          <p14:tracePt t="22734" x="8894763" y="2581275"/>
          <p14:tracePt t="22742" x="8924925" y="2581275"/>
          <p14:tracePt t="22750" x="8955088" y="2581275"/>
          <p14:tracePt t="22758" x="8994775" y="2581275"/>
          <p14:tracePt t="22766" x="9024938" y="2581275"/>
          <p14:tracePt t="22774" x="9066213" y="2592388"/>
          <p14:tracePt t="22782" x="9105900" y="2592388"/>
          <p14:tracePt t="22789" x="9147175" y="2601913"/>
          <p14:tracePt t="22798" x="9186863" y="2601913"/>
          <p14:tracePt t="22806" x="9207500" y="2601913"/>
          <p14:tracePt t="22912" x="9217025" y="2601913"/>
          <p14:tracePt t="23176" x="9226550" y="2601913"/>
          <p14:tracePt t="23183" x="9247188" y="2601913"/>
          <p14:tracePt t="23191" x="9277350" y="2601913"/>
          <p14:tracePt t="23200" x="9318625" y="2601913"/>
          <p14:tracePt t="23208" x="9348788" y="2601913"/>
          <p14:tracePt t="23215" x="9398000" y="2601913"/>
          <p14:tracePt t="23224" x="9478963" y="2601913"/>
          <p14:tracePt t="23231" x="9509125" y="2601913"/>
          <p14:tracePt t="23239" x="9569450" y="2601913"/>
          <p14:tracePt t="23247" x="9631363" y="2611438"/>
          <p14:tracePt t="23255" x="9671050" y="2611438"/>
          <p14:tracePt t="23265" x="9721850" y="2611438"/>
          <p14:tracePt t="23272" x="9782175" y="2611438"/>
          <p14:tracePt t="23282" x="9821863" y="2611438"/>
          <p14:tracePt t="23288" x="9882188" y="2622550"/>
          <p14:tracePt t="23297" x="9912350" y="2622550"/>
          <p14:tracePt t="23306" x="9972675" y="2622550"/>
          <p14:tracePt t="23313" x="10013950" y="2622550"/>
          <p14:tracePt t="23322" x="10053638" y="2622550"/>
          <p14:tracePt t="23329" x="10094913" y="2622550"/>
          <p14:tracePt t="23337" x="10155238" y="2622550"/>
          <p14:tracePt t="23345" x="10185400" y="2622550"/>
          <p14:tracePt t="23354" x="10206038" y="2622550"/>
          <p14:tracePt t="23361" x="10236200" y="2622550"/>
          <p14:tracePt t="23378" x="10255250" y="2622550"/>
          <p14:tracePt t="23385" x="10266363" y="2622550"/>
          <p14:tracePt t="23393" x="10275888" y="2622550"/>
          <p14:tracePt t="23409" x="10285413" y="2622550"/>
          <p14:tracePt t="23418" x="10296525" y="2622550"/>
          <p14:tracePt t="23434" x="10315575" y="2622550"/>
          <p14:tracePt t="23442" x="10326688" y="2622550"/>
          <p14:tracePt t="23458" x="10347325" y="2611438"/>
          <p14:tracePt t="23465" x="10356850" y="2611438"/>
          <p14:tracePt t="23473" x="10377488" y="2611438"/>
          <p14:tracePt t="23481" x="10387013" y="2611438"/>
          <p14:tracePt t="23489" x="10417175" y="2611438"/>
          <p14:tracePt t="23497" x="10447338" y="2611438"/>
          <p14:tracePt t="23505" x="10467975" y="2611438"/>
          <p14:tracePt t="23513" x="10487025" y="2611438"/>
          <p14:tracePt t="23521" x="10498138" y="2611438"/>
          <p14:tracePt t="23529" x="10507663" y="2611438"/>
          <p14:tracePt t="23545" x="10528300" y="2611438"/>
          <p14:tracePt t="23553" x="10537825" y="2611438"/>
          <p14:tracePt t="23562" x="10558463" y="2611438"/>
          <p14:tracePt t="23570" x="10567988" y="2611438"/>
          <p14:tracePt t="23577" x="10598150" y="2611438"/>
          <p14:tracePt t="23587" x="10609263" y="2611438"/>
          <p14:tracePt t="23595" x="10628313" y="2622550"/>
          <p14:tracePt t="23603" x="10658475" y="2622550"/>
          <p14:tracePt t="23611" x="10688638" y="2622550"/>
          <p14:tracePt t="23620" x="10720388" y="2622550"/>
          <p14:tracePt t="23627" x="10750550" y="2622550"/>
          <p14:tracePt t="23635" x="10799763" y="2622550"/>
          <p14:tracePt t="23643" x="10850563" y="2622550"/>
          <p14:tracePt t="23651" x="10922000" y="2622550"/>
          <p14:tracePt t="23659" x="10971213" y="2622550"/>
          <p14:tracePt t="23667" x="11022013" y="2622550"/>
          <p14:tracePt t="23675" x="11063288" y="2632075"/>
          <p14:tracePt t="23684" x="11102975" y="2632075"/>
          <p14:tracePt t="23691" x="11142663" y="2641600"/>
          <p14:tracePt t="23700" x="11163300" y="2641600"/>
          <p14:tracePt t="23707" x="11193463" y="2641600"/>
          <p14:tracePt t="23715" x="11223625" y="2652713"/>
          <p14:tracePt t="23723" x="11253788" y="2652713"/>
          <p14:tracePt t="23732" x="11274425" y="2652713"/>
          <p14:tracePt t="23740" x="11295063" y="2652713"/>
          <p14:tracePt t="23747" x="11304588" y="2652713"/>
          <p14:tracePt t="23796" x="11314113" y="2652713"/>
          <p14:tracePt t="23821" x="11325225" y="2652713"/>
          <p14:tracePt t="23860" x="11334750" y="2652713"/>
          <p14:tracePt t="23901" x="11344275" y="2652713"/>
          <p14:tracePt t="24886" x="11325225" y="2652713"/>
          <p14:tracePt t="24894" x="11304588" y="2652713"/>
          <p14:tracePt t="24902" x="11295063" y="2652713"/>
          <p14:tracePt t="24911" x="11253788" y="2652713"/>
          <p14:tracePt t="24917" x="11214100" y="2652713"/>
          <p14:tracePt t="24923" x="11163300" y="2662238"/>
          <p14:tracePt t="24931" x="11102975" y="2662238"/>
          <p14:tracePt t="24939" x="10982325" y="2673350"/>
          <p14:tracePt t="24947" x="10891838" y="2692400"/>
          <p14:tracePt t="24955" x="10750550" y="2703513"/>
          <p14:tracePt t="24963" x="10658475" y="2722563"/>
          <p14:tracePt t="24971" x="10528300" y="2733675"/>
          <p14:tracePt t="24980" x="10407650" y="2752725"/>
          <p14:tracePt t="24988" x="10275888" y="2782888"/>
          <p14:tracePt t="24995" x="10175875" y="2794000"/>
          <p14:tracePt t="25003" x="10064750" y="2803525"/>
          <p14:tracePt t="25011" x="10004425" y="2824163"/>
          <p14:tracePt t="25019" x="9812338" y="2854325"/>
          <p14:tracePt t="25027" x="9691688" y="2863850"/>
          <p14:tracePt t="25035" x="9559925" y="2884488"/>
          <p14:tracePt t="25044" x="9318625" y="2914650"/>
          <p14:tracePt t="25051" x="9136063" y="2914650"/>
          <p14:tracePt t="25061" x="8964613" y="2924175"/>
          <p14:tracePt t="25069" x="8602663" y="2924175"/>
          <p14:tracePt t="25077" x="8329613" y="2924175"/>
          <p14:tracePt t="25085" x="8007350" y="2944813"/>
          <p14:tracePt t="25093" x="7775575" y="2944813"/>
          <p14:tracePt t="25101" x="7351713" y="2944813"/>
          <p14:tracePt t="25110" x="7170738" y="2944813"/>
          <p14:tracePt t="25117" x="6816725" y="2965450"/>
          <p14:tracePt t="25125" x="6615113" y="2965450"/>
          <p14:tracePt t="25133" x="6464300" y="2965450"/>
          <p14:tracePt t="25141" x="6262688" y="2965450"/>
          <p14:tracePt t="25149" x="6030913" y="2965450"/>
          <p14:tracePt t="25157" x="5899150" y="2965450"/>
          <p14:tracePt t="25165" x="5718175" y="2965450"/>
          <p14:tracePt t="25173" x="5546725" y="2965450"/>
          <p14:tracePt t="25181" x="5375275" y="2984500"/>
          <p14:tracePt t="25189" x="5192713" y="2984500"/>
          <p14:tracePt t="25197" x="4981575" y="2984500"/>
          <p14:tracePt t="25205" x="4800600" y="2995613"/>
          <p14:tracePt t="25213" x="4608513" y="2995613"/>
          <p14:tracePt t="25221" x="4427538" y="2995613"/>
          <p14:tracePt t="25229" x="4275138" y="2995613"/>
          <p14:tracePt t="25237" x="4214813" y="2995613"/>
          <p14:tracePt t="25245" x="4064000" y="2995613"/>
          <p14:tracePt t="25253" x="3973513" y="2995613"/>
          <p14:tracePt t="25261" x="3871913" y="2995613"/>
          <p14:tracePt t="25269" x="3802063" y="2995613"/>
          <p14:tracePt t="25277" x="3721100" y="2995613"/>
          <p14:tracePt t="25285" x="3640138" y="2995613"/>
          <p14:tracePt t="25293" x="3570288" y="2995613"/>
          <p14:tracePt t="25301" x="3509963" y="2995613"/>
          <p14:tracePt t="25309" x="3468688" y="2995613"/>
          <p14:tracePt t="25319" x="3408363" y="2995613"/>
          <p14:tracePt t="25326" x="3357563" y="2995613"/>
          <p14:tracePt t="25335" x="3327400" y="2995613"/>
          <p14:tracePt t="25342" x="3278188" y="2995613"/>
          <p14:tracePt t="25351" x="3236913" y="2995613"/>
          <p14:tracePt t="25357" x="3186113" y="2995613"/>
          <p14:tracePt t="25367" x="3136900" y="2995613"/>
          <p14:tracePt t="25375" x="3086100" y="2995613"/>
          <p14:tracePt t="25383" x="3055938" y="2995613"/>
          <p14:tracePt t="25392" x="3014663" y="2995613"/>
          <p14:tracePt t="25399" x="2954338" y="2995613"/>
          <p14:tracePt t="25407" x="2914650" y="2995613"/>
          <p14:tracePt t="25415" x="2854325" y="2995613"/>
          <p14:tracePt t="25423" x="2813050" y="2995613"/>
          <p14:tracePt t="25431" x="2763838" y="2995613"/>
          <p14:tracePt t="25439" x="2692400" y="3016250"/>
          <p14:tracePt t="25447" x="2622550" y="3016250"/>
          <p14:tracePt t="25455" x="2560638" y="3025775"/>
          <p14:tracePt t="25463" x="2520950" y="3025775"/>
          <p14:tracePt t="25471" x="2439988" y="3035300"/>
          <p14:tracePt t="25479" x="2400300" y="3055938"/>
          <p14:tracePt t="25487" x="2349500" y="3065463"/>
          <p14:tracePt t="25495" x="2319338" y="3076575"/>
          <p14:tracePt t="25503" x="2259013" y="3106738"/>
          <p14:tracePt t="25511" x="2249488" y="3116263"/>
          <p14:tracePt t="25519" x="2208213" y="3125788"/>
          <p14:tracePt t="25527" x="2198688" y="3136900"/>
          <p14:tracePt t="25535" x="2157413" y="3146425"/>
          <p14:tracePt t="25543" x="2138363" y="3167063"/>
          <p14:tracePt t="25551" x="2138363" y="3176588"/>
          <p14:tracePt t="25559" x="2117725" y="3176588"/>
          <p14:tracePt t="25567" x="2097088" y="3187700"/>
          <p14:tracePt t="25575" x="2078038" y="3206750"/>
          <p14:tracePt t="25583" x="2057400" y="3217863"/>
          <p14:tracePt t="25591" x="2036763" y="3236913"/>
          <p14:tracePt t="25599" x="2016125" y="3248025"/>
          <p14:tracePt t="25607" x="1976438" y="3278188"/>
          <p14:tracePt t="25617" x="1946275" y="3297238"/>
          <p14:tracePt t="25624" x="1906588" y="3317875"/>
          <p14:tracePt t="25633" x="1876425" y="3327400"/>
          <p14:tracePt t="25639" x="1844675" y="3348038"/>
          <p14:tracePt t="25649" x="1814513" y="3359150"/>
          <p14:tracePt t="25655" x="1795463" y="3368675"/>
          <p14:tracePt t="25665" x="1765300" y="3378200"/>
          <p14:tracePt t="25674" x="1744663" y="3389313"/>
          <p14:tracePt t="25681" x="1744663" y="3398838"/>
          <p14:tracePt t="25690" x="1735138" y="3398838"/>
          <p14:tracePt t="25729" x="1724025" y="3398838"/>
          <p14:tracePt t="25761" x="1714500" y="3398838"/>
          <p14:tracePt t="25835" x="1704975" y="3398838"/>
          <p14:tracePt t="26164" x="1714500" y="3398838"/>
          <p14:tracePt t="26180" x="1724025" y="3398838"/>
          <p14:tracePt t="26187" x="1735138" y="3398838"/>
          <p14:tracePt t="26195" x="1744663" y="3389313"/>
          <p14:tracePt t="26204" x="1765300" y="3389313"/>
          <p14:tracePt t="26213" x="1784350" y="3389313"/>
          <p14:tracePt t="26219" x="1825625" y="3389313"/>
          <p14:tracePt t="26229" x="1865313" y="3378200"/>
          <p14:tracePt t="26236" x="1885950" y="3378200"/>
          <p14:tracePt t="26245" x="1916113" y="3378200"/>
          <p14:tracePt t="26251" x="1955800" y="3378200"/>
          <p14:tracePt t="26261" x="2016125" y="3368675"/>
          <p14:tracePt t="26269" x="2057400" y="3368675"/>
          <p14:tracePt t="26278" x="2097088" y="3368675"/>
          <p14:tracePt t="26286" x="2147888" y="3359150"/>
          <p14:tracePt t="26293" x="2198688" y="3359150"/>
          <p14:tracePt t="26301" x="2279650" y="3338513"/>
          <p14:tracePt t="26309" x="2359025" y="3338513"/>
          <p14:tracePt t="26317" x="2420938" y="3327400"/>
          <p14:tracePt t="26325" x="2481263" y="3317875"/>
          <p14:tracePt t="26333" x="2520950" y="3317875"/>
          <p14:tracePt t="26342" x="2551113" y="3317875"/>
          <p14:tracePt t="26349" x="2581275" y="3308350"/>
          <p14:tracePt t="26358" x="2601913" y="3308350"/>
          <p14:tracePt t="26680" x="2611438" y="3308350"/>
          <p14:tracePt t="26704" x="2622550" y="3308350"/>
          <p14:tracePt t="26720" x="2652713" y="3308350"/>
          <p14:tracePt t="26728" x="2682875" y="3308350"/>
          <p14:tracePt t="26735" x="2713038" y="3308350"/>
          <p14:tracePt t="26744" x="2752725" y="3308350"/>
          <p14:tracePt t="26752" x="2824163" y="3308350"/>
          <p14:tracePt t="26759" x="2903538" y="3308350"/>
          <p14:tracePt t="26768" x="2995613" y="3308350"/>
          <p14:tracePt t="26777" x="3125788" y="3308350"/>
          <p14:tracePt t="26783" x="3246438" y="3308350"/>
          <p14:tracePt t="26793" x="3408363" y="3317875"/>
          <p14:tracePt t="26799" x="3489325" y="3317875"/>
          <p14:tracePt t="26809" x="3640138" y="3327400"/>
          <p14:tracePt t="26815" x="3751263" y="3327400"/>
          <p14:tracePt t="26825" x="3811588" y="3327400"/>
          <p14:tracePt t="26833" x="3852863" y="3327400"/>
          <p14:tracePt t="26841" x="3883025" y="3327400"/>
          <p14:tracePt t="26849" x="3892550" y="3327400"/>
          <p14:tracePt t="26857" x="3902075" y="3327400"/>
          <p14:tracePt t="27259" x="3913188" y="3327400"/>
          <p14:tracePt t="27299" x="3932238" y="3327400"/>
          <p14:tracePt t="27307" x="3943350" y="3327400"/>
          <p14:tracePt t="27315" x="3983038" y="3327400"/>
          <p14:tracePt t="27323" x="4013200" y="3327400"/>
          <p14:tracePt t="27332" x="4064000" y="3327400"/>
          <p14:tracePt t="27339" x="4103688" y="3327400"/>
          <p14:tracePt t="27347" x="4175125" y="3327400"/>
          <p14:tracePt t="27355" x="4275138" y="3327400"/>
          <p14:tracePt t="27363" x="4346575" y="3327400"/>
          <p14:tracePt t="27373" x="4397375" y="3327400"/>
          <p14:tracePt t="27379" x="4437063" y="3327400"/>
          <p14:tracePt t="27389" x="4476750" y="3327400"/>
          <p14:tracePt t="27395" x="4518025" y="3327400"/>
          <p14:tracePt t="27405" x="4538663" y="3327400"/>
          <p14:tracePt t="27411" x="4557713" y="3327400"/>
          <p14:tracePt t="27421" x="4568825" y="3327400"/>
          <p14:tracePt t="27445" x="4578350" y="3327400"/>
          <p14:tracePt t="27890" x="4587875" y="3327400"/>
          <p14:tracePt t="27914" x="4598988" y="3327400"/>
          <p14:tracePt t="27920" x="4598988" y="3317875"/>
          <p14:tracePt t="27928" x="4608513" y="3317875"/>
          <p14:tracePt t="27968" x="4618038" y="3317875"/>
          <p14:tracePt t="27985" x="4629150" y="3317875"/>
          <p14:tracePt t="27994" x="4638675" y="3317875"/>
          <p14:tracePt t="28002" x="4648200" y="3317875"/>
          <p14:tracePt t="28025" x="4659313" y="3317875"/>
          <p14:tracePt t="28033" x="4668838" y="3317875"/>
          <p14:tracePt t="28040" x="4678363" y="3317875"/>
          <p14:tracePt t="28049" x="4689475" y="3317875"/>
          <p14:tracePt t="28057" x="4699000" y="3317875"/>
          <p14:tracePt t="28065" x="4710113" y="3308350"/>
          <p14:tracePt t="28073" x="4729163" y="3308350"/>
          <p14:tracePt t="28089" x="4740275" y="3308350"/>
          <p14:tracePt t="28097" x="4749800" y="3308350"/>
          <p14:tracePt t="28105" x="4770438" y="3297238"/>
          <p14:tracePt t="28112" x="4779963" y="3297238"/>
          <p14:tracePt t="28128" x="4800600" y="3297238"/>
          <p14:tracePt t="28144" x="4810125" y="3297238"/>
          <p14:tracePt t="28177" x="4819650" y="3297238"/>
          <p14:tracePt t="28185" x="4830763" y="3297238"/>
          <p14:tracePt t="28217" x="4840288" y="3297238"/>
          <p14:tracePt t="28225" x="4849813" y="3297238"/>
          <p14:tracePt t="28241" x="4860925" y="3297238"/>
          <p14:tracePt t="28257" x="4870450" y="3297238"/>
          <p14:tracePt t="28267" x="4881563" y="3297238"/>
          <p14:tracePt t="28273" x="4900613" y="3297238"/>
          <p14:tracePt t="28283" x="4911725" y="3297238"/>
          <p14:tracePt t="28288" x="4921250" y="3297238"/>
          <p14:tracePt t="28299" x="4941888" y="3297238"/>
          <p14:tracePt t="28307" x="4960938" y="3297238"/>
          <p14:tracePt t="28315" x="4991100" y="3308350"/>
          <p14:tracePt t="28322" x="5011738" y="3308350"/>
          <p14:tracePt t="28331" x="5032375" y="3308350"/>
          <p14:tracePt t="28347" x="5053013" y="3317875"/>
          <p14:tracePt t="28355" x="5072063" y="3317875"/>
          <p14:tracePt t="28363" x="5092700" y="3327400"/>
          <p14:tracePt t="28371" x="5113338" y="3327400"/>
          <p14:tracePt t="28379" x="5132388" y="3327400"/>
          <p14:tracePt t="28387" x="5143500" y="3327400"/>
          <p14:tracePt t="28395" x="5162550" y="3338513"/>
          <p14:tracePt t="28403" x="5183188" y="3338513"/>
          <p14:tracePt t="28411" x="5192713" y="3338513"/>
          <p14:tracePt t="28419" x="5203825" y="3338513"/>
          <p14:tracePt t="28443" x="5213350" y="3338513"/>
          <p14:tracePt t="28483" x="5224463" y="3338513"/>
          <p14:tracePt t="28491" x="5243513" y="3338513"/>
          <p14:tracePt t="28499" x="5264150" y="3348038"/>
          <p14:tracePt t="28507" x="5294313" y="3348038"/>
          <p14:tracePt t="28515" x="5334000" y="3359150"/>
          <p14:tracePt t="28523" x="5375275" y="3359150"/>
          <p14:tracePt t="28530" x="5445125" y="3368675"/>
          <p14:tracePt t="28539" x="5505450" y="3378200"/>
          <p14:tracePt t="28549" x="5607050" y="3378200"/>
          <p14:tracePt t="28554" x="5667375" y="3389313"/>
          <p14:tracePt t="28563" x="5727700" y="3389313"/>
          <p14:tracePt t="28573" x="5768975" y="3389313"/>
          <p14:tracePt t="28581" x="5818188" y="3389313"/>
          <p14:tracePt t="28589" x="5899150" y="3389313"/>
          <p14:tracePt t="28597" x="5940425" y="3389313"/>
          <p14:tracePt t="28605" x="5970588" y="3389313"/>
          <p14:tracePt t="28613" x="6000750" y="3389313"/>
          <p14:tracePt t="28621" x="6030913" y="3389313"/>
          <p14:tracePt t="28629" x="6049963" y="3389313"/>
          <p14:tracePt t="28636" x="6070600" y="3389313"/>
          <p14:tracePt t="28645" x="6080125" y="3389313"/>
          <p14:tracePt t="28661" x="6091238" y="3389313"/>
          <p14:tracePt t="28669" x="6100763" y="3389313"/>
          <p14:tracePt t="28677" x="6111875" y="3389313"/>
          <p14:tracePt t="28685" x="6121400" y="3389313"/>
          <p14:tracePt t="28693" x="6130925" y="3389313"/>
          <p14:tracePt t="28701" x="6142038" y="3389313"/>
          <p14:tracePt t="28708" x="6161088" y="3389313"/>
          <p14:tracePt t="28717" x="6172200" y="3389313"/>
          <p14:tracePt t="28741" x="6181725" y="3389313"/>
          <p14:tracePt t="28757" x="6191250" y="3389313"/>
          <p14:tracePt t="28765" x="6202363" y="3389313"/>
          <p14:tracePt t="28773" x="6211888" y="3389313"/>
          <p14:tracePt t="28781" x="6221413" y="3389313"/>
          <p14:tracePt t="28789" x="6232525" y="3389313"/>
          <p14:tracePt t="28797" x="6251575" y="3389313"/>
          <p14:tracePt t="28813" x="6251575" y="3378200"/>
          <p14:tracePt t="28829" x="6262688" y="3378200"/>
          <p14:tracePt t="28861" x="6272213" y="3378200"/>
          <p14:tracePt t="28879" x="6272213" y="3368675"/>
          <p14:tracePt t="28887" x="6292850" y="3368675"/>
          <p14:tracePt t="28895" x="6302375" y="3368675"/>
          <p14:tracePt t="28902" x="6313488" y="3359150"/>
          <p14:tracePt t="28911" x="6323013" y="3359150"/>
          <p14:tracePt t="28918" x="6332538" y="3348038"/>
          <p14:tracePt t="28927" x="6343650" y="3348038"/>
          <p14:tracePt t="29016" x="6353175" y="3348038"/>
          <p14:tracePt t="29032" x="6362700" y="3348038"/>
          <p14:tracePt t="29041" x="6373813" y="3348038"/>
          <p14:tracePt t="29056" x="6392863" y="3348038"/>
          <p14:tracePt t="29063" x="6403975" y="3348038"/>
          <p14:tracePt t="29071" x="6423025" y="3348038"/>
          <p14:tracePt t="29079" x="6454775" y="3348038"/>
          <p14:tracePt t="29086" x="6484938" y="3348038"/>
          <p14:tracePt t="29094" x="6494463" y="3348038"/>
          <p14:tracePt t="29102" x="6524625" y="3348038"/>
          <p14:tracePt t="29110" x="6534150" y="3348038"/>
          <p14:tracePt t="29119" x="6554788" y="3348038"/>
          <p14:tracePt t="29127" x="6564313" y="3348038"/>
          <p14:tracePt t="29134" x="6594475" y="3348038"/>
          <p14:tracePt t="29143" x="6615113" y="3348038"/>
          <p14:tracePt t="29150" x="6624638" y="3348038"/>
          <p14:tracePt t="29161" x="6635750" y="3348038"/>
          <p14:tracePt t="29168" x="6665913" y="3348038"/>
          <p14:tracePt t="29176" x="6686550" y="3348038"/>
          <p14:tracePt t="29184" x="6696075" y="3348038"/>
          <p14:tracePt t="29193" x="6726238" y="3348038"/>
          <p14:tracePt t="29201" x="6746875" y="3348038"/>
          <p14:tracePt t="29209" x="6765925" y="3348038"/>
          <p14:tracePt t="29217" x="6786563" y="3348038"/>
          <p14:tracePt t="29224" x="6796088" y="3348038"/>
          <p14:tracePt t="29232" x="6796088" y="3359150"/>
          <p14:tracePt t="29241" x="6807200" y="3359150"/>
          <p14:tracePt t="29256" x="6816725" y="3359150"/>
          <p14:tracePt t="29557" x="6827838" y="3359150"/>
          <p14:tracePt t="29565" x="6837363" y="3359150"/>
          <p14:tracePt t="29575" x="6846888" y="3359150"/>
          <p14:tracePt t="29582" x="6867525" y="3359150"/>
          <p14:tracePt t="29592" x="6888163" y="3359150"/>
          <p14:tracePt t="29596" x="6897688" y="3359150"/>
          <p14:tracePt t="29605" x="6918325" y="3359150"/>
          <p14:tracePt t="29611" x="6948488" y="3359150"/>
          <p14:tracePt t="29619" x="6978650" y="3359150"/>
          <p14:tracePt t="29627" x="7018338" y="3359150"/>
          <p14:tracePt t="29635" x="7038975" y="3359150"/>
          <p14:tracePt t="29643" x="7069138" y="3359150"/>
          <p14:tracePt t="29651" x="7099300" y="3368675"/>
          <p14:tracePt t="29659" x="7159625" y="3368675"/>
          <p14:tracePt t="29667" x="7200900" y="3368675"/>
          <p14:tracePt t="29675" x="7231063" y="3378200"/>
          <p14:tracePt t="29683" x="7261225" y="3378200"/>
          <p14:tracePt t="29690" x="7291388" y="3378200"/>
          <p14:tracePt t="29698" x="7310438" y="3389313"/>
          <p14:tracePt t="29706" x="7331075" y="3389313"/>
          <p14:tracePt t="29714" x="7351713" y="3389313"/>
          <p14:tracePt t="29724" x="7351713" y="3398838"/>
          <p14:tracePt t="29730" x="7361238" y="3398838"/>
          <p14:tracePt t="29740" x="7372350" y="3398838"/>
          <p14:tracePt t="29748" x="7381875" y="3398838"/>
          <p14:tracePt t="29756" x="7391400" y="3398838"/>
          <p14:tracePt t="29764" x="7402513" y="3398838"/>
          <p14:tracePt t="29772" x="7421563" y="3398838"/>
          <p14:tracePt t="29780" x="7442200" y="3398838"/>
          <p14:tracePt t="29788" x="7462838" y="3398838"/>
          <p14:tracePt t="29796" x="7472363" y="3398838"/>
          <p14:tracePt t="29804" x="7493000" y="3398838"/>
          <p14:tracePt t="29812" x="7513638" y="3398838"/>
          <p14:tracePt t="29820" x="7532688" y="3398838"/>
          <p14:tracePt t="29828" x="7553325" y="3398838"/>
          <p14:tracePt t="29836" x="7573963" y="3408363"/>
          <p14:tracePt t="29852" x="7593013" y="3408363"/>
          <p14:tracePt t="29860" x="7604125" y="3408363"/>
          <p14:tracePt t="29869" x="7623175" y="3408363"/>
          <p14:tracePt t="29876" x="7634288" y="3408363"/>
          <p14:tracePt t="29885" x="7653338" y="3408363"/>
          <p14:tracePt t="29892" x="7673975" y="3408363"/>
          <p14:tracePt t="29900" x="7694613" y="3408363"/>
          <p14:tracePt t="29909" x="7704138" y="3408363"/>
          <p14:tracePt t="29916" x="7734300" y="3408363"/>
          <p14:tracePt t="29924" x="7754938" y="3408363"/>
          <p14:tracePt t="29932" x="7775575" y="3408363"/>
          <p14:tracePt t="29941" x="7805738" y="3408363"/>
          <p14:tracePt t="29948" x="7815263" y="3408363"/>
          <p14:tracePt t="29956" x="7824788" y="3408363"/>
          <p14:tracePt t="29972" x="7845425" y="3408363"/>
          <p14:tracePt t="29981" x="7854950" y="3408363"/>
          <p14:tracePt t="29988" x="7875588" y="3419475"/>
          <p14:tracePt t="30005" x="7896225" y="3419475"/>
          <p14:tracePt t="30014" x="7905750" y="3429000"/>
          <p14:tracePt t="30020" x="7926388" y="3429000"/>
          <p14:tracePt t="30031" x="7935913" y="3429000"/>
          <p14:tracePt t="30038" x="7956550" y="3429000"/>
          <p14:tracePt t="30047" x="7977188" y="3429000"/>
          <p14:tracePt t="30055" x="7996238" y="3429000"/>
          <p14:tracePt t="30062" x="8016875" y="3429000"/>
          <p14:tracePt t="30071" x="8037513" y="3429000"/>
          <p14:tracePt t="30078" x="8047038" y="3419475"/>
          <p14:tracePt t="30086" x="8067675" y="3419475"/>
          <p14:tracePt t="30094" x="8088313" y="3408363"/>
          <p14:tracePt t="30103" x="8107363" y="3398838"/>
          <p14:tracePt t="30110" x="8118475" y="3398838"/>
          <p14:tracePt t="30118" x="8128000" y="3398838"/>
          <p14:tracePt t="30134" x="8128000" y="3389313"/>
          <p14:tracePt t="30313" x="8128000" y="3378200"/>
          <p14:tracePt t="31032" x="8137525" y="3378200"/>
          <p14:tracePt t="31069" x="8148638" y="3378200"/>
          <p14:tracePt t="31093" x="8158163" y="3378200"/>
          <p14:tracePt t="31108" x="8167688" y="3378200"/>
          <p14:tracePt t="31124" x="8178800" y="3378200"/>
          <p14:tracePt t="31132" x="8188325" y="3378200"/>
          <p14:tracePt t="31140" x="8208963" y="3389313"/>
          <p14:tracePt t="31148" x="8239125" y="3389313"/>
          <p14:tracePt t="31156" x="8259763" y="3398838"/>
          <p14:tracePt t="31164" x="8289925" y="3408363"/>
          <p14:tracePt t="31172" x="8320088" y="3419475"/>
          <p14:tracePt t="31182" x="8350250" y="3429000"/>
          <p14:tracePt t="31188" x="8410575" y="3438525"/>
          <p14:tracePt t="31199" x="8470900" y="3468688"/>
          <p14:tracePt t="31204" x="8591550" y="3489325"/>
          <p14:tracePt t="31214" x="8672513" y="3519488"/>
          <p14:tracePt t="31220" x="8753475" y="3530600"/>
          <p14:tracePt t="31230" x="8813800" y="3549650"/>
          <p14:tracePt t="31238" x="8823325" y="3549650"/>
          <p14:tracePt t="31246" x="8853488" y="3560763"/>
          <p14:tracePt t="31254" x="8874125" y="3560763"/>
          <p14:tracePt t="31262" x="8883650" y="3560763"/>
          <p14:tracePt t="31334" x="8894763" y="3560763"/>
          <p14:tracePt t="31350" x="8904288" y="3560763"/>
          <p14:tracePt t="31358" x="8913813" y="3560763"/>
          <p14:tracePt t="31366" x="8934450" y="3560763"/>
          <p14:tracePt t="31374" x="8955088" y="3549650"/>
          <p14:tracePt t="31382" x="8985250" y="3549650"/>
          <p14:tracePt t="31390" x="9015413" y="3540125"/>
          <p14:tracePt t="31398" x="9036050" y="3540125"/>
          <p14:tracePt t="31406" x="9066213" y="3530600"/>
          <p14:tracePt t="31414" x="9075738" y="3519488"/>
          <p14:tracePt t="31422" x="9096375" y="3519488"/>
          <p14:tracePt t="31454" x="9105900" y="3509963"/>
          <p14:tracePt t="31462" x="9117013" y="3509963"/>
          <p14:tracePt t="31478" x="9126538" y="3509963"/>
          <p14:tracePt t="31488" x="9136063" y="3509963"/>
          <p14:tracePt t="31494" x="9136063" y="3498850"/>
          <p14:tracePt t="31528" x="9147175" y="3498850"/>
          <p14:tracePt t="31544" x="9156700" y="3498850"/>
          <p14:tracePt t="31552" x="9156700" y="3489325"/>
          <p14:tracePt t="31568" x="9166225" y="3489325"/>
          <p14:tracePt t="31577" x="9166225" y="3479800"/>
          <p14:tracePt t="31616" x="9166225" y="3468688"/>
          <p14:tracePt t="31624" x="9177338" y="3468688"/>
          <p14:tracePt t="31648" x="9186863" y="3459163"/>
          <p14:tracePt t="31696" x="9196388" y="3459163"/>
          <p14:tracePt t="31720" x="9207500" y="3459163"/>
          <p14:tracePt t="31821" x="9196388" y="3468688"/>
          <p14:tracePt t="31828" x="9166225" y="3498850"/>
          <p14:tracePt t="31837" x="9075738" y="3590925"/>
          <p14:tracePt t="31845" x="8934450" y="3781425"/>
          <p14:tracePt t="31851" x="8864600" y="3883025"/>
          <p14:tracePt t="31861" x="8793163" y="4003675"/>
          <p14:tracePt t="31867" x="8732838" y="4094163"/>
          <p14:tracePt t="31875" x="8642350" y="4216400"/>
          <p14:tracePt t="31882" x="8572500" y="4286250"/>
          <p14:tracePt t="31890" x="8551863" y="4316413"/>
          <p14:tracePt t="31898" x="8521700" y="4337050"/>
          <p14:tracePt t="31906" x="8510588" y="4346575"/>
          <p14:tracePt t="31914" x="8501063" y="4346575"/>
          <p14:tracePt t="31922" x="8491538" y="4356100"/>
          <p14:tracePt t="31954" x="8480425" y="4356100"/>
          <p14:tracePt t="31962" x="8470900" y="4367213"/>
          <p14:tracePt t="31970" x="8461375" y="4367213"/>
          <p14:tracePt t="31978" x="8450263" y="4376738"/>
          <p14:tracePt t="31995" x="8440738" y="4376738"/>
          <p14:tracePt t="32002" x="8420100" y="4387850"/>
          <p14:tracePt t="32010" x="8401050" y="4387850"/>
          <p14:tracePt t="32018" x="8380413" y="4397375"/>
          <p14:tracePt t="32026" x="8359775" y="4406900"/>
          <p14:tracePt t="32034" x="8329613" y="4418013"/>
          <p14:tracePt t="32042" x="8299450" y="4437063"/>
          <p14:tracePt t="32050" x="8269288" y="4457700"/>
          <p14:tracePt t="32058" x="8229600" y="4478338"/>
          <p14:tracePt t="32066" x="8178800" y="4497388"/>
          <p14:tracePt t="32075" x="8107363" y="4559300"/>
          <p14:tracePt t="32084" x="8077200" y="4568825"/>
          <p14:tracePt t="32091" x="8058150" y="4589463"/>
          <p14:tracePt t="32100" x="8037513" y="4608513"/>
          <p14:tracePt t="32108" x="8007350" y="4619625"/>
          <p14:tracePt t="32116" x="7986713" y="4629150"/>
          <p14:tracePt t="32124" x="7966075" y="4638675"/>
          <p14:tracePt t="32132" x="7956550" y="4638675"/>
          <p14:tracePt t="32141" x="7947025" y="4638675"/>
          <p14:tracePt t="32148" x="7935913" y="4638675"/>
          <p14:tracePt t="32156" x="7916863" y="4649788"/>
          <p14:tracePt t="32164" x="7896225" y="4649788"/>
          <p14:tracePt t="32172" x="7866063" y="4659313"/>
          <p14:tracePt t="32180" x="7835900" y="4659313"/>
          <p14:tracePt t="32188" x="7794625" y="4659313"/>
          <p14:tracePt t="32196" x="7754938" y="4668838"/>
          <p14:tracePt t="32204" x="7715250" y="4668838"/>
          <p14:tracePt t="32212" x="7683500" y="4668838"/>
          <p14:tracePt t="32220" x="7634288" y="4689475"/>
          <p14:tracePt t="32228" x="7593013" y="4689475"/>
          <p14:tracePt t="32236" x="7562850" y="4689475"/>
          <p14:tracePt t="32244" x="7532688" y="4689475"/>
          <p14:tracePt t="32252" x="7493000" y="4689475"/>
          <p14:tracePt t="32260" x="7462838" y="4689475"/>
          <p14:tracePt t="32268" x="7432675" y="4689475"/>
          <p14:tracePt t="32276" x="7402513" y="4689475"/>
          <p14:tracePt t="32284" x="7361238" y="4689475"/>
          <p14:tracePt t="32292" x="7331075" y="4689475"/>
          <p14:tracePt t="32300" x="7300913" y="4689475"/>
          <p14:tracePt t="32308" x="7270750" y="4679950"/>
          <p14:tracePt t="32316" x="7240588" y="4679950"/>
          <p14:tracePt t="32323" x="7231063" y="4679950"/>
          <p14:tracePt t="32332" x="7210425" y="4679950"/>
          <p14:tracePt t="32340" x="7210425" y="4668838"/>
          <p14:tracePt t="32348" x="7189788" y="4659313"/>
          <p14:tracePt t="32357" x="7170738" y="4659313"/>
          <p14:tracePt t="32364" x="7150100" y="4649788"/>
          <p14:tracePt t="32373" x="7129463" y="4638675"/>
          <p14:tracePt t="32382" x="7108825" y="4629150"/>
          <p14:tracePt t="32390" x="7078663" y="4629150"/>
          <p14:tracePt t="32398" x="7048500" y="4619625"/>
          <p14:tracePt t="32406" x="7029450" y="4608513"/>
          <p14:tracePt t="32414" x="7008813" y="4608513"/>
          <p14:tracePt t="32423" x="6999288" y="4598988"/>
          <p14:tracePt t="32430" x="6988175" y="4598988"/>
          <p14:tracePt t="32438" x="6978650" y="4589463"/>
          <p14:tracePt t="32446" x="6958013" y="4589463"/>
          <p14:tracePt t="32454" x="6948488" y="4589463"/>
          <p14:tracePt t="32462" x="6948488" y="4578350"/>
          <p14:tracePt t="32470" x="6927850" y="4568825"/>
          <p14:tracePt t="32478" x="6918325" y="4559300"/>
          <p14:tracePt t="32486" x="6907213" y="4548188"/>
          <p14:tracePt t="32494" x="6897688" y="4538663"/>
          <p14:tracePt t="32502" x="6897688" y="4527550"/>
          <p14:tracePt t="32510" x="6888163" y="4518025"/>
          <p14:tracePt t="32518" x="6877050" y="4508500"/>
          <p14:tracePt t="32526" x="6867525" y="4487863"/>
          <p14:tracePt t="32534" x="6867525" y="4478338"/>
          <p14:tracePt t="32542" x="6867525" y="4467225"/>
          <p14:tracePt t="32550" x="6858000" y="4437063"/>
          <p14:tracePt t="32558" x="6858000" y="4406900"/>
          <p14:tracePt t="32566" x="6846888" y="4367213"/>
          <p14:tracePt t="32574" x="6846888" y="4325938"/>
          <p14:tracePt t="32582" x="6837363" y="4295775"/>
          <p14:tracePt t="32590" x="6837363" y="4246563"/>
          <p14:tracePt t="32598" x="6837363" y="4205288"/>
          <p14:tracePt t="32606" x="6837363" y="4184650"/>
          <p14:tracePt t="32614" x="6837363" y="4144963"/>
          <p14:tracePt t="32622" x="6837363" y="4114800"/>
          <p14:tracePt t="32630" x="6846888" y="4075113"/>
          <p14:tracePt t="32638" x="6858000" y="4064000"/>
          <p14:tracePt t="32646" x="6867525" y="4033838"/>
          <p14:tracePt t="32656" x="6888163" y="4003675"/>
          <p14:tracePt t="32662" x="6897688" y="3973513"/>
          <p14:tracePt t="32672" x="6918325" y="3963988"/>
          <p14:tracePt t="32678" x="6927850" y="3943350"/>
          <p14:tracePt t="32688" x="6937375" y="3922713"/>
          <p14:tracePt t="32694" x="6948488" y="3913188"/>
          <p14:tracePt t="32712" x="6967538" y="3913188"/>
          <p14:tracePt t="32720" x="6978650" y="3903663"/>
          <p14:tracePt t="32728" x="6999288" y="3903663"/>
          <p14:tracePt t="32736" x="7008813" y="3892550"/>
          <p14:tracePt t="32744" x="7029450" y="3892550"/>
          <p14:tracePt t="32752" x="7048500" y="3892550"/>
          <p14:tracePt t="32760" x="7069138" y="3892550"/>
          <p14:tracePt t="32768" x="7089775" y="3892550"/>
          <p14:tracePt t="32776" x="7119938" y="3892550"/>
          <p14:tracePt t="32784" x="7150100" y="3892550"/>
          <p14:tracePt t="32792" x="7159625" y="3892550"/>
          <p14:tracePt t="32800" x="7200900" y="3903663"/>
          <p14:tracePt t="32808" x="7219950" y="3922713"/>
          <p14:tracePt t="32816" x="7250113" y="3933825"/>
          <p14:tracePt t="32824" x="7280275" y="3952875"/>
          <p14:tracePt t="32832" x="7300913" y="3973513"/>
          <p14:tracePt t="32840" x="7310438" y="3994150"/>
          <p14:tracePt t="32848" x="7321550" y="4003675"/>
          <p14:tracePt t="32856" x="7321550" y="4024313"/>
          <p14:tracePt t="32864" x="7331075" y="4024313"/>
          <p14:tracePt t="32872" x="7331075" y="4054475"/>
          <p14:tracePt t="32880" x="7342188" y="4075113"/>
          <p14:tracePt t="32888" x="7342188" y="4105275"/>
          <p14:tracePt t="32896" x="7351713" y="4124325"/>
          <p14:tracePt t="32904" x="7351713" y="4154488"/>
          <p14:tracePt t="32912" x="7351713" y="4184650"/>
          <p14:tracePt t="32920" x="7351713" y="4205288"/>
          <p14:tracePt t="32928" x="7351713" y="4216400"/>
          <p14:tracePt t="32937" x="7351713" y="4225925"/>
          <p14:tracePt t="32952" x="7351713" y="4235450"/>
          <p14:tracePt t="32960" x="7351713" y="4246563"/>
          <p14:tracePt t="32989" x="7351713" y="4256088"/>
          <p14:tracePt t="32994" x="7331075" y="4265613"/>
          <p14:tracePt t="33003" x="7321550" y="4276725"/>
          <p14:tracePt t="33010" x="7291388" y="4286250"/>
          <p14:tracePt t="33018" x="7261225" y="4286250"/>
          <p14:tracePt t="33026" x="7231063" y="4295775"/>
          <p14:tracePt t="33034" x="7200900" y="4295775"/>
          <p14:tracePt t="33042" x="7170738" y="4306888"/>
          <p14:tracePt t="33050" x="7138988" y="4306888"/>
          <p14:tracePt t="33058" x="7119938" y="4306888"/>
          <p14:tracePt t="33066" x="7108825" y="4306888"/>
          <p14:tracePt t="33074" x="7089775" y="4306888"/>
          <p14:tracePt t="33082" x="7078663" y="4306888"/>
          <p14:tracePt t="33106" x="7069138" y="4306888"/>
          <p14:tracePt t="33138" x="7059613" y="4306888"/>
          <p14:tracePt t="33146" x="7059613" y="4316413"/>
          <p14:tracePt t="33391" x="7069138" y="4316413"/>
          <p14:tracePt t="33407" x="7078663" y="4316413"/>
          <p14:tracePt t="33423" x="7089775" y="4316413"/>
          <p14:tracePt t="33431" x="7089775" y="4325938"/>
          <p14:tracePt t="33436" x="7099300" y="4325938"/>
          <p14:tracePt t="33452" x="7108825" y="4325938"/>
          <p14:tracePt t="33592" x="7108825" y="4337050"/>
          <p14:tracePt t="33655" x="7108825" y="4346575"/>
          <p14:tracePt t="33720" x="7108825" y="4356100"/>
          <p14:tracePt t="33761" x="7108825" y="4367213"/>
          <p14:tracePt t="34647" x="7119938" y="4367213"/>
          <p14:tracePt t="34663" x="7119938" y="4376738"/>
          <p14:tracePt t="34677" x="7129463" y="4387850"/>
          <p14:tracePt t="34693" x="7129463" y="4397375"/>
          <p14:tracePt t="35074" x="7099300" y="4397375"/>
          <p14:tracePt t="35082" x="7078663" y="4406900"/>
          <p14:tracePt t="35088" x="7048500" y="4406900"/>
          <p14:tracePt t="35097" x="7008813" y="4406900"/>
          <p14:tracePt t="35105" x="6978650" y="4406900"/>
          <p14:tracePt t="35112" x="6918325" y="4418013"/>
          <p14:tracePt t="35120" x="6827838" y="4418013"/>
          <p14:tracePt t="35128" x="6765925" y="4418013"/>
          <p14:tracePt t="35135" x="6594475" y="4418013"/>
          <p14:tracePt t="35144" x="6443663" y="4418013"/>
          <p14:tracePt t="35151" x="6353175" y="4418013"/>
          <p14:tracePt t="35159" x="5980113" y="4418013"/>
          <p14:tracePt t="35168" x="5778500" y="4418013"/>
          <p14:tracePt t="35176" x="5607050" y="4406900"/>
          <p14:tracePt t="35184" x="5264150" y="4387850"/>
          <p14:tracePt t="35192" x="4900613" y="4346575"/>
          <p14:tracePt t="35200" x="4467225" y="4306888"/>
          <p14:tracePt t="35209" x="4275138" y="4276725"/>
          <p14:tracePt t="35216" x="3973513" y="4216400"/>
          <p14:tracePt t="35223" x="3751263" y="4165600"/>
          <p14:tracePt t="35231" x="3600450" y="4135438"/>
          <p14:tracePt t="35239" x="3519488" y="4114800"/>
          <p14:tracePt t="35247" x="3378200" y="4054475"/>
          <p14:tracePt t="35255" x="3297238" y="4003675"/>
          <p14:tracePt t="35263" x="3246438" y="3973513"/>
          <p14:tracePt t="35271" x="3186113" y="3943350"/>
          <p14:tracePt t="35280" x="3136900" y="3903663"/>
          <p14:tracePt t="35287" x="3086100" y="3862388"/>
          <p14:tracePt t="35296" x="2995613" y="3792538"/>
          <p14:tracePt t="35303" x="2924175" y="3721100"/>
          <p14:tracePt t="35312" x="2854325" y="3651250"/>
          <p14:tracePt t="35322" x="2732088" y="3549650"/>
          <p14:tracePt t="35328" x="2652713" y="3459163"/>
          <p14:tracePt t="35338" x="2541588" y="3348038"/>
          <p14:tracePt t="35346" x="2279650" y="3076575"/>
          <p14:tracePt t="35354" x="2178050" y="2965450"/>
          <p14:tracePt t="35362" x="1966913" y="2743200"/>
          <p14:tracePt t="35370" x="1643063" y="2439988"/>
          <p14:tracePt t="35378" x="1503363" y="2289175"/>
          <p14:tracePt t="35385" x="1220788" y="2006600"/>
          <p14:tracePt t="35394" x="1049338" y="1876425"/>
          <p14:tracePt t="35401" x="857250" y="1663700"/>
          <p14:tracePt t="35410" x="574675" y="1422400"/>
          <p14:tracePt t="35417" x="444500" y="1281113"/>
          <p14:tracePt t="35425" x="393700" y="1230313"/>
          <p14:tracePt t="35434" x="241300" y="1068388"/>
          <p14:tracePt t="35441" x="161925" y="977900"/>
          <p14:tracePt t="35450" x="80963" y="887413"/>
          <p14:tracePt t="35458" x="30163" y="787400"/>
          <p14:tracePt t="35466" x="9525" y="7556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이미지 처리 능력이 탁월한 </a:t>
            </a:r>
            <a:r>
              <a:rPr lang="en-US" altLang="ko-KR" dirty="0"/>
              <a:t>CNN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975518"/>
            <a:ext cx="11290300" cy="358378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1960년대에 신경과학자인 데이비드 </a:t>
            </a:r>
            <a:r>
              <a:rPr lang="ko-KR" altLang="en-US" sz="1600" dirty="0" err="1"/>
              <a:t>휴벨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David Hubel</a:t>
            </a:r>
            <a:r>
              <a:rPr lang="ko-KR" altLang="en-US" sz="1600" dirty="0"/>
              <a:t>과 </a:t>
            </a:r>
            <a:r>
              <a:rPr lang="ko-KR" altLang="en-US" sz="1600" dirty="0" err="1"/>
              <a:t>토르스텐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비젤</a:t>
            </a:r>
            <a:r>
              <a:rPr lang="en-US" altLang="ko-K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Torsten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Wisel</a:t>
            </a:r>
            <a:r>
              <a:rPr lang="ko-KR" altLang="en-US" sz="1600" dirty="0"/>
              <a:t>은 시각을 담당하는 신경세포를 연구했습니다.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고양이에게 선 같은 간단한 모양의 이미지를 보여주고 뇌가 어떻게 반응하는지 살폈습니다.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그 결과 서로 비슷한 이미지들은 고양이 뇌의 특정 부위를 지속적으로 자극하고, 서로 다른 이미지는 다른 부위를 자극한다는 사실을 발견했습니다.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u="sng" dirty="0"/>
              <a:t>이 연구는 이미지의 각 부분에 뇌의 서로 다른 부분이 반응해서 전체 이미지를 인식한다는 결론을 낳았습니다</a:t>
            </a:r>
            <a:r>
              <a:rPr lang="ko-KR" altLang="en-US" sz="1600" dirty="0"/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이미지가 머리에 들어올 때 각각의 특징을 추출하는 부분이 따로 있는 겁니다.</a:t>
            </a:r>
            <a:endParaRPr lang="en-US" altLang="ko-KR" sz="1600" dirty="0"/>
          </a:p>
          <a:p>
            <a:pPr>
              <a:lnSpc>
                <a:spcPct val="120000"/>
              </a:lnSpc>
              <a:defRPr/>
            </a:pPr>
            <a:endParaRPr lang="ko-KR" altLang="en-US" sz="1600" dirty="0"/>
          </a:p>
          <a:p>
            <a:pPr>
              <a:lnSpc>
                <a:spcPct val="120000"/>
              </a:lnSpc>
              <a:defRPr/>
            </a:pPr>
            <a:r>
              <a:rPr lang="ko-KR" altLang="en-US" sz="1600" u="sng" dirty="0"/>
              <a:t>이 현상에 영감을 받아 만든 신경망 모델이 바로 </a:t>
            </a:r>
            <a:r>
              <a:rPr lang="ko-KR" altLang="en-US" sz="1600" u="sng" dirty="0" err="1"/>
              <a:t>컨볼루션</a:t>
            </a:r>
            <a:r>
              <a:rPr lang="en-US" altLang="ko-KR" sz="1600" u="sng" dirty="0"/>
              <a:t>(</a:t>
            </a:r>
            <a:r>
              <a:rPr lang="ko-KR" altLang="en-US" sz="1600" u="sng" dirty="0" err="1"/>
              <a:t>합성곱</a:t>
            </a:r>
            <a:r>
              <a:rPr lang="en-US" altLang="ko-KR" sz="1600" u="sng" dirty="0"/>
              <a:t>)</a:t>
            </a:r>
            <a:r>
              <a:rPr lang="ko-KR" altLang="en-US" sz="1600" u="sng" dirty="0"/>
              <a:t> 신경망</a:t>
            </a:r>
            <a:r>
              <a:rPr lang="en-US" altLang="ko-KR" sz="1600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convolutional neural network</a:t>
            </a:r>
            <a:r>
              <a:rPr lang="ko-KR" altLang="en-US" sz="1600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600" u="sng" dirty="0"/>
              <a:t>줄여서 CNN 입니다</a:t>
            </a:r>
            <a:r>
              <a:rPr lang="en-US" altLang="ko-KR" sz="1600" u="sng" dirty="0"/>
              <a:t>.</a:t>
            </a:r>
            <a:endParaRPr lang="ko-KR" altLang="en-US" sz="1600" u="sng" dirty="0"/>
          </a:p>
          <a:p>
            <a:pPr>
              <a:lnSpc>
                <a:spcPct val="120000"/>
              </a:lnSpc>
              <a:defRPr/>
            </a:pPr>
            <a:r>
              <a:rPr lang="ko-KR" altLang="en-US" sz="1600" dirty="0" err="1"/>
              <a:t>CNN은</a:t>
            </a:r>
            <a:r>
              <a:rPr lang="ko-KR" altLang="en-US" sz="1600" dirty="0"/>
              <a:t> 이미지나 비디오 같은 영상 인식에 특화된 모델로, 병렬 처리가 쉬워서 대규모 서비스에 적용할 수 있습니다.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최근에는 이미지 뿐 아니라 자연어 처리와 추천 시스템에 응용되기도 합니다. </a:t>
            </a:r>
          </a:p>
        </p:txBody>
      </p:sp>
      <p:pic>
        <p:nvPicPr>
          <p:cNvPr id="4" name="Picture 12" descr="Convolutional neural networks">
            <a:extLst>
              <a:ext uri="{FF2B5EF4-FFF2-40B4-BE49-F238E27FC236}">
                <a16:creationId xmlns:a16="http://schemas.microsoft.com/office/drawing/2014/main" id="{F22491F9-E170-4F23-8524-52FB952D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344" y="4572000"/>
            <a:ext cx="10375900" cy="228600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85F9D541-3300-4D57-B9DC-DC4516567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70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4" x="3651250" y="2249488"/>
          <p14:tracePt t="235" x="3600450" y="2219325"/>
          <p14:tracePt t="251" x="3468688" y="2159000"/>
          <p14:tracePt t="259" x="3398838" y="2117725"/>
          <p14:tracePt t="267" x="3338513" y="2087563"/>
          <p14:tracePt t="275" x="3236913" y="2036763"/>
          <p14:tracePt t="283" x="3167063" y="1997075"/>
          <p14:tracePt t="291" x="3086100" y="1966913"/>
          <p14:tracePt t="299" x="2984500" y="1925638"/>
          <p14:tracePt t="307" x="2903538" y="1895475"/>
          <p14:tracePt t="315" x="2803525" y="1865313"/>
          <p14:tracePt t="323" x="2652713" y="1825625"/>
          <p14:tracePt t="331" x="2530475" y="1774825"/>
          <p14:tracePt t="339" x="2460625" y="1765300"/>
          <p14:tracePt t="347" x="2319338" y="1735138"/>
          <p14:tracePt t="355" x="2219325" y="1704975"/>
          <p14:tracePt t="363" x="2157413" y="1693863"/>
          <p14:tracePt t="371" x="2078038" y="1684338"/>
          <p14:tracePt t="379" x="1997075" y="1654175"/>
          <p14:tracePt t="387" x="1936750" y="1624013"/>
          <p14:tracePt t="395" x="1895475" y="1612900"/>
          <p14:tracePt t="403" x="1844675" y="1603375"/>
          <p14:tracePt t="411" x="1804988" y="1582738"/>
          <p14:tracePt t="419" x="1754188" y="1573213"/>
          <p14:tracePt t="429" x="1714500" y="1543050"/>
          <p14:tracePt t="435" x="1663700" y="1522413"/>
          <p14:tracePt t="445" x="1603375" y="1512888"/>
          <p14:tracePt t="453" x="1543050" y="1482725"/>
          <p14:tracePt t="461" x="1512888" y="1473200"/>
          <p14:tracePt t="469" x="1452563" y="1462088"/>
          <p14:tracePt t="476" x="1411288" y="1452563"/>
          <p14:tracePt t="485" x="1381125" y="1441450"/>
          <p14:tracePt t="493" x="1331913" y="1431925"/>
          <p14:tracePt t="501" x="1300163" y="1422400"/>
          <p14:tracePt t="510" x="1281113" y="1411288"/>
          <p14:tracePt t="517" x="1260475" y="1411288"/>
          <p14:tracePt t="525" x="1250950" y="1401763"/>
          <p14:tracePt t="533" x="1230313" y="1392238"/>
          <p14:tracePt t="541" x="1209675" y="1392238"/>
          <p14:tracePt t="549" x="1179513" y="1381125"/>
          <p14:tracePt t="557" x="1139825" y="1381125"/>
          <p14:tracePt t="565" x="1109663" y="1371600"/>
          <p14:tracePt t="573" x="1068388" y="1362075"/>
          <p14:tracePt t="581" x="1038225" y="1362075"/>
          <p14:tracePt t="597" x="1028700" y="1350963"/>
          <p14:tracePt t="621" x="1028700" y="1341438"/>
          <p14:tracePt t="645" x="1019175" y="1341438"/>
          <p14:tracePt t="653" x="1008063" y="1341438"/>
          <p14:tracePt t="661" x="998538" y="1331913"/>
          <p14:tracePt t="669" x="977900" y="1331913"/>
          <p14:tracePt t="677" x="957263" y="1320800"/>
          <p14:tracePt t="685" x="947738" y="1320800"/>
          <p14:tracePt t="693" x="938213" y="1320800"/>
          <p14:tracePt t="725" x="938213" y="1311275"/>
          <p14:tracePt t="832" x="947738" y="1331913"/>
          <p14:tracePt t="841" x="968375" y="1341438"/>
          <p14:tracePt t="849" x="989013" y="1362075"/>
          <p14:tracePt t="857" x="1008063" y="1381125"/>
          <p14:tracePt t="865" x="1028700" y="1381125"/>
          <p14:tracePt t="872" x="1049338" y="1392238"/>
          <p14:tracePt t="880" x="1068388" y="1401763"/>
          <p14:tracePt t="895" x="1079500" y="1401763"/>
          <p14:tracePt t="967" x="1089025" y="1401763"/>
          <p14:tracePt t="1049" x="1098550" y="1401763"/>
          <p14:tracePt t="1089" x="1109663" y="1401763"/>
          <p14:tracePt t="1097" x="1119188" y="1401763"/>
          <p14:tracePt t="1105" x="1149350" y="1401763"/>
          <p14:tracePt t="1113" x="1179513" y="1401763"/>
          <p14:tracePt t="1121" x="1220788" y="1401763"/>
          <p14:tracePt t="1129" x="1270000" y="1401763"/>
          <p14:tracePt t="1137" x="1320800" y="1401763"/>
          <p14:tracePt t="1145" x="1362075" y="1401763"/>
          <p14:tracePt t="1153" x="1422400" y="1401763"/>
          <p14:tracePt t="1161" x="1503363" y="1401763"/>
          <p14:tracePt t="1168" x="1522413" y="1401763"/>
          <p14:tracePt t="1177" x="1573213" y="1401763"/>
          <p14:tracePt t="1185" x="1593850" y="1401763"/>
          <p14:tracePt t="1193" x="1603375" y="1401763"/>
          <p14:tracePt t="1201" x="1624013" y="1401763"/>
          <p14:tracePt t="1209" x="1633538" y="1401763"/>
          <p14:tracePt t="1225" x="1643063" y="1401763"/>
          <p14:tracePt t="1453" x="1654175" y="1401763"/>
          <p14:tracePt t="1485" x="1663700" y="1401763"/>
          <p14:tracePt t="1493" x="1673225" y="1401763"/>
          <p14:tracePt t="1503" x="1693863" y="1411288"/>
          <p14:tracePt t="1516" x="1714500" y="1411288"/>
          <p14:tracePt t="1522" x="1724025" y="1411288"/>
          <p14:tracePt t="1531" x="1735138" y="1411288"/>
          <p14:tracePt t="1547" x="1744663" y="1411288"/>
          <p14:tracePt t="1999" x="1744663" y="1422400"/>
          <p14:tracePt t="2299" x="1754188" y="1422400"/>
          <p14:tracePt t="2321" x="1765300" y="1422400"/>
          <p14:tracePt t="2332" x="1784350" y="1422400"/>
          <p14:tracePt t="2341" x="1814513" y="1422400"/>
          <p14:tracePt t="2347" x="1825625" y="1422400"/>
          <p14:tracePt t="2356" x="1876425" y="1422400"/>
          <p14:tracePt t="2362" x="1916113" y="1411288"/>
          <p14:tracePt t="2370" x="1976438" y="1401763"/>
          <p14:tracePt t="2377" x="2016125" y="1392238"/>
          <p14:tracePt t="2384" x="2138363" y="1371600"/>
          <p14:tracePt t="2392" x="2238375" y="1362075"/>
          <p14:tracePt t="2400" x="2309813" y="1350963"/>
          <p14:tracePt t="2408" x="2409825" y="1350963"/>
          <p14:tracePt t="2417" x="2490788" y="1331913"/>
          <p14:tracePt t="2425" x="2560638" y="1331913"/>
          <p14:tracePt t="2433" x="2641600" y="1320800"/>
          <p14:tracePt t="2440" x="2722563" y="1320800"/>
          <p14:tracePt t="2449" x="2763838" y="1311275"/>
          <p14:tracePt t="2457" x="2803525" y="1311275"/>
          <p14:tracePt t="2464" x="2824163" y="1311275"/>
          <p14:tracePt t="2473" x="2843213" y="1311275"/>
          <p14:tracePt t="2480" x="2873375" y="1301750"/>
          <p14:tracePt t="2489" x="2884488" y="1301750"/>
          <p14:tracePt t="2505" x="2903538" y="1290638"/>
          <p14:tracePt t="2512" x="2914650" y="1290638"/>
          <p14:tracePt t="2521" x="2924175" y="1290638"/>
          <p14:tracePt t="2528" x="2935288" y="1290638"/>
          <p14:tracePt t="2537" x="2935288" y="1281113"/>
          <p14:tracePt t="2569" x="2944813" y="1281113"/>
          <p14:tracePt t="3746" x="2965450" y="1281113"/>
          <p14:tracePt t="3754" x="3025775" y="1290638"/>
          <p14:tracePt t="3761" x="3086100" y="1311275"/>
          <p14:tracePt t="3769" x="3176588" y="1311275"/>
          <p14:tracePt t="3777" x="3327400" y="1341438"/>
          <p14:tracePt t="3785" x="3479800" y="1350963"/>
          <p14:tracePt t="3794" x="3600450" y="1371600"/>
          <p14:tracePt t="3800" x="3730625" y="1371600"/>
          <p14:tracePt t="3809" x="3913188" y="1371600"/>
          <p14:tracePt t="3816" x="3973513" y="1371600"/>
          <p14:tracePt t="3824" x="4084638" y="1371600"/>
          <p14:tracePt t="3832" x="4235450" y="1371600"/>
          <p14:tracePt t="3840" x="4316413" y="1371600"/>
          <p14:tracePt t="3850" x="4356100" y="1371600"/>
          <p14:tracePt t="3856" x="4386263" y="1371600"/>
          <p14:tracePt t="3866" x="4406900" y="1362075"/>
          <p14:tracePt t="3874" x="4416425" y="1362075"/>
          <p14:tracePt t="3882" x="4427538" y="1362075"/>
          <p14:tracePt t="3890" x="4427538" y="1350963"/>
          <p14:tracePt t="3931" x="4427538" y="1341438"/>
          <p14:tracePt t="3938" x="4437063" y="1331913"/>
          <p14:tracePt t="3946" x="4457700" y="1331913"/>
          <p14:tracePt t="3954" x="4467225" y="1320800"/>
          <p14:tracePt t="3962" x="4487863" y="1311275"/>
          <p14:tracePt t="3970" x="4508500" y="1311275"/>
          <p14:tracePt t="3978" x="4527550" y="1311275"/>
          <p14:tracePt t="3986" x="4568825" y="1301750"/>
          <p14:tracePt t="3994" x="4598988" y="1301750"/>
          <p14:tracePt t="4002" x="4689475" y="1290638"/>
          <p14:tracePt t="4010" x="4770438" y="1290638"/>
          <p14:tracePt t="4018" x="4840288" y="1290638"/>
          <p14:tracePt t="4026" x="4921250" y="1290638"/>
          <p14:tracePt t="4034" x="4981575" y="1290638"/>
          <p14:tracePt t="4042" x="4991100" y="1290638"/>
          <p14:tracePt t="4050" x="5011738" y="1290638"/>
          <p14:tracePt t="4058" x="5021263" y="1290638"/>
          <p14:tracePt t="4164" x="5021263" y="1281113"/>
          <p14:tracePt t="4180" x="5032375" y="1281113"/>
          <p14:tracePt t="4188" x="5041900" y="1281113"/>
          <p14:tracePt t="4197" x="5053013" y="1281113"/>
          <p14:tracePt t="4204" x="5092700" y="1281113"/>
          <p14:tracePt t="4212" x="5102225" y="1281113"/>
          <p14:tracePt t="4221" x="5132388" y="1281113"/>
          <p14:tracePt t="4228" x="5162550" y="1281113"/>
          <p14:tracePt t="4236" x="5192713" y="1281113"/>
          <p14:tracePt t="4244" x="5233988" y="1281113"/>
          <p14:tracePt t="4252" x="5264150" y="1270000"/>
          <p14:tracePt t="4260" x="5294313" y="1270000"/>
          <p14:tracePt t="4268" x="5345113" y="1260475"/>
          <p14:tracePt t="4276" x="5354638" y="1260475"/>
          <p14:tracePt t="4284" x="5384800" y="1250950"/>
          <p14:tracePt t="4292" x="5405438" y="1250950"/>
          <p14:tracePt t="4300" x="5426075" y="1250950"/>
          <p14:tracePt t="4308" x="5435600" y="1239838"/>
          <p14:tracePt t="4316" x="5445125" y="1239838"/>
          <p14:tracePt t="4324" x="5456238" y="1239838"/>
          <p14:tracePt t="4332" x="5465763" y="1239838"/>
          <p14:tracePt t="4348" x="5475288" y="1239838"/>
          <p14:tracePt t="4907" x="5495925" y="1239838"/>
          <p14:tracePt t="4914" x="5526088" y="1250950"/>
          <p14:tracePt t="4926" x="5556250" y="1260475"/>
          <p14:tracePt t="4930" x="5607050" y="1270000"/>
          <p14:tracePt t="4940" x="5707063" y="1301750"/>
          <p14:tracePt t="4946" x="5808663" y="1320800"/>
          <p14:tracePt t="4954" x="5889625" y="1331913"/>
          <p14:tracePt t="4961" x="5929313" y="1341438"/>
          <p14:tracePt t="4968" x="5959475" y="1341438"/>
          <p14:tracePt t="4976" x="6000750" y="1341438"/>
          <p14:tracePt t="4984" x="6030913" y="1341438"/>
          <p14:tracePt t="4992" x="6061075" y="1341438"/>
          <p14:tracePt t="5000" x="6091238" y="1341438"/>
          <p14:tracePt t="5008" x="6111875" y="1341438"/>
          <p14:tracePt t="5016" x="6121400" y="1341438"/>
          <p14:tracePt t="5024" x="6130925" y="1341438"/>
          <p14:tracePt t="5040" x="6142038" y="1341438"/>
          <p14:tracePt t="5056" x="6151563" y="1331913"/>
          <p14:tracePt t="5074" x="6161088" y="1331913"/>
          <p14:tracePt t="5104" x="6172200" y="1331913"/>
          <p14:tracePt t="5138" x="6181725" y="1331913"/>
          <p14:tracePt t="5146" x="6202363" y="1331913"/>
          <p14:tracePt t="5154" x="6221413" y="1320800"/>
          <p14:tracePt t="5162" x="6251575" y="1320800"/>
          <p14:tracePt t="5170" x="6292850" y="1320800"/>
          <p14:tracePt t="5178" x="6332538" y="1320800"/>
          <p14:tracePt t="5186" x="6392863" y="1320800"/>
          <p14:tracePt t="5194" x="6423025" y="1320800"/>
          <p14:tracePt t="5202" x="6454775" y="1320800"/>
          <p14:tracePt t="5210" x="6494463" y="1320800"/>
          <p14:tracePt t="5219" x="6515100" y="1320800"/>
          <p14:tracePt t="5226" x="6534150" y="1331913"/>
          <p14:tracePt t="5234" x="6554788" y="1331913"/>
          <p14:tracePt t="5242" x="6564313" y="1331913"/>
          <p14:tracePt t="5250" x="6575425" y="1331913"/>
          <p14:tracePt t="5258" x="6584950" y="1331913"/>
          <p14:tracePt t="5266" x="6594475" y="1331913"/>
          <p14:tracePt t="5274" x="6605588" y="1331913"/>
          <p14:tracePt t="5290" x="6615113" y="1331913"/>
          <p14:tracePt t="5298" x="6624638" y="1331913"/>
          <p14:tracePt t="5306" x="6635750" y="1331913"/>
          <p14:tracePt t="5671" x="6645275" y="1331913"/>
          <p14:tracePt t="5678" x="6665913" y="1331913"/>
          <p14:tracePt t="5687" x="6696075" y="1341438"/>
          <p14:tracePt t="5695" x="6746875" y="1341438"/>
          <p14:tracePt t="5703" x="6777038" y="1341438"/>
          <p14:tracePt t="5711" x="6827838" y="1350963"/>
          <p14:tracePt t="5719" x="6927850" y="1350963"/>
          <p14:tracePt t="5727" x="6988175" y="1350963"/>
          <p14:tracePt t="5735" x="7038975" y="1350963"/>
          <p14:tracePt t="5743" x="7138988" y="1350963"/>
          <p14:tracePt t="5749" x="7180263" y="1350963"/>
          <p14:tracePt t="5759" x="7250113" y="1350963"/>
          <p14:tracePt t="5769" x="7291388" y="1362075"/>
          <p14:tracePt t="5775" x="7351713" y="1362075"/>
          <p14:tracePt t="5785" x="7432675" y="1362075"/>
          <p14:tracePt t="5791" x="7502525" y="1362075"/>
          <p14:tracePt t="5799" x="7562850" y="1362075"/>
          <p14:tracePt t="5807" x="7604125" y="1362075"/>
          <p14:tracePt t="5815" x="7643813" y="1362075"/>
          <p14:tracePt t="5823" x="7704138" y="1362075"/>
          <p14:tracePt t="5831" x="7734300" y="1362075"/>
          <p14:tracePt t="5838" x="7775575" y="1362075"/>
          <p14:tracePt t="5846" x="7835900" y="1362075"/>
          <p14:tracePt t="5854" x="7866063" y="1362075"/>
          <p14:tracePt t="5862" x="7896225" y="1362075"/>
          <p14:tracePt t="5870" x="7905750" y="1362075"/>
          <p14:tracePt t="5878" x="7916863" y="1362075"/>
          <p14:tracePt t="5886" x="7926388" y="1362075"/>
          <p14:tracePt t="5894" x="7935913" y="1362075"/>
          <p14:tracePt t="5902" x="7947025" y="1362075"/>
          <p14:tracePt t="5918" x="7956550" y="1362075"/>
          <p14:tracePt t="5926" x="7966075" y="1362075"/>
          <p14:tracePt t="5934" x="7996238" y="1350963"/>
          <p14:tracePt t="5942" x="8016875" y="1350963"/>
          <p14:tracePt t="5958" x="8047038" y="1350963"/>
          <p14:tracePt t="5966" x="8077200" y="1350963"/>
          <p14:tracePt t="5974" x="8107363" y="1350963"/>
          <p14:tracePt t="5982" x="8137525" y="1350963"/>
          <p14:tracePt t="5990" x="8167688" y="1350963"/>
          <p14:tracePt t="5999" x="8208963" y="1350963"/>
          <p14:tracePt t="6006" x="8248650" y="1350963"/>
          <p14:tracePt t="6015" x="8259763" y="1350963"/>
          <p14:tracePt t="6348" x="8269288" y="1350963"/>
          <p14:tracePt t="6395" x="8278813" y="1350963"/>
          <p14:tracePt t="6411" x="8289925" y="1350963"/>
          <p14:tracePt t="6492" x="8299450" y="1350963"/>
          <p14:tracePt t="6508" x="8308975" y="1350963"/>
          <p14:tracePt t="6525" x="8320088" y="1350963"/>
          <p14:tracePt t="6539" x="8329613" y="1350963"/>
          <p14:tracePt t="6555" x="8329613" y="1362075"/>
          <p14:tracePt t="6571" x="8339138" y="1362075"/>
          <p14:tracePt t="6579" x="8350250" y="1362075"/>
          <p14:tracePt t="6587" x="8359775" y="1362075"/>
          <p14:tracePt t="6603" x="8380413" y="1362075"/>
          <p14:tracePt t="6611" x="8401050" y="1362075"/>
          <p14:tracePt t="6619" x="8420100" y="1371600"/>
          <p14:tracePt t="6627" x="8450263" y="1371600"/>
          <p14:tracePt t="6637" x="8480425" y="1381125"/>
          <p14:tracePt t="6642" x="8510588" y="1381125"/>
          <p14:tracePt t="6653" x="8551863" y="1381125"/>
          <p14:tracePt t="6658" x="8582025" y="1381125"/>
          <p14:tracePt t="6669" x="8621713" y="1381125"/>
          <p14:tracePt t="6677" x="8662988" y="1381125"/>
          <p14:tracePt t="6685" x="8693150" y="1381125"/>
          <p14:tracePt t="6692" x="8742363" y="1381125"/>
          <p14:tracePt t="6700" x="8813800" y="1381125"/>
          <p14:tracePt t="6708" x="8883650" y="1381125"/>
          <p14:tracePt t="6717" x="8945563" y="1381125"/>
          <p14:tracePt t="6725" x="8985250" y="1381125"/>
          <p14:tracePt t="6733" x="9036050" y="1381125"/>
          <p14:tracePt t="6740" x="9066213" y="1381125"/>
          <p14:tracePt t="6749" x="9096375" y="1381125"/>
          <p14:tracePt t="6757" x="9105900" y="1381125"/>
          <p14:tracePt t="6765" x="9156700" y="1371600"/>
          <p14:tracePt t="6773" x="9166225" y="1371600"/>
          <p14:tracePt t="6780" x="9196388" y="1371600"/>
          <p14:tracePt t="6789" x="9226550" y="1371600"/>
          <p14:tracePt t="6796" x="9277350" y="1371600"/>
          <p14:tracePt t="6804" x="9307513" y="1371600"/>
          <p14:tracePt t="6813" x="9348788" y="1371600"/>
          <p14:tracePt t="6821" x="9378950" y="1371600"/>
          <p14:tracePt t="6829" x="9418638" y="1371600"/>
          <p14:tracePt t="6837" x="9478963" y="1371600"/>
          <p14:tracePt t="6846" x="9520238" y="1371600"/>
          <p14:tracePt t="6853" x="9559925" y="1371600"/>
          <p14:tracePt t="6862" x="9590088" y="1371600"/>
          <p14:tracePt t="6869" x="9599613" y="1371600"/>
          <p14:tracePt t="6909" x="9599613" y="1381125"/>
          <p14:tracePt t="6917" x="9590088" y="1381125"/>
          <p14:tracePt t="6925" x="9569450" y="1392238"/>
          <p14:tracePt t="6933" x="9559925" y="1392238"/>
          <p14:tracePt t="6940" x="9550400" y="1401763"/>
          <p14:tracePt t="6950" x="9520238" y="1422400"/>
          <p14:tracePt t="6956" x="9469438" y="1452563"/>
          <p14:tracePt t="6967" x="9418638" y="1503363"/>
          <p14:tracePt t="6972" x="9337675" y="1573213"/>
          <p14:tracePt t="6983" x="9307513" y="1612900"/>
          <p14:tracePt t="7440" x="9318625" y="1603375"/>
          <p14:tracePt t="7448" x="9348788" y="1563688"/>
          <p14:tracePt t="7456" x="9367838" y="1543050"/>
          <p14:tracePt t="7464" x="9388475" y="1522413"/>
          <p14:tracePt t="7472" x="9418638" y="1503363"/>
          <p14:tracePt t="7480" x="9439275" y="1482725"/>
          <p14:tracePt t="7488" x="9439275" y="1473200"/>
          <p14:tracePt t="7496" x="9469438" y="1473200"/>
          <p14:tracePt t="7504" x="9490075" y="1462088"/>
          <p14:tracePt t="7512" x="9520238" y="1462088"/>
          <p14:tracePt t="7520" x="9529763" y="1462088"/>
          <p14:tracePt t="7528" x="9550400" y="1452563"/>
          <p14:tracePt t="7544" x="9559925" y="1452563"/>
          <p14:tracePt t="7551" x="9569450" y="1452563"/>
          <p14:tracePt t="7562" x="9580563" y="1452563"/>
          <p14:tracePt t="7568" x="9620250" y="1441450"/>
          <p14:tracePt t="7578" x="9631363" y="1441450"/>
          <p14:tracePt t="7583" x="9661525" y="1431925"/>
          <p14:tracePt t="7594" x="9710738" y="1431925"/>
          <p14:tracePt t="7599" x="9740900" y="1431925"/>
          <p14:tracePt t="7610" x="9771063" y="1422400"/>
          <p14:tracePt t="7619" x="9812338" y="1422400"/>
          <p14:tracePt t="7627" x="9842500" y="1422400"/>
          <p14:tracePt t="7639" x="9863138" y="1411288"/>
          <p14:tracePt t="7647" x="9893300" y="1411288"/>
          <p14:tracePt t="7655" x="9912350" y="1411288"/>
          <p14:tracePt t="7663" x="9923463" y="1411288"/>
          <p14:tracePt t="7670" x="9942513" y="1401763"/>
          <p14:tracePt t="7679" x="9953625" y="1401763"/>
          <p14:tracePt t="7686" x="9972675" y="1401763"/>
          <p14:tracePt t="7695" x="9983788" y="1401763"/>
          <p14:tracePt t="7702" x="9993313" y="1401763"/>
          <p14:tracePt t="7710" x="10013950" y="1401763"/>
          <p14:tracePt t="7717" x="10034588" y="1401763"/>
          <p14:tracePt t="7726" x="10064750" y="1401763"/>
          <p14:tracePt t="7734" x="10083800" y="1401763"/>
          <p14:tracePt t="7742" x="10113963" y="1401763"/>
          <p14:tracePt t="7750" x="10144125" y="1401763"/>
          <p14:tracePt t="7758" x="10185400" y="1401763"/>
          <p14:tracePt t="7766" x="10206038" y="1401763"/>
          <p14:tracePt t="7773" x="10236200" y="1401763"/>
          <p14:tracePt t="7782" x="10266363" y="1401763"/>
          <p14:tracePt t="7789" x="10296525" y="1401763"/>
          <p14:tracePt t="7798" x="10306050" y="1401763"/>
          <p14:tracePt t="7806" x="10336213" y="1401763"/>
          <p14:tracePt t="7814" x="10366375" y="1401763"/>
          <p14:tracePt t="7823" x="10417175" y="1401763"/>
          <p14:tracePt t="7830" x="10437813" y="1401763"/>
          <p14:tracePt t="7838" x="10477500" y="1401763"/>
          <p14:tracePt t="7846" x="10518775" y="1392238"/>
          <p14:tracePt t="7854" x="10548938" y="1392238"/>
          <p14:tracePt t="7862" x="10588625" y="1381125"/>
          <p14:tracePt t="7870" x="10618788" y="1371600"/>
          <p14:tracePt t="7878" x="10648950" y="1371600"/>
          <p14:tracePt t="7885" x="10679113" y="1362075"/>
          <p14:tracePt t="7893" x="10699750" y="1362075"/>
          <p14:tracePt t="7902" x="10729913" y="1350963"/>
          <p14:tracePt t="7912" x="10760075" y="1350963"/>
          <p14:tracePt t="7920" x="10780713" y="1341438"/>
          <p14:tracePt t="7928" x="10799763" y="1341438"/>
          <p14:tracePt t="7936" x="10829925" y="1331913"/>
          <p14:tracePt t="7944" x="10860088" y="1331913"/>
          <p14:tracePt t="7952" x="10880725" y="1331913"/>
          <p14:tracePt t="7960" x="10910888" y="1331913"/>
          <p14:tracePt t="7967" x="10941050" y="1331913"/>
          <p14:tracePt t="7976" x="10961688" y="1331913"/>
          <p14:tracePt t="7983" x="10961688" y="1320800"/>
          <p14:tracePt t="7992" x="10982325" y="1320800"/>
          <p14:tracePt t="7999" x="10991850" y="1320800"/>
          <p14:tracePt t="8008" x="11001375" y="1320800"/>
          <p14:tracePt t="8016" x="11001375" y="1311275"/>
          <p14:tracePt t="8024" x="11022013" y="1311275"/>
          <p14:tracePt t="8032" x="11042650" y="1311275"/>
          <p14:tracePt t="8040" x="11063288" y="1301750"/>
          <p14:tracePt t="8048" x="11082338" y="1301750"/>
          <p14:tracePt t="8055" x="11093450" y="1301750"/>
          <p14:tracePt t="8064" x="11112500" y="1301750"/>
          <p14:tracePt t="8071" x="11133138" y="1290638"/>
          <p14:tracePt t="8080" x="11142663" y="1290638"/>
          <p14:tracePt t="8088" x="11163300" y="1290638"/>
          <p14:tracePt t="8096" x="11163300" y="1281113"/>
          <p14:tracePt t="8104" x="11172825" y="1281113"/>
          <p14:tracePt t="8112" x="11183938" y="1281113"/>
          <p14:tracePt t="8120" x="11193463" y="1281113"/>
          <p14:tracePt t="8128" x="11202988" y="1281113"/>
          <p14:tracePt t="8144" x="11214100" y="1281113"/>
          <p14:tracePt t="8152" x="11223625" y="1270000"/>
          <p14:tracePt t="9159" x="11214100" y="1270000"/>
          <p14:tracePt t="9165" x="11183938" y="1270000"/>
          <p14:tracePt t="9173" x="11163300" y="1270000"/>
          <p14:tracePt t="9181" x="11133138" y="1270000"/>
          <p14:tracePt t="9189" x="11082338" y="1270000"/>
          <p14:tracePt t="9196" x="10982325" y="1270000"/>
          <p14:tracePt t="9203" x="10850563" y="1270000"/>
          <p14:tracePt t="9211" x="10669588" y="1260475"/>
          <p14:tracePt t="9219" x="10456863" y="1260475"/>
          <p14:tracePt t="9227" x="10175875" y="1260475"/>
          <p14:tracePt t="9236" x="9983788" y="1281113"/>
          <p14:tracePt t="9243" x="9631363" y="1381125"/>
          <p14:tracePt t="9252" x="9036050" y="1624013"/>
          <p14:tracePt t="9259" x="8783638" y="1765300"/>
          <p14:tracePt t="9268" x="8389938" y="2087563"/>
          <p14:tracePt t="9275" x="8097838" y="2439988"/>
          <p14:tracePt t="9283" x="7966075" y="2601913"/>
          <p14:tracePt t="9291" x="7664450" y="3025775"/>
          <p14:tracePt t="9299" x="7543800" y="3217863"/>
          <p14:tracePt t="9307" x="7280275" y="3609975"/>
          <p14:tracePt t="9315" x="7048500" y="3952875"/>
          <p14:tracePt t="9323" x="6918325" y="4114800"/>
          <p14:tracePt t="9332" x="6716713" y="4367213"/>
          <p14:tracePt t="9340" x="6605588" y="4487863"/>
          <p14:tracePt t="9348" x="6323013" y="4770438"/>
          <p14:tracePt t="9356" x="6151563" y="4932363"/>
          <p14:tracePt t="9364" x="6010275" y="5073650"/>
          <p14:tracePt t="9372" x="5707063" y="5314950"/>
          <p14:tracePt t="9379" x="5567363" y="5426075"/>
          <p14:tracePt t="9387" x="5395913" y="5556250"/>
          <p14:tracePt t="9395" x="5122863" y="5738813"/>
          <p14:tracePt t="9403" x="5021263" y="5799138"/>
          <p14:tracePt t="9411" x="4870450" y="5889625"/>
          <p14:tracePt t="9420" x="4710113" y="5970588"/>
          <p14:tracePt t="9427" x="4608513" y="6010275"/>
          <p14:tracePt t="9436" x="4548188" y="6040438"/>
          <p14:tracePt t="9443" x="4497388" y="6061075"/>
          <p14:tracePt t="9451" x="4457700" y="6070600"/>
          <p14:tracePt t="9459" x="4416425" y="6081713"/>
          <p14:tracePt t="9469" x="4397375" y="6091238"/>
          <p14:tracePt t="9477" x="4367213" y="6102350"/>
          <p14:tracePt t="9486" x="4325938" y="6111875"/>
          <p14:tracePt t="9493" x="4295775" y="6132513"/>
          <p14:tracePt t="9501" x="4265613" y="6142038"/>
          <p14:tracePt t="9509" x="4235450" y="6151563"/>
          <p14:tracePt t="9517" x="4214813" y="6162675"/>
          <p14:tracePt t="9525" x="4205288" y="6162675"/>
          <p14:tracePt t="9533" x="4184650" y="6162675"/>
          <p14:tracePt t="9541" x="4165600" y="6162675"/>
          <p14:tracePt t="9549" x="4144963" y="6172200"/>
          <p14:tracePt t="9557" x="4133850" y="6181725"/>
          <p14:tracePt t="9566" x="4114800" y="6181725"/>
          <p14:tracePt t="9573" x="4114800" y="6192838"/>
          <p14:tracePt t="9581" x="4094163" y="6202363"/>
          <p14:tracePt t="9589" x="4043363" y="6223000"/>
          <p14:tracePt t="9597" x="4003675" y="6262688"/>
          <p14:tracePt t="9606" x="3932238" y="6303963"/>
          <p14:tracePt t="9613" x="3862388" y="6373813"/>
          <p14:tracePt t="9622" x="3802063" y="6413500"/>
          <p14:tracePt t="9630" x="3751263" y="6445250"/>
          <p14:tracePt t="9637" x="3721100" y="6464300"/>
          <p14:tracePt t="9647" x="3681413" y="6494463"/>
          <p14:tracePt t="9654" x="3651250" y="6524625"/>
          <p14:tracePt t="9661" x="3640138" y="6524625"/>
          <p14:tracePt t="9758" x="3630613" y="6524625"/>
          <p14:tracePt t="9773" x="3619500" y="6524625"/>
          <p14:tracePt t="9783" x="3600450" y="6524625"/>
          <p14:tracePt t="9799" x="3589338" y="6535738"/>
          <p14:tracePt t="9805" x="3579813" y="6545263"/>
          <p14:tracePt t="9815" x="3559175" y="6554788"/>
          <p14:tracePt t="9823" x="3549650" y="6565900"/>
          <p14:tracePt t="9839" x="3540125" y="6575425"/>
          <p14:tracePt t="9848" x="3540125" y="6584950"/>
          <p14:tracePt t="9855" x="3529013" y="6584950"/>
          <p14:tracePt t="9895" x="3519488" y="6584950"/>
          <p14:tracePt t="9904" x="3509963" y="6584950"/>
          <p14:tracePt t="9911" x="3498850" y="6584950"/>
          <p14:tracePt t="9920" x="3468688" y="6584950"/>
          <p14:tracePt t="9929" x="3429000" y="6584950"/>
          <p14:tracePt t="9935" x="3378200" y="6565900"/>
          <p14:tracePt t="9947" x="3317875" y="6545263"/>
          <p14:tracePt t="9951" x="3267075" y="6524625"/>
          <p14:tracePt t="9959" x="3227388" y="6484938"/>
          <p14:tracePt t="9967" x="3186113" y="6464300"/>
          <p14:tracePt t="9976" x="3167063" y="6434138"/>
          <p14:tracePt t="9983" x="3146425" y="6394450"/>
          <p14:tracePt t="9991" x="3136900" y="6364288"/>
          <p14:tracePt t="9999" x="3136900" y="6343650"/>
          <p14:tracePt t="10007" x="3125788" y="6313488"/>
          <p14:tracePt t="10015" x="3125788" y="6253163"/>
          <p14:tracePt t="10023" x="3125788" y="6181725"/>
          <p14:tracePt t="10031" x="3125788" y="6132513"/>
          <p14:tracePt t="10039" x="3136900" y="6070600"/>
          <p14:tracePt t="10047" x="3146425" y="6040438"/>
          <p14:tracePt t="10055" x="3167063" y="5980113"/>
          <p14:tracePt t="10064" x="3186113" y="5940425"/>
          <p14:tracePt t="10071" x="3206750" y="5868988"/>
          <p14:tracePt t="10081" x="3236913" y="5808663"/>
          <p14:tracePt t="10087" x="3257550" y="5768975"/>
          <p14:tracePt t="10097" x="3297238" y="5718175"/>
          <p14:tracePt t="10105" x="3338513" y="5667375"/>
          <p14:tracePt t="10114" x="3368675" y="5618163"/>
          <p14:tracePt t="10121" x="3417888" y="5567363"/>
          <p14:tracePt t="10129" x="3449638" y="5537200"/>
          <p14:tracePt t="10137" x="3498850" y="5507038"/>
          <p14:tracePt t="10145" x="3519488" y="5495925"/>
          <p14:tracePt t="10153" x="3579813" y="5476875"/>
          <p14:tracePt t="10161" x="3660775" y="5446713"/>
          <p14:tracePt t="10169" x="3741738" y="5435600"/>
          <p14:tracePt t="10177" x="3822700" y="5426075"/>
          <p14:tracePt t="10185" x="3902075" y="5405438"/>
          <p14:tracePt t="10194" x="3994150" y="5405438"/>
          <p14:tracePt t="10202" x="4073525" y="5395913"/>
          <p14:tracePt t="10210" x="4144963" y="5395913"/>
          <p14:tracePt t="10217" x="4205288" y="5395913"/>
          <p14:tracePt t="10225" x="4244975" y="5395913"/>
          <p14:tracePt t="10233" x="4286250" y="5405438"/>
          <p14:tracePt t="10242" x="4337050" y="5435600"/>
          <p14:tracePt t="10249" x="4376738" y="5456238"/>
          <p14:tracePt t="10257" x="4397375" y="5486400"/>
          <p14:tracePt t="10265" x="4416425" y="5516563"/>
          <p14:tracePt t="10273" x="4437063" y="5546725"/>
          <p14:tracePt t="10281" x="4446588" y="5588000"/>
          <p14:tracePt t="10289" x="4457700" y="5667375"/>
          <p14:tracePt t="10297" x="4457700" y="5708650"/>
          <p14:tracePt t="10305" x="4457700" y="5778500"/>
          <p14:tracePt t="10313" x="4457700" y="5808663"/>
          <p14:tracePt t="10321" x="4457700" y="5868988"/>
          <p14:tracePt t="10329" x="4457700" y="5970588"/>
          <p14:tracePt t="10337" x="4446588" y="6030913"/>
          <p14:tracePt t="10345" x="4416425" y="6091238"/>
          <p14:tracePt t="10353" x="4406900" y="6121400"/>
          <p14:tracePt t="10361" x="4397375" y="6162675"/>
          <p14:tracePt t="10369" x="4386263" y="6181725"/>
          <p14:tracePt t="10377" x="4367213" y="6202363"/>
          <p14:tracePt t="10385" x="4346575" y="6223000"/>
          <p14:tracePt t="10393" x="4337050" y="6242050"/>
          <p14:tracePt t="10403" x="4316413" y="6262688"/>
          <p14:tracePt t="10411" x="4286250" y="6273800"/>
          <p14:tracePt t="10419" x="4244975" y="6303963"/>
          <p14:tracePt t="10427" x="4184650" y="6313488"/>
          <p14:tracePt t="10435" x="4043363" y="6343650"/>
          <p14:tracePt t="10443" x="3952875" y="6353175"/>
          <p14:tracePt t="10451" x="3781425" y="6373813"/>
          <p14:tracePt t="10460" x="3681413" y="6383338"/>
          <p14:tracePt t="10467" x="3489325" y="6403975"/>
          <p14:tracePt t="10476" x="3357563" y="6413500"/>
          <p14:tracePt t="10483" x="3246438" y="6413500"/>
          <p14:tracePt t="10493" x="3095625" y="6413500"/>
          <p14:tracePt t="10499" x="2984500" y="6413500"/>
          <p14:tracePt t="10507" x="2884488" y="6413500"/>
          <p14:tracePt t="10515" x="2732088" y="6413500"/>
          <p14:tracePt t="10524" x="2662238" y="6394450"/>
          <p14:tracePt t="10531" x="2571750" y="6373813"/>
          <p14:tracePt t="10539" x="2541588" y="6343650"/>
          <p14:tracePt t="10547" x="2500313" y="6323013"/>
          <p14:tracePt t="10555" x="2470150" y="6303963"/>
          <p14:tracePt t="10563" x="2439988" y="6292850"/>
          <p14:tracePt t="10571" x="2420938" y="6273800"/>
          <p14:tracePt t="10579" x="2400300" y="6253163"/>
          <p14:tracePt t="10587" x="2379663" y="6242050"/>
          <p14:tracePt t="10595" x="2359025" y="6223000"/>
          <p14:tracePt t="10603" x="2339975" y="6202363"/>
          <p14:tracePt t="10611" x="2309813" y="6181725"/>
          <p14:tracePt t="10619" x="2259013" y="6151563"/>
          <p14:tracePt t="10627" x="2228850" y="6121400"/>
          <p14:tracePt t="10635" x="2178050" y="6102350"/>
          <p14:tracePt t="10643" x="2097088" y="6051550"/>
          <p14:tracePt t="10651" x="2047875" y="6021388"/>
          <p14:tracePt t="10659" x="2006600" y="6000750"/>
          <p14:tracePt t="10667" x="1976438" y="5980113"/>
          <p14:tracePt t="10675" x="1936750" y="5961063"/>
          <p14:tracePt t="10685" x="1906588" y="5940425"/>
          <p14:tracePt t="10691" x="1885950" y="5930900"/>
          <p14:tracePt t="10702" x="1876425" y="5910263"/>
          <p14:tracePt t="10708" x="1865313" y="5899150"/>
          <p14:tracePt t="10717" x="1855788" y="5880100"/>
          <p14:tracePt t="10723" x="1855788" y="5859463"/>
          <p14:tracePt t="10733" x="1844675" y="5838825"/>
          <p14:tracePt t="10741" x="1835150" y="5829300"/>
          <p14:tracePt t="10749" x="1835150" y="5819775"/>
          <p14:tracePt t="10758" x="1835150" y="5808663"/>
          <p14:tracePt t="10765" x="1835150" y="5799138"/>
          <p14:tracePt t="10774" x="1825625" y="5778500"/>
          <p14:tracePt t="10782" x="1825625" y="5768975"/>
          <p14:tracePt t="10789" x="1814513" y="5748338"/>
          <p14:tracePt t="10797" x="1804988" y="5718175"/>
          <p14:tracePt t="10806" x="1795463" y="5688013"/>
          <p14:tracePt t="10813" x="1774825" y="5648325"/>
          <p14:tracePt t="10821" x="1765300" y="5618163"/>
          <p14:tracePt t="10829" x="1744663" y="5588000"/>
          <p14:tracePt t="10837" x="1724025" y="5567363"/>
          <p14:tracePt t="10845" x="1704975" y="5546725"/>
          <p14:tracePt t="10853" x="1684338" y="5526088"/>
          <p14:tracePt t="10861" x="1673225" y="5516563"/>
          <p14:tracePt t="10869" x="1663700" y="5516563"/>
          <p14:tracePt t="10952" x="1663700" y="5526088"/>
          <p14:tracePt t="10957" x="1693863" y="5607050"/>
          <p14:tracePt t="10965" x="1714500" y="5627688"/>
          <p14:tracePt t="10973" x="1735138" y="5697538"/>
          <p14:tracePt t="10981" x="1774825" y="5778500"/>
          <p14:tracePt t="10990" x="1795463" y="5829300"/>
          <p14:tracePt t="10997" x="1825625" y="5859463"/>
          <p14:tracePt t="11006" x="1844675" y="5910263"/>
          <p14:tracePt t="11015" x="1865313" y="5940425"/>
          <p14:tracePt t="11021" x="1876425" y="5970588"/>
          <p14:tracePt t="11031" x="1895475" y="6010275"/>
          <p14:tracePt t="11040" x="1906588" y="6040438"/>
          <p14:tracePt t="11047" x="1916113" y="6061075"/>
          <p14:tracePt t="11056" x="1916113" y="6070600"/>
          <p14:tracePt t="11063" x="1925638" y="6081713"/>
          <p14:tracePt t="12523" x="1936750" y="6081713"/>
          <p14:tracePt t="12854" x="1946275" y="6081713"/>
          <p14:tracePt t="12862" x="1997075" y="6081713"/>
          <p14:tracePt t="12866" x="2066925" y="6091238"/>
          <p14:tracePt t="12877" x="2147888" y="6102350"/>
          <p14:tracePt t="12884" x="2208213" y="6121400"/>
          <p14:tracePt t="12891" x="2289175" y="6132513"/>
          <p14:tracePt t="12898" x="2420938" y="6142038"/>
          <p14:tracePt t="12907" x="2511425" y="6162675"/>
          <p14:tracePt t="12915" x="2652713" y="6172200"/>
          <p14:tracePt t="12923" x="2763838" y="6192838"/>
          <p14:tracePt t="12931" x="2863850" y="6202363"/>
          <p14:tracePt t="12939" x="2974975" y="6211888"/>
          <p14:tracePt t="12948" x="3106738" y="6211888"/>
          <p14:tracePt t="12955" x="3186113" y="6211888"/>
          <p14:tracePt t="12963" x="3317875" y="6211888"/>
          <p14:tracePt t="12971" x="3408363" y="6211888"/>
          <p14:tracePt t="12980" x="3468688" y="6211888"/>
          <p14:tracePt t="12987" x="3509963" y="6211888"/>
          <p14:tracePt t="12995" x="3570288" y="6211888"/>
          <p14:tracePt t="13003" x="3609975" y="6211888"/>
          <p14:tracePt t="13011" x="3640138" y="6202363"/>
          <p14:tracePt t="13019" x="3670300" y="6202363"/>
          <p14:tracePt t="13027" x="3681413" y="6202363"/>
          <p14:tracePt t="13035" x="3690938" y="6202363"/>
          <p14:tracePt t="13043" x="3700463" y="6202363"/>
          <p14:tracePt t="13067" x="3700463" y="6192838"/>
          <p14:tracePt t="13440" x="3700463" y="6181725"/>
          <p14:tracePt t="13606" x="3700463" y="6172200"/>
          <p14:tracePt t="13639" x="3711575" y="6162675"/>
          <p14:tracePt t="13647" x="3721100" y="6151563"/>
          <p14:tracePt t="13655" x="3741738" y="6132513"/>
          <p14:tracePt t="13663" x="3760788" y="6111875"/>
          <p14:tracePt t="13671" x="3781425" y="6070600"/>
          <p14:tracePt t="13679" x="3811588" y="6040438"/>
          <p14:tracePt t="13687" x="3832225" y="6021388"/>
          <p14:tracePt t="13695" x="3871913" y="5991225"/>
          <p14:tracePt t="13703" x="3902075" y="5970588"/>
          <p14:tracePt t="13711" x="3922713" y="5940425"/>
          <p14:tracePt t="13719" x="3952875" y="5930900"/>
          <p14:tracePt t="13726" x="3973513" y="5919788"/>
          <p14:tracePt t="13735" x="3994150" y="5899150"/>
          <p14:tracePt t="13743" x="4013200" y="5899150"/>
          <p14:tracePt t="13751" x="4013200" y="5889625"/>
          <p14:tracePt t="13923" x="4013200" y="5880100"/>
          <p14:tracePt t="13931" x="4013200" y="5868988"/>
          <p14:tracePt t="13958" x="4013200" y="5859463"/>
          <p14:tracePt t="13966" x="4013200" y="5849938"/>
          <p14:tracePt t="14140" x="4024313" y="5849938"/>
          <p14:tracePt t="14301" x="4024313" y="5838825"/>
          <p14:tracePt t="17793" x="4033838" y="5838825"/>
          <p14:tracePt t="18053" x="4024313" y="5838825"/>
          <p14:tracePt t="18101" x="4013200" y="5838825"/>
          <p14:tracePt t="18107" x="4003675" y="5838825"/>
          <p14:tracePt t="18114" x="3983038" y="5838825"/>
          <p14:tracePt t="18131" x="3952875" y="5838825"/>
          <p14:tracePt t="18138" x="3922713" y="5838825"/>
          <p14:tracePt t="18147" x="3892550" y="5838825"/>
          <p14:tracePt t="18154" x="3871913" y="5849938"/>
          <p14:tracePt t="18162" x="3841750" y="5849938"/>
          <p14:tracePt t="18173" x="3811588" y="5849938"/>
          <p14:tracePt t="18180" x="3781425" y="5849938"/>
          <p14:tracePt t="18188" x="3751263" y="5859463"/>
          <p14:tracePt t="18196" x="3721100" y="5859463"/>
          <p14:tracePt t="18204" x="3700463" y="5868988"/>
          <p14:tracePt t="18212" x="3660775" y="5868988"/>
          <p14:tracePt t="18220" x="3630613" y="5868988"/>
          <p14:tracePt t="18228" x="3570288" y="5880100"/>
          <p14:tracePt t="18237" x="3540125" y="5880100"/>
          <p14:tracePt t="18244" x="3498850" y="5880100"/>
          <p14:tracePt t="18253" x="3438525" y="5880100"/>
          <p14:tracePt t="18260" x="3417888" y="5880100"/>
          <p14:tracePt t="18268" x="3378200" y="5880100"/>
          <p14:tracePt t="18276" x="3327400" y="5880100"/>
          <p14:tracePt t="18284" x="3287713" y="5880100"/>
          <p14:tracePt t="18292" x="3257550" y="5880100"/>
          <p14:tracePt t="18300" x="3197225" y="5889625"/>
          <p14:tracePt t="18308" x="3176588" y="5889625"/>
          <p14:tracePt t="18316" x="3136900" y="5889625"/>
          <p14:tracePt t="18324" x="3106738" y="5889625"/>
          <p14:tracePt t="18332" x="3044825" y="5889625"/>
          <p14:tracePt t="18340" x="2984500" y="5889625"/>
          <p14:tracePt t="18348" x="2935288" y="5889625"/>
          <p14:tracePt t="18356" x="2873375" y="5889625"/>
          <p14:tracePt t="18364" x="2843213" y="5899150"/>
          <p14:tracePt t="18372" x="2773363" y="5899150"/>
          <p14:tracePt t="18380" x="2713038" y="5899150"/>
          <p14:tracePt t="18388" x="2671763" y="5899150"/>
          <p14:tracePt t="18396" x="2641600" y="5899150"/>
          <p14:tracePt t="18404" x="2611438" y="5899150"/>
          <p14:tracePt t="18412" x="2581275" y="5899150"/>
          <p14:tracePt t="18420" x="2541588" y="5910263"/>
          <p14:tracePt t="18428" x="2511425" y="5910263"/>
          <p14:tracePt t="18435" x="2460625" y="5910263"/>
          <p14:tracePt t="18446" x="2430463" y="5919788"/>
          <p14:tracePt t="18452" x="2390775" y="5919788"/>
          <p14:tracePt t="18462" x="2349500" y="5940425"/>
          <p14:tracePt t="18469" x="2289175" y="5949950"/>
          <p14:tracePt t="18478" x="2259013" y="5949950"/>
          <p14:tracePt t="18484" x="2228850" y="5961063"/>
          <p14:tracePt t="18494" x="2198688" y="5961063"/>
          <p14:tracePt t="18502" x="2178050" y="5970588"/>
          <p14:tracePt t="18510" x="2147888" y="5970588"/>
          <p14:tracePt t="18518" x="2127250" y="5980113"/>
          <p14:tracePt t="18526" x="2117725" y="5980113"/>
          <p14:tracePt t="18535" x="2097088" y="5980113"/>
          <p14:tracePt t="18550" x="2087563" y="5991225"/>
          <p14:tracePt t="18827" x="2087563" y="6000750"/>
          <p14:tracePt t="18874" x="2087563" y="6010275"/>
          <p14:tracePt t="18899" x="2108200" y="6010275"/>
          <p14:tracePt t="18907" x="2138363" y="6010275"/>
          <p14:tracePt t="18917" x="2168525" y="6010275"/>
          <p14:tracePt t="18923" x="2198688" y="6010275"/>
          <p14:tracePt t="18932" x="2259013" y="6000750"/>
          <p14:tracePt t="18939" x="2339975" y="6000750"/>
          <p14:tracePt t="18948" x="2379663" y="5980113"/>
          <p14:tracePt t="18954" x="2420938" y="5970588"/>
          <p14:tracePt t="18961" x="2481263" y="5961063"/>
          <p14:tracePt t="18968" x="2551113" y="5949950"/>
          <p14:tracePt t="18976" x="2601913" y="5949950"/>
          <p14:tracePt t="18984" x="2662238" y="5940425"/>
          <p14:tracePt t="18992" x="2692400" y="5930900"/>
          <p14:tracePt t="18999" x="2752725" y="5919788"/>
          <p14:tracePt t="19008" x="2813050" y="5899150"/>
          <p14:tracePt t="19016" x="2873375" y="5899150"/>
          <p14:tracePt t="19024" x="2914650" y="5889625"/>
          <p14:tracePt t="19033" x="2974975" y="5880100"/>
          <p14:tracePt t="19040" x="3025775" y="5880100"/>
          <p14:tracePt t="19049" x="3055938" y="5880100"/>
          <p14:tracePt t="19056" x="3095625" y="5868988"/>
          <p14:tracePt t="19064" x="3125788" y="5868988"/>
          <p14:tracePt t="19072" x="3167063" y="5859463"/>
          <p14:tracePt t="19082" x="3197225" y="5859463"/>
          <p14:tracePt t="19088" x="3227388" y="5859463"/>
          <p14:tracePt t="19099" x="3267075" y="5859463"/>
          <p14:tracePt t="19104" x="3297238" y="5859463"/>
          <p14:tracePt t="19114" x="3327400" y="5859463"/>
          <p14:tracePt t="19120" x="3417888" y="5859463"/>
          <p14:tracePt t="19130" x="3459163" y="5859463"/>
          <p14:tracePt t="19138" x="3489325" y="5859463"/>
          <p14:tracePt t="19146" x="3519488" y="5859463"/>
          <p14:tracePt t="19154" x="3559175" y="5859463"/>
          <p14:tracePt t="19162" x="3589338" y="5859463"/>
          <p14:tracePt t="19170" x="3630613" y="5859463"/>
          <p14:tracePt t="19178" x="3660775" y="5859463"/>
          <p14:tracePt t="19186" x="3690938" y="5859463"/>
          <p14:tracePt t="19194" x="3711575" y="5859463"/>
          <p14:tracePt t="19202" x="3741738" y="5859463"/>
          <p14:tracePt t="19210" x="3760788" y="5849938"/>
          <p14:tracePt t="19218" x="3790950" y="5849938"/>
          <p14:tracePt t="19226" x="3811588" y="5838825"/>
          <p14:tracePt t="19234" x="3832225" y="5838825"/>
          <p14:tracePt t="19242" x="3852863" y="5838825"/>
          <p14:tracePt t="19250" x="3883025" y="5838825"/>
          <p14:tracePt t="19258" x="3913188" y="5838825"/>
          <p14:tracePt t="19266" x="3932238" y="5829300"/>
          <p14:tracePt t="19274" x="3962400" y="5829300"/>
          <p14:tracePt t="19282" x="3994150" y="5829300"/>
          <p14:tracePt t="19290" x="4013200" y="5829300"/>
          <p14:tracePt t="19298" x="4073525" y="5819775"/>
          <p14:tracePt t="19306" x="4084638" y="5819775"/>
          <p14:tracePt t="19315" x="4114800" y="5808663"/>
          <p14:tracePt t="19322" x="4133850" y="5808663"/>
          <p14:tracePt t="19338" x="4133850" y="5799138"/>
          <p14:tracePt t="19429" x="4144963" y="5799138"/>
          <p14:tracePt t="19445" x="4144963" y="5789613"/>
          <p14:tracePt t="19453" x="4154488" y="5789613"/>
          <p14:tracePt t="19484" x="4165600" y="5789613"/>
          <p14:tracePt t="19663" x="4175125" y="5778500"/>
          <p14:tracePt t="20312" x="4154488" y="5778500"/>
          <p14:tracePt t="20322" x="4133850" y="5778500"/>
          <p14:tracePt t="20328" x="4103688" y="5778500"/>
          <p14:tracePt t="20338" x="4073525" y="5778500"/>
          <p14:tracePt t="20344" x="4054475" y="5778500"/>
          <p14:tracePt t="20354" x="4024313" y="5789613"/>
          <p14:tracePt t="20359" x="4013200" y="5789613"/>
          <p14:tracePt t="20370" x="3994150" y="5799138"/>
          <p14:tracePt t="20376" x="3973513" y="5799138"/>
          <p14:tracePt t="20386" x="3943350" y="5799138"/>
          <p14:tracePt t="20394" x="3913188" y="5808663"/>
          <p14:tracePt t="20402" x="3883025" y="5808663"/>
          <p14:tracePt t="20409" x="3862388" y="5819775"/>
          <p14:tracePt t="20418" x="3841750" y="5819775"/>
          <p14:tracePt t="20426" x="3811588" y="5819775"/>
          <p14:tracePt t="20434" x="3781425" y="5829300"/>
          <p14:tracePt t="20442" x="3751263" y="5829300"/>
          <p14:tracePt t="20450" x="3711575" y="5838825"/>
          <p14:tracePt t="20459" x="3670300" y="5838825"/>
          <p14:tracePt t="20466" x="3619500" y="5849938"/>
          <p14:tracePt t="20474" x="3579813" y="5849938"/>
          <p14:tracePt t="20482" x="3519488" y="5859463"/>
          <p14:tracePt t="20490" x="3479800" y="5868988"/>
          <p14:tracePt t="20498" x="3449638" y="5868988"/>
          <p14:tracePt t="20506" x="3408363" y="5880100"/>
          <p14:tracePt t="20514" x="3327400" y="5899150"/>
          <p14:tracePt t="20522" x="3267075" y="5910263"/>
          <p14:tracePt t="20530" x="3206750" y="5919788"/>
          <p14:tracePt t="20538" x="3167063" y="5919788"/>
          <p14:tracePt t="20546" x="3106738" y="5930900"/>
          <p14:tracePt t="20554" x="3025775" y="5940425"/>
          <p14:tracePt t="20562" x="2984500" y="5961063"/>
          <p14:tracePt t="20570" x="2924175" y="5961063"/>
          <p14:tracePt t="20577" x="2843213" y="5970588"/>
          <p14:tracePt t="20586" x="2763838" y="5980113"/>
          <p14:tracePt t="20594" x="2701925" y="5991225"/>
          <p14:tracePt t="20602" x="2641600" y="6010275"/>
          <p14:tracePt t="20610" x="2622550" y="6010275"/>
          <p14:tracePt t="20617" x="2581275" y="6010275"/>
          <p14:tracePt t="20626" x="2551113" y="6021388"/>
          <p14:tracePt t="20636" x="2541588" y="6021388"/>
          <p14:tracePt t="20641" x="2520950" y="6021388"/>
          <p14:tracePt t="20658" x="2511425" y="6021388"/>
          <p14:tracePt t="20674" x="2490788" y="6021388"/>
          <p14:tracePt t="20683" x="2481263" y="6021388"/>
          <p14:tracePt t="20692" x="2470150" y="6021388"/>
          <p14:tracePt t="20700" x="2451100" y="6021388"/>
          <p14:tracePt t="20708" x="2439988" y="6021388"/>
          <p14:tracePt t="20716" x="2420938" y="6021388"/>
          <p14:tracePt t="20740" x="2409825" y="6021388"/>
          <p14:tracePt t="20748" x="2400300" y="6021388"/>
          <p14:tracePt t="20763" x="2390775" y="6021388"/>
          <p14:tracePt t="20771" x="2379663" y="6021388"/>
          <p14:tracePt t="20796" x="2359025" y="6030913"/>
          <p14:tracePt t="20804" x="2339975" y="6030913"/>
          <p14:tracePt t="20812" x="2319338" y="6040438"/>
          <p14:tracePt t="20819" x="2289175" y="6040438"/>
          <p14:tracePt t="20828" x="2268538" y="6051550"/>
          <p14:tracePt t="20835" x="2249488" y="6051550"/>
          <p14:tracePt t="20844" x="2249488" y="6061075"/>
          <p14:tracePt t="20851" x="2238375" y="6061075"/>
          <p14:tracePt t="20975" x="2259013" y="6061075"/>
          <p14:tracePt t="20984" x="2279650" y="6061075"/>
          <p14:tracePt t="20994" x="2309813" y="6051550"/>
          <p14:tracePt t="21000" x="2349500" y="6040438"/>
          <p14:tracePt t="21011" x="2430463" y="6030913"/>
          <p14:tracePt t="21016" x="2490788" y="6021388"/>
          <p14:tracePt t="21024" x="2551113" y="6000750"/>
          <p14:tracePt t="21030" x="2581275" y="5991225"/>
          <p14:tracePt t="21038" x="2641600" y="5980113"/>
          <p14:tracePt t="21046" x="2682875" y="5970588"/>
          <p14:tracePt t="21054" x="2722563" y="5961063"/>
          <p14:tracePt t="21061" x="2763838" y="5949950"/>
          <p14:tracePt t="21070" x="2824163" y="5940425"/>
          <p14:tracePt t="21078" x="2854325" y="5930900"/>
          <p14:tracePt t="21086" x="2884488" y="5930900"/>
          <p14:tracePt t="21094" x="2944813" y="5919788"/>
          <p14:tracePt t="21101" x="2984500" y="5910263"/>
          <p14:tracePt t="21110" x="3044825" y="5889625"/>
          <p14:tracePt t="21117" x="3086100" y="5880100"/>
          <p14:tracePt t="21126" x="3136900" y="5868988"/>
          <p14:tracePt t="21134" x="3176588" y="5859463"/>
          <p14:tracePt t="21142" x="3236913" y="5849938"/>
          <p14:tracePt t="21149" x="3267075" y="5838825"/>
          <p14:tracePt t="21158" x="3327400" y="5838825"/>
          <p14:tracePt t="21166" x="3357563" y="5829300"/>
          <p14:tracePt t="21173" x="3378200" y="5829300"/>
          <p14:tracePt t="21182" x="3408363" y="5819775"/>
          <p14:tracePt t="21189" x="3429000" y="5819775"/>
          <p14:tracePt t="21198" x="3438525" y="5819775"/>
          <p14:tracePt t="21205" x="3459163" y="5819775"/>
          <p14:tracePt t="21214" x="3489325" y="5819775"/>
          <p14:tracePt t="21222" x="3519488" y="5808663"/>
          <p14:tracePt t="21230" x="3549650" y="5808663"/>
          <p14:tracePt t="21239" x="3579813" y="5799138"/>
          <p14:tracePt t="21246" x="3609975" y="5799138"/>
          <p14:tracePt t="21255" x="3640138" y="5789613"/>
          <p14:tracePt t="21263" x="3670300" y="5789613"/>
          <p14:tracePt t="21269" x="3681413" y="5778500"/>
          <p14:tracePt t="21279" x="3700463" y="5778500"/>
          <p14:tracePt t="21288" x="3711575" y="5778500"/>
          <p14:tracePt t="21296" x="3721100" y="5768975"/>
          <p14:tracePt t="21304" x="3730625" y="5768975"/>
          <p14:tracePt t="21311" x="3741738" y="5768975"/>
          <p14:tracePt t="21319" x="3751263" y="5768975"/>
          <p14:tracePt t="21328" x="3760788" y="5768975"/>
          <p14:tracePt t="21400" x="3771900" y="5768975"/>
          <p14:tracePt t="21408" x="3781425" y="5768975"/>
          <p14:tracePt t="21416" x="3790950" y="5768975"/>
          <p14:tracePt t="21424" x="3802063" y="5759450"/>
          <p14:tracePt t="21440" x="3822700" y="5759450"/>
          <p14:tracePt t="21447" x="3841750" y="5759450"/>
          <p14:tracePt t="21455" x="3852863" y="5759450"/>
          <p14:tracePt t="21480" x="3862388" y="5759450"/>
          <p14:tracePt t="21495" x="3862388" y="5748338"/>
          <p14:tracePt t="21512" x="3871913" y="5748338"/>
          <p14:tracePt t="21527" x="3892550" y="5748338"/>
          <p14:tracePt t="21544" x="3913188" y="5748338"/>
          <p14:tracePt t="21551" x="3932238" y="5748338"/>
          <p14:tracePt t="21560" x="3952875" y="5748338"/>
          <p14:tracePt t="21568" x="3962400" y="5759450"/>
          <p14:tracePt t="21592" x="3973513" y="5759450"/>
          <p14:tracePt t="21618" x="3983038" y="5759450"/>
          <p14:tracePt t="23009" x="3983038" y="5768975"/>
          <p14:tracePt t="23025" x="3994150" y="5768975"/>
          <p14:tracePt t="23033" x="3994150" y="5778500"/>
          <p14:tracePt t="23050" x="4003675" y="5778500"/>
          <p14:tracePt t="23057" x="4013200" y="5778500"/>
          <p14:tracePt t="23065" x="4024313" y="5778500"/>
          <p14:tracePt t="23073" x="4033838" y="5778500"/>
          <p14:tracePt t="23089" x="4043363" y="5778500"/>
          <p14:tracePt t="23235" x="4064000" y="5789613"/>
          <p14:tracePt t="23243" x="4084638" y="5789613"/>
          <p14:tracePt t="23251" x="4103688" y="5799138"/>
          <p14:tracePt t="23259" x="4124325" y="5799138"/>
          <p14:tracePt t="23267" x="4154488" y="5808663"/>
          <p14:tracePt t="23275" x="4165600" y="5829300"/>
          <p14:tracePt t="23284" x="4184650" y="5859463"/>
          <p14:tracePt t="23291" x="4184650" y="5980113"/>
          <p14:tracePt t="23299" x="4184650" y="6040438"/>
          <p14:tracePt t="23307" x="4184650" y="6061075"/>
          <p14:tracePt t="23315" x="4184650" y="6142038"/>
          <p14:tracePt t="23536" x="4184650" y="6081713"/>
          <p14:tracePt t="23544" x="4214813" y="6000750"/>
          <p14:tracePt t="23552" x="4225925" y="5940425"/>
          <p14:tracePt t="23560" x="4244975" y="5868988"/>
          <p14:tracePt t="23567" x="4275138" y="5838825"/>
          <p14:tracePt t="23575" x="4295775" y="5799138"/>
          <p14:tracePt t="23582" x="4337050" y="5748338"/>
          <p14:tracePt t="23590" x="4346575" y="5697538"/>
          <p14:tracePt t="23598" x="4356100" y="5657850"/>
          <p14:tracePt t="23606" x="4367213" y="5618163"/>
          <p14:tracePt t="23614" x="4376738" y="5556250"/>
          <p14:tracePt t="23622" x="4376738" y="5516563"/>
          <p14:tracePt t="23630" x="4386263" y="5476875"/>
          <p14:tracePt t="23638" x="4397375" y="5465763"/>
          <p14:tracePt t="23646" x="4416425" y="5416550"/>
          <p14:tracePt t="23654" x="4457700" y="5354638"/>
          <p14:tracePt t="23662" x="4497388" y="5324475"/>
          <p14:tracePt t="23670" x="4518025" y="5294313"/>
          <p14:tracePt t="23677" x="4548188" y="5264150"/>
          <p14:tracePt t="23686" x="4578350" y="5233988"/>
          <p14:tracePt t="23693" x="4629150" y="5183188"/>
          <p14:tracePt t="23701" x="4659313" y="5153025"/>
          <p14:tracePt t="23709" x="4699000" y="5122863"/>
          <p14:tracePt t="23717" x="4740275" y="5092700"/>
          <p14:tracePt t="23726" x="4759325" y="5083175"/>
          <p14:tracePt t="23733" x="4770438" y="5073650"/>
          <p14:tracePt t="23743" x="4779963" y="5073650"/>
          <p14:tracePt t="23749" x="4779963" y="5062538"/>
          <p14:tracePt t="23807" x="4779963" y="5083175"/>
          <p14:tracePt t="23815" x="4779963" y="5113338"/>
          <p14:tracePt t="23823" x="4779963" y="5143500"/>
          <p14:tracePt t="23831" x="4779963" y="5213350"/>
          <p14:tracePt t="23839" x="4779963" y="5275263"/>
          <p14:tracePt t="23847" x="4779963" y="5314950"/>
          <p14:tracePt t="23855" x="4779963" y="5345113"/>
          <p14:tracePt t="23863" x="4779963" y="5375275"/>
          <p14:tracePt t="23871" x="4779963" y="5416550"/>
          <p14:tracePt t="23879" x="4779963" y="5435600"/>
          <p14:tracePt t="23887" x="4779963" y="5456238"/>
          <p14:tracePt t="23895" x="4770438" y="5476875"/>
          <p14:tracePt t="23903" x="4759325" y="5486400"/>
          <p14:tracePt t="23919" x="4749800" y="5486400"/>
          <p14:tracePt t="23943" x="4740275" y="5495925"/>
          <p14:tracePt t="23959" x="4740275" y="5507038"/>
          <p14:tracePt t="23967" x="4719638" y="5507038"/>
          <p14:tracePt t="23975" x="4710113" y="5526088"/>
          <p14:tracePt t="23983" x="4689475" y="5537200"/>
          <p14:tracePt t="23991" x="4668838" y="5546725"/>
          <p14:tracePt t="23999" x="4648200" y="5556250"/>
          <p14:tracePt t="24007" x="4629150" y="5567363"/>
          <p14:tracePt t="24016" x="4598988" y="5588000"/>
          <p14:tracePt t="24024" x="4568825" y="5597525"/>
          <p14:tracePt t="24031" x="4538663" y="5607050"/>
          <p14:tracePt t="24039" x="4508500" y="5607050"/>
          <p14:tracePt t="24047" x="4487863" y="5618163"/>
          <p14:tracePt t="24055" x="4467225" y="5618163"/>
          <p14:tracePt t="24063" x="4446588" y="5618163"/>
          <p14:tracePt t="24071" x="4427538" y="5618163"/>
          <p14:tracePt t="24081" x="4397375" y="5618163"/>
          <p14:tracePt t="24087" x="4376738" y="5627688"/>
          <p14:tracePt t="24097" x="4367213" y="5627688"/>
          <p14:tracePt t="24105" x="4356100" y="5627688"/>
          <p14:tracePt t="24113" x="4346575" y="5627688"/>
          <p14:tracePt t="24121" x="4337050" y="5627688"/>
          <p14:tracePt t="24185" x="4337050" y="5618163"/>
          <p14:tracePt t="24241" x="4337050" y="5607050"/>
          <p14:tracePt t="24273" x="4346575" y="5607050"/>
          <p14:tracePt t="24435" x="4337050" y="5607050"/>
          <p14:tracePt t="24453" x="4316413" y="5607050"/>
          <p14:tracePt t="24462" x="4295775" y="5607050"/>
          <p14:tracePt t="24472" x="4265613" y="5607050"/>
          <p14:tracePt t="24478" x="4244975" y="5618163"/>
          <p14:tracePt t="24500" x="4235450" y="5618163"/>
          <p14:tracePt t="24508" x="4235450" y="5627688"/>
          <p14:tracePt t="24688" x="4235450" y="5637213"/>
          <p14:tracePt t="24694" x="4225925" y="5648325"/>
          <p14:tracePt t="24704" x="4214813" y="5657850"/>
          <p14:tracePt t="24708" x="4195763" y="5657850"/>
          <p14:tracePt t="24718" x="4175125" y="5667375"/>
          <p14:tracePt t="24725" x="4154488" y="5678488"/>
          <p14:tracePt t="24734" x="4133850" y="5688013"/>
          <p14:tracePt t="24742" x="4103688" y="5688013"/>
          <p14:tracePt t="24749" x="4084638" y="5688013"/>
          <p14:tracePt t="24757" x="4064000" y="5697538"/>
          <p14:tracePt t="24765" x="4054475" y="5697538"/>
          <p14:tracePt t="24774" x="4024313" y="5708650"/>
          <p14:tracePt t="24781" x="4003675" y="5718175"/>
          <p14:tracePt t="24789" x="3983038" y="5718175"/>
          <p14:tracePt t="24797" x="3962400" y="5718175"/>
          <p14:tracePt t="24805" x="3943350" y="5727700"/>
          <p14:tracePt t="24814" x="3932238" y="5727700"/>
          <p14:tracePt t="24829" x="3932238" y="5738813"/>
          <p14:tracePt t="24869" x="3922713" y="5738813"/>
          <p14:tracePt t="24877" x="3913188" y="5738813"/>
          <p14:tracePt t="24886" x="3902075" y="5738813"/>
          <p14:tracePt t="24893" x="3883025" y="5748338"/>
          <p14:tracePt t="24901" x="3871913" y="5748338"/>
          <p14:tracePt t="24909" x="3852863" y="5748338"/>
          <p14:tracePt t="24917" x="3832225" y="5759450"/>
          <p14:tracePt t="24925" x="3811588" y="5759450"/>
          <p14:tracePt t="24933" x="3802063" y="5768975"/>
          <p14:tracePt t="24941" x="3790950" y="5768975"/>
          <p14:tracePt t="24954" x="3771900" y="5778500"/>
          <p14:tracePt t="24957" x="3751263" y="5778500"/>
          <p14:tracePt t="24965" x="3730625" y="5789613"/>
          <p14:tracePt t="24973" x="3700463" y="5789613"/>
          <p14:tracePt t="24981" x="3681413" y="5799138"/>
          <p14:tracePt t="24989" x="3660775" y="5799138"/>
          <p14:tracePt t="24997" x="3651250" y="5799138"/>
          <p14:tracePt t="25013" x="3651250" y="5808663"/>
          <p14:tracePt t="25545" x="3660775" y="5808663"/>
          <p14:tracePt t="25677" x="3670300" y="5808663"/>
          <p14:tracePt t="25684" x="3690938" y="5808663"/>
          <p14:tracePt t="25693" x="3721100" y="5799138"/>
          <p14:tracePt t="25699" x="3781425" y="5768975"/>
          <p14:tracePt t="25708" x="3952875" y="5678488"/>
          <p14:tracePt t="25717" x="4114800" y="5597525"/>
          <p14:tracePt t="25724" x="4325938" y="5476875"/>
          <p14:tracePt t="25734" x="4457700" y="5395913"/>
          <p14:tracePt t="25740" x="4789488" y="5194300"/>
          <p14:tracePt t="25748" x="4941888" y="5083175"/>
          <p14:tracePt t="25756" x="5264150" y="4902200"/>
          <p14:tracePt t="25764" x="5868988" y="4518025"/>
          <p14:tracePt t="25772" x="6251575" y="4276725"/>
          <p14:tracePt t="25780" x="6746875" y="3963988"/>
          <p14:tracePt t="25788" x="7129463" y="3702050"/>
          <p14:tracePt t="25796" x="7704138" y="3317875"/>
          <p14:tracePt t="25804" x="8088313" y="3055938"/>
          <p14:tracePt t="25812" x="8632825" y="2673350"/>
          <p14:tracePt t="25820" x="9126538" y="2339975"/>
          <p14:tracePt t="25828" x="9358313" y="2178050"/>
          <p14:tracePt t="25836" x="9740900" y="1916113"/>
          <p14:tracePt t="25844" x="9972675" y="1765300"/>
          <p14:tracePt t="25851" x="10094913" y="1684338"/>
          <p14:tracePt t="25859" x="10185400" y="1644650"/>
          <p14:tracePt t="25867" x="10215563" y="1624013"/>
          <p14:tracePt t="25875" x="10215563" y="1612900"/>
          <p14:tracePt t="25949" x="10225088" y="1612900"/>
          <p14:tracePt t="25974" x="10236200" y="1612900"/>
          <p14:tracePt t="26085" x="10245725" y="1612900"/>
          <p14:tracePt t="26096" x="10255250" y="1624013"/>
          <p14:tracePt t="26106" x="10266363" y="1644650"/>
          <p14:tracePt t="26112" x="10296525" y="1684338"/>
          <p14:tracePt t="26118" x="10315575" y="1704975"/>
          <p14:tracePt t="26125" x="10336213" y="1735138"/>
          <p14:tracePt t="26133" x="10366375" y="1754188"/>
          <p14:tracePt t="26141" x="10387013" y="1765300"/>
          <p14:tracePt t="26149" x="10417175" y="1784350"/>
          <p14:tracePt t="26157" x="10456863" y="1795463"/>
          <p14:tracePt t="26165" x="10507663" y="1816100"/>
          <p14:tracePt t="26173" x="10548938" y="1816100"/>
          <p14:tracePt t="26180" x="10618788" y="1835150"/>
          <p14:tracePt t="26189" x="10720388" y="1835150"/>
          <p14:tracePt t="26197" x="10780713" y="1835150"/>
          <p14:tracePt t="26205" x="10871200" y="1835150"/>
          <p14:tracePt t="26213" x="10961688" y="1835150"/>
          <p14:tracePt t="26220" x="11123613" y="1816100"/>
          <p14:tracePt t="26231" x="11234738" y="1795463"/>
          <p14:tracePt t="26237" x="11355388" y="1765300"/>
          <p14:tracePt t="26246" x="11526838" y="1735138"/>
          <p14:tracePt t="26253" x="11587163" y="1724025"/>
          <p14:tracePt t="26263" x="11698288" y="1704975"/>
          <p14:tracePt t="26269" x="11747500" y="1684338"/>
          <p14:tracePt t="26279" x="11788775" y="1674813"/>
          <p14:tracePt t="26285" x="11798300" y="1674813"/>
          <p14:tracePt t="26295" x="11809413" y="1674813"/>
          <p14:tracePt t="26327" x="11788775" y="1674813"/>
          <p14:tracePt t="26335" x="11768138" y="1674813"/>
          <p14:tracePt t="26343" x="11747500" y="1674813"/>
          <p14:tracePt t="26351" x="11747500" y="1684338"/>
          <p14:tracePt t="26359" x="11717338" y="1693863"/>
          <p14:tracePt t="26367" x="11698288" y="1704975"/>
          <p14:tracePt t="26374" x="11677650" y="1714500"/>
          <p14:tracePt t="26383" x="11647488" y="1724025"/>
          <p14:tracePt t="26391" x="11617325" y="1735138"/>
          <p14:tracePt t="26399" x="11596688" y="1744663"/>
          <p14:tracePt t="26407" x="11557000" y="1754188"/>
          <p14:tracePt t="26415" x="11526838" y="1774825"/>
          <p14:tracePt t="26423" x="11466513" y="1784350"/>
          <p14:tracePt t="26431" x="11364913" y="1816100"/>
          <p14:tracePt t="26439" x="11193463" y="1855788"/>
          <p14:tracePt t="26447" x="11072813" y="1885950"/>
          <p14:tracePt t="26455" x="10699750" y="1946275"/>
          <p14:tracePt t="26463" x="10296525" y="1997075"/>
          <p14:tracePt t="26471" x="9882188" y="2057400"/>
          <p14:tracePt t="26478" x="9439275" y="2159000"/>
          <p14:tracePt t="26487" x="8904288" y="2279650"/>
          <p14:tracePt t="26495" x="8491538" y="2379663"/>
          <p14:tracePt t="26503" x="8037513" y="2490788"/>
          <p14:tracePt t="26511" x="7623175" y="2592388"/>
          <p14:tracePt t="26519" x="7170738" y="2662238"/>
          <p14:tracePt t="26527" x="6656388" y="2733675"/>
          <p14:tracePt t="26535" x="6323013" y="2794000"/>
          <p14:tracePt t="26543" x="6100763" y="2824163"/>
          <p14:tracePt t="26551" x="5949950" y="2854325"/>
          <p14:tracePt t="26561" x="5627688" y="2935288"/>
          <p14:tracePt t="26567" x="5435600" y="2965450"/>
          <p14:tracePt t="26578" x="5314950" y="2995613"/>
          <p14:tracePt t="26583" x="5122863" y="3065463"/>
          <p14:tracePt t="26593" x="4981575" y="3095625"/>
          <p14:tracePt t="26601" x="4870450" y="3125788"/>
          <p14:tracePt t="26609" x="4710113" y="3167063"/>
          <p14:tracePt t="26617" x="4538663" y="3217863"/>
          <p14:tracePt t="26625" x="4406900" y="3248025"/>
          <p14:tracePt t="26633" x="4305300" y="3257550"/>
          <p14:tracePt t="26641" x="4124325" y="3287713"/>
          <p14:tracePt t="26649" x="4043363" y="3308350"/>
          <p14:tracePt t="26657" x="3871913" y="3317875"/>
          <p14:tracePt t="26665" x="3751263" y="3338513"/>
          <p14:tracePt t="26672" x="3681413" y="3338513"/>
          <p14:tracePt t="26681" x="3559175" y="3348038"/>
          <p14:tracePt t="26689" x="3449638" y="3348038"/>
          <p14:tracePt t="26697" x="3378200" y="3348038"/>
          <p14:tracePt t="26705" x="3297238" y="3348038"/>
          <p14:tracePt t="26713" x="3236913" y="3348038"/>
          <p14:tracePt t="26721" x="3197225" y="3348038"/>
          <p14:tracePt t="26728" x="3176588" y="3348038"/>
          <p14:tracePt t="26737" x="3155950" y="3348038"/>
          <p14:tracePt t="26753" x="3146425" y="3348038"/>
          <p14:tracePt t="26769" x="3125788" y="3348038"/>
          <p14:tracePt t="26779" x="3116263" y="3348038"/>
          <p14:tracePt t="26786" x="3095625" y="3348038"/>
          <p14:tracePt t="26799" x="3065463" y="3338513"/>
          <p14:tracePt t="26803" x="3005138" y="3327400"/>
          <p14:tracePt t="26810" x="2903538" y="3297238"/>
          <p14:tracePt t="26817" x="2824163" y="3287713"/>
          <p14:tracePt t="26825" x="2782888" y="3278188"/>
          <p14:tracePt t="26833" x="2722563" y="3257550"/>
          <p14:tracePt t="26840" x="2692400" y="3248025"/>
          <p14:tracePt t="26848" x="2662238" y="3236913"/>
          <p14:tracePt t="26857" x="2652713" y="3236913"/>
          <p14:tracePt t="26865" x="2641600" y="3217863"/>
          <p14:tracePt t="26872" x="2632075" y="3197225"/>
          <p14:tracePt t="26881" x="2632075" y="3176588"/>
          <p14:tracePt t="26891" x="2622550" y="3155950"/>
          <p14:tracePt t="26899" x="2611438" y="3136900"/>
          <p14:tracePt t="26907" x="2592388" y="3095625"/>
          <p14:tracePt t="26915" x="2551113" y="3046413"/>
          <p14:tracePt t="26922" x="2500313" y="2974975"/>
          <p14:tracePt t="26931" x="2390775" y="2884488"/>
          <p14:tracePt t="26938" x="2349500" y="2854325"/>
          <p14:tracePt t="26961" x="2138363" y="2703513"/>
          <p14:tracePt t="26962" x="2108200" y="2682875"/>
          <p14:tracePt t="26970" x="2078038" y="2662238"/>
          <p14:tracePt t="26978" x="2066925" y="2641600"/>
          <p14:tracePt t="26986" x="2057400" y="2641600"/>
          <p14:tracePt t="26995" x="2057400" y="2632075"/>
          <p14:tracePt t="27002" x="2057400" y="2622550"/>
          <p14:tracePt t="27027" x="2057400" y="2611438"/>
          <p14:tracePt t="27115" x="2057400" y="2601913"/>
          <p14:tracePt t="27181" x="2057400" y="2592388"/>
          <p14:tracePt t="27253" x="2066925" y="2592388"/>
          <p14:tracePt t="27349" x="2066925" y="2601913"/>
          <p14:tracePt t="27509" x="2057400" y="2611438"/>
          <p14:tracePt t="27518" x="2036763" y="2622550"/>
          <p14:tracePt t="27525" x="2016125" y="2632075"/>
          <p14:tracePt t="27535" x="1997075" y="2641600"/>
          <p14:tracePt t="27543" x="1976438" y="2652713"/>
          <p14:tracePt t="27550" x="1946275" y="2662238"/>
          <p14:tracePt t="27559" x="1906588" y="2682875"/>
          <p14:tracePt t="27566" x="1855788" y="2703513"/>
          <p14:tracePt t="27575" x="1814513" y="2713038"/>
          <p14:tracePt t="27582" x="1765300" y="2733675"/>
          <p14:tracePt t="27590" x="1704975" y="2743200"/>
          <p14:tracePt t="27599" x="1643063" y="2752725"/>
          <p14:tracePt t="27606" x="1582738" y="2773363"/>
          <p14:tracePt t="27615" x="1522413" y="2782888"/>
          <p14:tracePt t="27623" x="1482725" y="2782888"/>
          <p14:tracePt t="27631" x="1441450" y="2794000"/>
          <p14:tracePt t="27639" x="1371600" y="2803525"/>
          <p14:tracePt t="27647" x="1300163" y="2803525"/>
          <p14:tracePt t="27656" x="1239838" y="2813050"/>
          <p14:tracePt t="27663" x="1190625" y="2824163"/>
          <p14:tracePt t="27670" x="1160463" y="2824163"/>
          <p14:tracePt t="27679" x="1128713" y="2824163"/>
          <p14:tracePt t="27686" x="1119188" y="2824163"/>
          <p14:tracePt t="27694" x="1119188" y="2833688"/>
          <p14:tracePt t="27702" x="1109663" y="2833688"/>
          <p14:tracePt t="27875" x="1119188" y="2833688"/>
          <p14:tracePt t="27914" x="1119188" y="2824163"/>
          <p14:tracePt t="27920" x="1128713" y="2824163"/>
          <p14:tracePt t="27929" x="1139825" y="2824163"/>
          <p14:tracePt t="27938" x="1149350" y="2813050"/>
          <p14:tracePt t="27944" x="1160463" y="2803525"/>
          <p14:tracePt t="27952" x="1169988" y="2803525"/>
          <p14:tracePt t="27961" x="1190625" y="2794000"/>
          <p14:tracePt t="27969" x="1200150" y="2794000"/>
          <p14:tracePt t="27977" x="1209675" y="2794000"/>
          <p14:tracePt t="27984" x="1220788" y="2794000"/>
          <p14:tracePt t="27993" x="1230313" y="2782888"/>
          <p14:tracePt t="28000" x="1250950" y="2782888"/>
          <p14:tracePt t="28008" x="1270000" y="2782888"/>
          <p14:tracePt t="28016" x="1281113" y="2782888"/>
          <p14:tracePt t="28025" x="1290638" y="2782888"/>
          <p14:tracePt t="28032" x="1320800" y="2773363"/>
          <p14:tracePt t="28040" x="1331913" y="2773363"/>
          <p14:tracePt t="28048" x="1341438" y="2773363"/>
          <p14:tracePt t="28056" x="1362075" y="2773363"/>
          <p14:tracePt t="28064" x="1381125" y="2773363"/>
          <p14:tracePt t="28072" x="1401763" y="2773363"/>
          <p14:tracePt t="28080" x="1431925" y="2773363"/>
          <p14:tracePt t="28088" x="1462088" y="2773363"/>
          <p14:tracePt t="28097" x="1503363" y="2773363"/>
          <p14:tracePt t="28105" x="1533525" y="2773363"/>
          <p14:tracePt t="28112" x="1563688" y="2773363"/>
          <p14:tracePt t="28120" x="1593850" y="2773363"/>
          <p14:tracePt t="28130" x="1612900" y="2773363"/>
          <p14:tracePt t="28139" x="1624013" y="2773363"/>
          <p14:tracePt t="28146" x="1643063" y="2773363"/>
          <p14:tracePt t="28154" x="1663700" y="2773363"/>
          <p14:tracePt t="28162" x="1684338" y="2763838"/>
          <p14:tracePt t="28170" x="1693863" y="2763838"/>
          <p14:tracePt t="28178" x="1704975" y="2763838"/>
          <p14:tracePt t="28194" x="1714500" y="2763838"/>
          <p14:tracePt t="28203" x="1724025" y="2763838"/>
          <p14:tracePt t="28493" x="1735138" y="2763838"/>
          <p14:tracePt t="28516" x="1744663" y="2763838"/>
          <p14:tracePt t="28524" x="1754188" y="2763838"/>
          <p14:tracePt t="28533" x="1784350" y="2763838"/>
          <p14:tracePt t="28541" x="1814513" y="2763838"/>
          <p14:tracePt t="28548" x="1855788" y="2763838"/>
          <p14:tracePt t="28556" x="1916113" y="2763838"/>
          <p14:tracePt t="28564" x="1955800" y="2763838"/>
          <p14:tracePt t="28572" x="2016125" y="2763838"/>
          <p14:tracePt t="28580" x="2047875" y="2763838"/>
          <p14:tracePt t="28589" x="2108200" y="2763838"/>
          <p14:tracePt t="28596" x="2219325" y="2763838"/>
          <p14:tracePt t="28604" x="2259013" y="2763838"/>
          <p14:tracePt t="28612" x="2289175" y="2763838"/>
          <p14:tracePt t="28620" x="2309813" y="2763838"/>
          <p14:tracePt t="28628" x="2319338" y="2763838"/>
          <p14:tracePt t="28841" x="2339975" y="2752725"/>
          <p14:tracePt t="28848" x="2349500" y="2752725"/>
          <p14:tracePt t="28857" x="2370138" y="2752725"/>
          <p14:tracePt t="28865" x="2400300" y="2743200"/>
          <p14:tracePt t="28876" x="2430463" y="2743200"/>
          <p14:tracePt t="28879" x="2460625" y="2743200"/>
          <p14:tracePt t="28887" x="2490788" y="2743200"/>
          <p14:tracePt t="28895" x="2520950" y="2743200"/>
          <p14:tracePt t="28903" x="2560638" y="2743200"/>
          <p14:tracePt t="28910" x="2581275" y="2733675"/>
          <p14:tracePt t="28918" x="2611438" y="2733675"/>
          <p14:tracePt t="28926" x="2641600" y="2733675"/>
          <p14:tracePt t="28934" x="2682875" y="2722563"/>
          <p14:tracePt t="28942" x="2713038" y="2722563"/>
          <p14:tracePt t="28950" x="2752725" y="2722563"/>
          <p14:tracePt t="28959" x="2782888" y="2713038"/>
          <p14:tracePt t="28966" x="2803525" y="2713038"/>
          <p14:tracePt t="28974" x="2833688" y="2713038"/>
          <p14:tracePt t="28982" x="2854325" y="2713038"/>
          <p14:tracePt t="28990" x="2884488" y="2703513"/>
          <p14:tracePt t="28999" x="2903538" y="2692400"/>
          <p14:tracePt t="29007" x="2924175" y="2692400"/>
          <p14:tracePt t="29015" x="2935288" y="2692400"/>
          <p14:tracePt t="29022" x="2944813" y="2682875"/>
          <p14:tracePt t="29030" x="2965450" y="2682875"/>
          <p14:tracePt t="29038" x="2974975" y="2682875"/>
          <p14:tracePt t="29047" x="2984500" y="2682875"/>
          <p14:tracePt t="29086" x="2995613" y="2682875"/>
          <p14:tracePt t="29096" x="3005138" y="2682875"/>
          <p14:tracePt t="29102" x="3014663" y="2682875"/>
          <p14:tracePt t="29112" x="3025775" y="2682875"/>
          <p14:tracePt t="29120" x="3035300" y="2682875"/>
          <p14:tracePt t="29128" x="3044825" y="2682875"/>
          <p14:tracePt t="29136" x="3074988" y="2673350"/>
          <p14:tracePt t="29144" x="3095625" y="2673350"/>
          <p14:tracePt t="29152" x="3125788" y="2673350"/>
          <p14:tracePt t="29161" x="3155950" y="2673350"/>
          <p14:tracePt t="29168" x="3186113" y="2673350"/>
          <p14:tracePt t="29176" x="3216275" y="2673350"/>
          <p14:tracePt t="29184" x="3257550" y="2673350"/>
          <p14:tracePt t="29192" x="3287713" y="2673350"/>
          <p14:tracePt t="29201" x="3317875" y="2673350"/>
          <p14:tracePt t="29208" x="3348038" y="2673350"/>
          <p14:tracePt t="29216" x="3357563" y="2673350"/>
          <p14:tracePt t="29224" x="3368675" y="2673350"/>
          <p14:tracePt t="29232" x="3387725" y="2673350"/>
          <p14:tracePt t="29240" x="3408363" y="2673350"/>
          <p14:tracePt t="29248" x="3429000" y="2673350"/>
          <p14:tracePt t="29264" x="3449638" y="2673350"/>
          <p14:tracePt t="29272" x="3459163" y="2673350"/>
          <p14:tracePt t="29281" x="3479800" y="2662238"/>
          <p14:tracePt t="29297" x="3498850" y="2662238"/>
          <p14:tracePt t="29305" x="3509963" y="2662238"/>
          <p14:tracePt t="29312" x="3519488" y="2662238"/>
          <p14:tracePt t="29328" x="3529013" y="2662238"/>
          <p14:tracePt t="29839" x="3540125" y="2662238"/>
          <p14:tracePt t="29854" x="3549650" y="2662238"/>
          <p14:tracePt t="29863" x="3570288" y="2652713"/>
          <p14:tracePt t="29869" x="3579813" y="2652713"/>
          <p14:tracePt t="29877" x="3609975" y="2652713"/>
          <p14:tracePt t="29885" x="3640138" y="2652713"/>
          <p14:tracePt t="29893" x="3690938" y="2652713"/>
          <p14:tracePt t="29901" x="3730625" y="2652713"/>
          <p14:tracePt t="29909" x="3771900" y="2652713"/>
          <p14:tracePt t="29917" x="3811588" y="2652713"/>
          <p14:tracePt t="29925" x="3871913" y="2652713"/>
          <p14:tracePt t="29933" x="3913188" y="2652713"/>
          <p14:tracePt t="29941" x="3952875" y="2652713"/>
          <p14:tracePt t="29950" x="3983038" y="2652713"/>
          <p14:tracePt t="29956" x="4013200" y="2652713"/>
          <p14:tracePt t="29964" x="4043363" y="2652713"/>
          <p14:tracePt t="29972" x="4073525" y="2652713"/>
          <p14:tracePt t="29980" x="4103688" y="2652713"/>
          <p14:tracePt t="29988" x="4133850" y="2652713"/>
          <p14:tracePt t="29996" x="4165600" y="2641600"/>
          <p14:tracePt t="30006" x="4195763" y="2641600"/>
          <p14:tracePt t="30014" x="4225925" y="2641600"/>
          <p14:tracePt t="30022" x="4244975" y="2632075"/>
          <p14:tracePt t="30030" x="4256088" y="2632075"/>
          <p14:tracePt t="30038" x="4265613" y="2632075"/>
          <p14:tracePt t="30884" x="4286250" y="2632075"/>
          <p14:tracePt t="30891" x="4316413" y="2632075"/>
          <p14:tracePt t="30903" x="4376738" y="2632075"/>
          <p14:tracePt t="30907" x="4437063" y="2641600"/>
          <p14:tracePt t="30917" x="4476750" y="2641600"/>
          <p14:tracePt t="30924" x="4508500" y="2641600"/>
          <p14:tracePt t="30933" x="4548188" y="2641600"/>
          <p14:tracePt t="30944" x="4587875" y="2641600"/>
          <p14:tracePt t="30948" x="4618038" y="2641600"/>
          <p14:tracePt t="30954" x="4638675" y="2641600"/>
          <p14:tracePt t="30964" x="4659313" y="2641600"/>
          <p14:tracePt t="30972" x="4678363" y="2641600"/>
          <p14:tracePt t="30989" x="4699000" y="2641600"/>
          <p14:tracePt t="30996" x="4719638" y="2641600"/>
          <p14:tracePt t="31004" x="4729163" y="2641600"/>
          <p14:tracePt t="31012" x="4740275" y="2641600"/>
          <p14:tracePt t="31020" x="4749800" y="2641600"/>
          <p14:tracePt t="31028" x="4770438" y="2641600"/>
          <p14:tracePt t="31036" x="4779963" y="2641600"/>
          <p14:tracePt t="31044" x="4789488" y="2641600"/>
          <p14:tracePt t="31052" x="4800600" y="2641600"/>
          <p14:tracePt t="31060" x="4810125" y="2641600"/>
          <p14:tracePt t="31068" x="4830763" y="2641600"/>
          <p14:tracePt t="31076" x="4849813" y="2641600"/>
          <p14:tracePt t="31084" x="4860925" y="2641600"/>
          <p14:tracePt t="31092" x="4891088" y="2641600"/>
          <p14:tracePt t="31100" x="4900613" y="2641600"/>
          <p14:tracePt t="31108" x="4921250" y="2641600"/>
          <p14:tracePt t="31116" x="4941888" y="2641600"/>
          <p14:tracePt t="31132" x="4960938" y="2641600"/>
          <p14:tracePt t="31140" x="4981575" y="2641600"/>
          <p14:tracePt t="31148" x="5002213" y="2641600"/>
          <p14:tracePt t="31156" x="5021263" y="2641600"/>
          <p14:tracePt t="31164" x="5041900" y="2641600"/>
          <p14:tracePt t="31172" x="5092700" y="2641600"/>
          <p14:tracePt t="31180" x="5132388" y="2641600"/>
          <p14:tracePt t="31188" x="5183188" y="2641600"/>
          <p14:tracePt t="31196" x="5233988" y="2641600"/>
          <p14:tracePt t="31204" x="5273675" y="2641600"/>
          <p14:tracePt t="31212" x="5303838" y="2641600"/>
          <p14:tracePt t="31221" x="5324475" y="2641600"/>
          <p14:tracePt t="31230" x="5334000" y="2641600"/>
          <p14:tracePt t="31236" x="5354638" y="2641600"/>
          <p14:tracePt t="31246" x="5364163" y="2641600"/>
          <p14:tracePt t="31260" x="5375275" y="2641600"/>
          <p14:tracePt t="31278" x="5384800" y="2641600"/>
          <p14:tracePt t="31326" x="5395913" y="2641600"/>
          <p14:tracePt t="31350" x="5405438" y="2641600"/>
          <p14:tracePt t="31366" x="5414963" y="2641600"/>
          <p14:tracePt t="31374" x="5426075" y="2632075"/>
          <p14:tracePt t="31390" x="5435600" y="2632075"/>
          <p14:tracePt t="31398" x="5445125" y="2632075"/>
          <p14:tracePt t="31406" x="5465763" y="2632075"/>
          <p14:tracePt t="31414" x="5486400" y="2622550"/>
          <p14:tracePt t="31430" x="5495925" y="2622550"/>
          <p14:tracePt t="31438" x="5516563" y="2622550"/>
          <p14:tracePt t="31446" x="5535613" y="2622550"/>
          <p14:tracePt t="31454" x="5567363" y="2622550"/>
          <p14:tracePt t="31462" x="5597525" y="2622550"/>
          <p14:tracePt t="31470" x="5607050" y="2622550"/>
          <p14:tracePt t="31478" x="5657850" y="2622550"/>
          <p14:tracePt t="31486" x="5688013" y="2622550"/>
          <p14:tracePt t="31494" x="5718175" y="2622550"/>
          <p14:tracePt t="31503" x="5748338" y="2622550"/>
          <p14:tracePt t="31510" x="5757863" y="2622550"/>
          <p14:tracePt t="31518" x="5778500" y="2622550"/>
          <p14:tracePt t="31528" x="5799138" y="2622550"/>
          <p14:tracePt t="31542" x="5808663" y="2622550"/>
          <p14:tracePt t="31720" x="5818188" y="2622550"/>
          <p14:tracePt t="31728" x="5838825" y="2622550"/>
          <p14:tracePt t="31736" x="5868988" y="2632075"/>
          <p14:tracePt t="31744" x="5889625" y="2641600"/>
          <p14:tracePt t="31752" x="5919788" y="2652713"/>
          <p14:tracePt t="31760" x="5949950" y="2652713"/>
          <p14:tracePt t="31768" x="5970588" y="2662238"/>
          <p14:tracePt t="31776" x="5980113" y="2662238"/>
          <p14:tracePt t="31785" x="5989638" y="2673350"/>
          <p14:tracePt t="31792" x="6000750" y="2673350"/>
          <p14:tracePt t="31808" x="6010275" y="2673350"/>
          <p14:tracePt t="31832" x="6019800" y="2673350"/>
          <p14:tracePt t="31864" x="6030913" y="2673350"/>
          <p14:tracePt t="31880" x="6040438" y="2673350"/>
          <p14:tracePt t="31914" x="6049963" y="2673350"/>
          <p14:tracePt t="32182" x="6049963" y="2682875"/>
          <p14:tracePt t="32391" x="6061075" y="2682875"/>
          <p14:tracePt t="32399" x="6091238" y="2682875"/>
          <p14:tracePt t="32406" x="6130925" y="2682875"/>
          <p14:tracePt t="32416" x="6202363" y="2682875"/>
          <p14:tracePt t="32420" x="6283325" y="2682875"/>
          <p14:tracePt t="32428" x="6413500" y="2703513"/>
          <p14:tracePt t="32436" x="6524625" y="2713038"/>
          <p14:tracePt t="32445" x="6564313" y="2713038"/>
          <p14:tracePt t="32452" x="6656388" y="2713038"/>
          <p14:tracePt t="32459" x="6716713" y="2722563"/>
          <p14:tracePt t="32468" x="6756400" y="2722563"/>
          <p14:tracePt t="32476" x="6777038" y="2722563"/>
          <p14:tracePt t="32484" x="6807200" y="2722563"/>
          <p14:tracePt t="32494" x="6837363" y="2722563"/>
          <p14:tracePt t="32502" x="6867525" y="2722563"/>
          <p14:tracePt t="32510" x="6897688" y="2722563"/>
          <p14:tracePt t="32518" x="6937375" y="2722563"/>
          <p14:tracePt t="32526" x="6967538" y="2722563"/>
          <p14:tracePt t="32534" x="6999288" y="2722563"/>
          <p14:tracePt t="32542" x="7029450" y="2722563"/>
          <p14:tracePt t="32550" x="7059613" y="2722563"/>
          <p14:tracePt t="32558" x="7089775" y="2722563"/>
          <p14:tracePt t="32566" x="7108825" y="2722563"/>
          <p14:tracePt t="32573" x="7129463" y="2722563"/>
          <p14:tracePt t="32582" x="7150100" y="2722563"/>
          <p14:tracePt t="32597" x="7159625" y="2722563"/>
          <p14:tracePt t="32605" x="7170738" y="2722563"/>
          <p14:tracePt t="32614" x="7180263" y="2722563"/>
          <p14:tracePt t="32622" x="7189788" y="2722563"/>
          <p14:tracePt t="32646" x="7200900" y="2722563"/>
          <p14:tracePt t="32654" x="7210425" y="2722563"/>
          <p14:tracePt t="32662" x="7219950" y="2722563"/>
          <p14:tracePt t="32670" x="7231063" y="2722563"/>
          <p14:tracePt t="32776" x="7240588" y="2722563"/>
          <p14:tracePt t="32782" x="7250113" y="2722563"/>
          <p14:tracePt t="32792" x="7261225" y="2722563"/>
          <p14:tracePt t="32798" x="7270750" y="2722563"/>
          <p14:tracePt t="32816" x="7280275" y="2722563"/>
          <p14:tracePt t="32824" x="7291388" y="2722563"/>
          <p14:tracePt t="32848" x="7300913" y="2722563"/>
          <p14:tracePt t="33445" x="7310438" y="2722563"/>
          <p14:tracePt t="33459" x="7342188" y="2722563"/>
          <p14:tracePt t="33468" x="7372350" y="2733675"/>
          <p14:tracePt t="33476" x="7402513" y="2733675"/>
          <p14:tracePt t="33484" x="7442200" y="2743200"/>
          <p14:tracePt t="33494" x="7493000" y="2743200"/>
          <p14:tracePt t="33500" x="7562850" y="2743200"/>
          <p14:tracePt t="33508" x="7634288" y="2743200"/>
          <p14:tracePt t="33516" x="7715250" y="2743200"/>
          <p14:tracePt t="33524" x="7775575" y="2743200"/>
          <p14:tracePt t="33532" x="7886700" y="2743200"/>
          <p14:tracePt t="33540" x="7956550" y="2743200"/>
          <p14:tracePt t="33548" x="8058150" y="2743200"/>
          <p14:tracePt t="33556" x="8097838" y="2743200"/>
          <p14:tracePt t="33564" x="8158163" y="2733675"/>
          <p14:tracePt t="33572" x="8239125" y="2722563"/>
          <p14:tracePt t="33580" x="8320088" y="2722563"/>
          <p14:tracePt t="33588" x="8350250" y="2713038"/>
          <p14:tracePt t="33604" x="8359775" y="2713038"/>
          <p14:tracePt t="33612" x="8369300" y="2713038"/>
          <p14:tracePt t="33984" x="8380413" y="2713038"/>
          <p14:tracePt t="34048" x="8389938" y="2713038"/>
          <p14:tracePt t="34071" x="8401050" y="2713038"/>
          <p14:tracePt t="34080" x="8431213" y="2713038"/>
          <p14:tracePt t="34087" x="8450263" y="2713038"/>
          <p14:tracePt t="34096" x="8480425" y="2713038"/>
          <p14:tracePt t="34104" x="8510588" y="2713038"/>
          <p14:tracePt t="34111" x="8551863" y="2713038"/>
          <p14:tracePt t="34119" x="8591550" y="2713038"/>
          <p14:tracePt t="34128" x="8651875" y="2713038"/>
          <p14:tracePt t="34136" x="8693150" y="2713038"/>
          <p14:tracePt t="34143" x="8732838" y="2713038"/>
          <p14:tracePt t="34151" x="8774113" y="2713038"/>
          <p14:tracePt t="34159" x="8813800" y="2713038"/>
          <p14:tracePt t="34167" x="8874125" y="2713038"/>
          <p14:tracePt t="34176" x="8904288" y="2713038"/>
          <p14:tracePt t="34183" x="8955088" y="2713038"/>
          <p14:tracePt t="34191" x="9015413" y="2713038"/>
          <p14:tracePt t="34199" x="9055100" y="2713038"/>
          <p14:tracePt t="34208" x="9136063" y="2713038"/>
          <p14:tracePt t="34216" x="9177338" y="2713038"/>
          <p14:tracePt t="34223" x="9247188" y="2713038"/>
          <p14:tracePt t="34232" x="9337675" y="2713038"/>
          <p14:tracePt t="34239" x="9418638" y="2713038"/>
          <p14:tracePt t="34248" x="9490075" y="2713038"/>
          <p14:tracePt t="34256" x="9610725" y="2713038"/>
          <p14:tracePt t="34264" x="9661525" y="2713038"/>
          <p14:tracePt t="34272" x="9710738" y="2713038"/>
          <p14:tracePt t="34280" x="9740900" y="2713038"/>
          <p14:tracePt t="34289" x="9771063" y="2713038"/>
          <p14:tracePt t="34296" x="9801225" y="2713038"/>
          <p14:tracePt t="34303" x="9812338" y="2713038"/>
          <p14:tracePt t="34311" x="9832975" y="2703513"/>
          <p14:tracePt t="34319" x="9852025" y="2703513"/>
          <p14:tracePt t="34327" x="9863138" y="2703513"/>
          <p14:tracePt t="34336" x="9872663" y="2703513"/>
          <p14:tracePt t="34386" x="9872663" y="2692400"/>
          <p14:tracePt t="35426" x="9882188" y="2692400"/>
          <p14:tracePt t="36641" x="9863138" y="2692400"/>
          <p14:tracePt t="36649" x="9842500" y="2692400"/>
          <p14:tracePt t="36658" x="9812338" y="2692400"/>
          <p14:tracePt t="36665" x="9771063" y="2692400"/>
          <p14:tracePt t="36676" x="9740900" y="2692400"/>
          <p14:tracePt t="36680" x="9710738" y="2692400"/>
          <p14:tracePt t="36688" x="9691688" y="2692400"/>
          <p14:tracePt t="36696" x="9661525" y="2692400"/>
          <p14:tracePt t="36704" x="9640888" y="2703513"/>
          <p14:tracePt t="36711" x="9610725" y="2703513"/>
          <p14:tracePt t="36719" x="9569450" y="2713038"/>
          <p14:tracePt t="36727" x="9490075" y="2722563"/>
          <p14:tracePt t="36735" x="9409113" y="2733675"/>
          <p14:tracePt t="36743" x="9297988" y="2752725"/>
          <p14:tracePt t="36751" x="9166225" y="2763838"/>
          <p14:tracePt t="36760" x="9024938" y="2782888"/>
          <p14:tracePt t="36767" x="8843963" y="2813050"/>
          <p14:tracePt t="36776" x="8682038" y="2844800"/>
          <p14:tracePt t="36783" x="8308975" y="2884488"/>
          <p14:tracePt t="36791" x="7986713" y="2924175"/>
          <p14:tracePt t="36799" x="7573963" y="2995613"/>
          <p14:tracePt t="36807" x="7321550" y="3025775"/>
          <p14:tracePt t="36815" x="6837363" y="3125788"/>
          <p14:tracePt t="36823" x="6645275" y="3167063"/>
          <p14:tracePt t="36831" x="6262688" y="3227388"/>
          <p14:tracePt t="36839" x="6000750" y="3287713"/>
          <p14:tracePt t="36849" x="5546725" y="3408363"/>
          <p14:tracePt t="36857" x="5324475" y="3438525"/>
          <p14:tracePt t="36865" x="5122863" y="3509963"/>
          <p14:tracePt t="36873" x="4972050" y="3549650"/>
          <p14:tracePt t="36881" x="4860925" y="3579813"/>
          <p14:tracePt t="36889" x="4740275" y="3609975"/>
          <p14:tracePt t="36897" x="4638675" y="3640138"/>
          <p14:tracePt t="36905" x="4578350" y="3640138"/>
          <p14:tracePt t="36913" x="4487863" y="3670300"/>
          <p14:tracePt t="36921" x="4427538" y="3670300"/>
          <p14:tracePt t="36929" x="4397375" y="3681413"/>
          <p14:tracePt t="36937" x="4367213" y="3681413"/>
          <p14:tracePt t="36945" x="4337050" y="3681413"/>
          <p14:tracePt t="36953" x="4305300" y="3681413"/>
          <p14:tracePt t="36961" x="4286250" y="3681413"/>
          <p14:tracePt t="36969" x="4256088" y="3681413"/>
          <p14:tracePt t="36977" x="4235450" y="3681413"/>
          <p14:tracePt t="36985" x="4205288" y="3681413"/>
          <p14:tracePt t="36993" x="4195763" y="3681413"/>
          <p14:tracePt t="37001" x="4184650" y="3681413"/>
          <p14:tracePt t="37009" x="4165600" y="3681413"/>
          <p14:tracePt t="37017" x="4154488" y="3681413"/>
          <p14:tracePt t="37025" x="4133850" y="3681413"/>
          <p14:tracePt t="37042" x="4124325" y="3681413"/>
          <p14:tracePt t="37049" x="4103688" y="3670300"/>
          <p14:tracePt t="37058" x="4094163" y="3670300"/>
          <p14:tracePt t="37065" x="4073525" y="3670300"/>
          <p14:tracePt t="37073" x="4073525" y="3660775"/>
          <p14:tracePt t="37097" x="4073525" y="3651250"/>
          <p14:tracePt t="37105" x="4064000" y="3630613"/>
          <p14:tracePt t="37113" x="4054475" y="3609975"/>
          <p14:tracePt t="37121" x="4054475" y="3590925"/>
          <p14:tracePt t="37129" x="4033838" y="3570288"/>
          <p14:tracePt t="37137" x="4013200" y="3530600"/>
          <p14:tracePt t="37147" x="3994150" y="3498850"/>
          <p14:tracePt t="37153" x="3962400" y="3449638"/>
          <p14:tracePt t="37163" x="3932238" y="3398838"/>
          <p14:tracePt t="37169" x="3913188" y="3378200"/>
          <p14:tracePt t="37179" x="3902075" y="3359150"/>
          <p14:tracePt t="37187" x="3883025" y="3359150"/>
          <p14:tracePt t="37195" x="3883025" y="3348038"/>
          <p14:tracePt t="37203" x="3862388" y="3338513"/>
          <p14:tracePt t="37211" x="3852863" y="3327400"/>
          <p14:tracePt t="37219" x="3822700" y="3308350"/>
          <p14:tracePt t="37227" x="3781425" y="3297238"/>
          <p14:tracePt t="37235" x="3760788" y="3287713"/>
          <p14:tracePt t="37243" x="3730625" y="3278188"/>
          <p14:tracePt t="37251" x="3721100" y="3267075"/>
          <p14:tracePt t="37267" x="3711575" y="3267075"/>
          <p14:tracePt t="37283" x="3700463" y="3267075"/>
          <p14:tracePt t="37299" x="3700463" y="3257550"/>
          <p14:tracePt t="37315" x="3690938" y="3257550"/>
          <p14:tracePt t="37323" x="3681413" y="3248025"/>
          <p14:tracePt t="37340" x="3660775" y="3236913"/>
          <p14:tracePt t="37347" x="3651250" y="3236913"/>
          <p14:tracePt t="37355" x="3651250" y="3227388"/>
          <p14:tracePt t="37363" x="3640138" y="3227388"/>
          <p14:tracePt t="37455" x="3630613" y="3227388"/>
          <p14:tracePt t="37478" x="3619500" y="3217863"/>
          <p14:tracePt t="37503" x="3609975" y="3217863"/>
          <p14:tracePt t="37543" x="3609975" y="3206750"/>
          <p14:tracePt t="37567" x="3609975" y="3197225"/>
          <p14:tracePt t="37574" x="3619500" y="3197225"/>
          <p14:tracePt t="37589" x="3630613" y="3187700"/>
          <p14:tracePt t="37598" x="3640138" y="3187700"/>
          <p14:tracePt t="37608" x="3651250" y="3187700"/>
          <p14:tracePt t="37614" x="3670300" y="3187700"/>
          <p14:tracePt t="37630" x="3681413" y="3187700"/>
          <p14:tracePt t="37638" x="3700463" y="3187700"/>
          <p14:tracePt t="37646" x="3711575" y="3176588"/>
          <p14:tracePt t="37662" x="3721100" y="3176588"/>
          <p14:tracePt t="37670" x="3741738" y="3176588"/>
          <p14:tracePt t="37678" x="3760788" y="3176588"/>
          <p14:tracePt t="37686" x="3771900" y="3176588"/>
          <p14:tracePt t="37694" x="3781425" y="3176588"/>
          <p14:tracePt t="37702" x="3790950" y="3167063"/>
          <p14:tracePt t="37710" x="3811588" y="3167063"/>
          <p14:tracePt t="37726" x="3822700" y="3155950"/>
          <p14:tracePt t="37734" x="3832225" y="3155950"/>
          <p14:tracePt t="37742" x="3841750" y="3155950"/>
          <p14:tracePt t="37750" x="3852863" y="3155950"/>
          <p14:tracePt t="37758" x="3862388" y="3155950"/>
          <p14:tracePt t="37766" x="3883025" y="3155950"/>
          <p14:tracePt t="37773" x="3902075" y="3146425"/>
          <p14:tracePt t="37784" x="3932238" y="3146425"/>
          <p14:tracePt t="37792" x="3943350" y="3146425"/>
          <p14:tracePt t="37800" x="3962400" y="3146425"/>
          <p14:tracePt t="37808" x="3973513" y="3146425"/>
          <p14:tracePt t="37816" x="3983038" y="3136900"/>
          <p14:tracePt t="37824" x="4003675" y="3136900"/>
          <p14:tracePt t="37832" x="4024313" y="3136900"/>
          <p14:tracePt t="37839" x="4043363" y="3125788"/>
          <p14:tracePt t="37848" x="4054475" y="3125788"/>
          <p14:tracePt t="37856" x="4084638" y="3125788"/>
          <p14:tracePt t="37864" x="4103688" y="3116263"/>
          <p14:tracePt t="37873" x="4133850" y="3116263"/>
          <p14:tracePt t="37880" x="4154488" y="3116263"/>
          <p14:tracePt t="37889" x="4165600" y="3116263"/>
          <p14:tracePt t="37896" x="4175125" y="3116263"/>
          <p14:tracePt t="37906" x="4184650" y="3116263"/>
          <p14:tracePt t="37922" x="4195763" y="3116263"/>
          <p14:tracePt t="38129" x="4205288" y="3116263"/>
          <p14:tracePt t="38161" x="4214813" y="3116263"/>
          <p14:tracePt t="38193" x="4225925" y="3116263"/>
          <p14:tracePt t="38217" x="4235450" y="3106738"/>
          <p14:tracePt t="38366" x="4244975" y="3106738"/>
          <p14:tracePt t="38596" x="4256088" y="3106738"/>
          <p14:tracePt t="38711" x="4256088" y="3095625"/>
          <p14:tracePt t="38736" x="4265613" y="3095625"/>
          <p14:tracePt t="38766" x="4275138" y="3095625"/>
          <p14:tracePt t="38781" x="4295775" y="3095625"/>
          <p14:tracePt t="38789" x="4316413" y="3095625"/>
          <p14:tracePt t="38797" x="4346575" y="3086100"/>
          <p14:tracePt t="38805" x="4356100" y="3086100"/>
          <p14:tracePt t="38813" x="4386263" y="3086100"/>
          <p14:tracePt t="38821" x="4416425" y="3086100"/>
          <p14:tracePt t="38829" x="4446588" y="3076575"/>
          <p14:tracePt t="38837" x="4476750" y="3076575"/>
          <p14:tracePt t="38845" x="4508500" y="3076575"/>
          <p14:tracePt t="38853" x="4527550" y="3076575"/>
          <p14:tracePt t="38861" x="4557713" y="3065463"/>
          <p14:tracePt t="38869" x="4587875" y="3065463"/>
          <p14:tracePt t="38877" x="4618038" y="3055938"/>
          <p14:tracePt t="38885" x="4648200" y="3055938"/>
          <p14:tracePt t="38892" x="4699000" y="3046413"/>
          <p14:tracePt t="38901" x="4729163" y="3046413"/>
          <p14:tracePt t="38908" x="4759325" y="3035300"/>
          <p14:tracePt t="38917" x="4779963" y="3025775"/>
          <p14:tracePt t="39128" x="4789488" y="3025775"/>
          <p14:tracePt t="39152" x="4810125" y="3025775"/>
          <p14:tracePt t="39160" x="4840288" y="3025775"/>
          <p14:tracePt t="39168" x="4870450" y="3025775"/>
          <p14:tracePt t="39176" x="4911725" y="3025775"/>
          <p14:tracePt t="39183" x="4951413" y="3025775"/>
          <p14:tracePt t="39192" x="4991100" y="3025775"/>
          <p14:tracePt t="39199" x="5041900" y="3025775"/>
          <p14:tracePt t="39207" x="5072063" y="3025775"/>
          <p14:tracePt t="39215" x="5102225" y="3025775"/>
          <p14:tracePt t="39223" x="5132388" y="3025775"/>
          <p14:tracePt t="39231" x="5173663" y="3025775"/>
          <p14:tracePt t="39239" x="5192713" y="3025775"/>
          <p14:tracePt t="39255" x="5213350" y="3025775"/>
          <p14:tracePt t="39264" x="5233988" y="3035300"/>
          <p14:tracePt t="39271" x="5243513" y="3035300"/>
          <p14:tracePt t="39279" x="5254625" y="3035300"/>
          <p14:tracePt t="39287" x="5273675" y="3035300"/>
          <p14:tracePt t="39295" x="5284788" y="3035300"/>
          <p14:tracePt t="39303" x="5314950" y="3035300"/>
          <p14:tracePt t="39314" x="5334000" y="3035300"/>
          <p14:tracePt t="39318" x="5345113" y="3046413"/>
          <p14:tracePt t="39330" x="5354638" y="3046413"/>
          <p14:tracePt t="39335" x="5384800" y="3046413"/>
          <p14:tracePt t="39345" x="5395913" y="3046413"/>
          <p14:tracePt t="39351" x="5405438" y="3046413"/>
          <p14:tracePt t="39360" x="5414963" y="3046413"/>
          <p14:tracePt t="39369" x="5426075" y="3046413"/>
          <p14:tracePt t="39384" x="5435600" y="3046413"/>
          <p14:tracePt t="39392" x="5445125" y="3046413"/>
          <p14:tracePt t="39401" x="5456238" y="3046413"/>
          <p14:tracePt t="39409" x="5465763" y="3046413"/>
          <p14:tracePt t="39417" x="5486400" y="3046413"/>
          <p14:tracePt t="39425" x="5516563" y="3046413"/>
          <p14:tracePt t="39433" x="5546725" y="3046413"/>
          <p14:tracePt t="39440" x="5576888" y="3046413"/>
          <p14:tracePt t="39449" x="5597525" y="3046413"/>
          <p14:tracePt t="39456" x="5627688" y="3046413"/>
          <p14:tracePt t="39465" x="5657850" y="3046413"/>
          <p14:tracePt t="39473" x="5667375" y="3046413"/>
          <p14:tracePt t="39481" x="5688013" y="3046413"/>
          <p14:tracePt t="39489" x="5707063" y="3046413"/>
          <p14:tracePt t="39496" x="5718175" y="3046413"/>
          <p14:tracePt t="39505" x="5727700" y="3046413"/>
          <p14:tracePt t="39521" x="5737225" y="3046413"/>
          <p14:tracePt t="39529" x="5757863" y="3055938"/>
          <p14:tracePt t="39537" x="5768975" y="3055938"/>
          <p14:tracePt t="39545" x="5778500" y="3065463"/>
          <p14:tracePt t="39553" x="5788025" y="3065463"/>
          <p14:tracePt t="39560" x="5818188" y="3065463"/>
          <p14:tracePt t="39569" x="5838825" y="3065463"/>
          <p14:tracePt t="39577" x="5868988" y="3076575"/>
          <p14:tracePt t="39585" x="5889625" y="3076575"/>
          <p14:tracePt t="39593" x="5919788" y="3086100"/>
          <p14:tracePt t="39609" x="5929313" y="3086100"/>
          <p14:tracePt t="39617" x="5940425" y="3086100"/>
          <p14:tracePt t="39625" x="5959475" y="3086100"/>
          <p14:tracePt t="39641" x="5970588" y="3086100"/>
          <p14:tracePt t="39675" x="5980113" y="3086100"/>
          <p14:tracePt t="39779" x="6000750" y="3095625"/>
          <p14:tracePt t="39787" x="6010275" y="3095625"/>
          <p14:tracePt t="39794" x="6030913" y="3095625"/>
          <p14:tracePt t="39803" x="6061075" y="3106738"/>
          <p14:tracePt t="39811" x="6111875" y="3106738"/>
          <p14:tracePt t="39819" x="6161088" y="3106738"/>
          <p14:tracePt t="39827" x="6262688" y="3106738"/>
          <p14:tracePt t="39834" x="6313488" y="3106738"/>
          <p14:tracePt t="39842" x="6413500" y="3106738"/>
          <p14:tracePt t="39851" x="6454775" y="3106738"/>
          <p14:tracePt t="39859" x="6473825" y="3106738"/>
          <p14:tracePt t="39867" x="6515100" y="3106738"/>
          <p14:tracePt t="39874" x="6534150" y="3106738"/>
          <p14:tracePt t="39883" x="6545263" y="3106738"/>
          <p14:tracePt t="39907" x="6554788" y="3106738"/>
          <p14:tracePt t="39915" x="6564313" y="3106738"/>
          <p14:tracePt t="39922" x="6575425" y="3106738"/>
          <p14:tracePt t="39931" x="6584950" y="3106738"/>
          <p14:tracePt t="39940" x="6605588" y="3106738"/>
          <p14:tracePt t="39946" x="6635750" y="3106738"/>
          <p14:tracePt t="39957" x="6665913" y="3095625"/>
          <p14:tracePt t="39963" x="6686550" y="3095625"/>
          <p14:tracePt t="39972" x="6716713" y="3095625"/>
          <p14:tracePt t="39981" x="6726238" y="3095625"/>
          <p14:tracePt t="39988" x="6726238" y="3086100"/>
          <p14:tracePt t="40172" x="6716713" y="3095625"/>
          <p14:tracePt t="40197" x="6716713" y="3106738"/>
          <p14:tracePt t="40240" x="6716713" y="3116263"/>
          <p14:tracePt t="41334" x="6716713" y="3125788"/>
          <p14:tracePt t="41350" x="6716713" y="3136900"/>
          <p14:tracePt t="41357" x="6716713" y="3155950"/>
          <p14:tracePt t="41365" x="6726238" y="3176588"/>
          <p14:tracePt t="41373" x="6726238" y="3206750"/>
          <p14:tracePt t="41381" x="6735763" y="3236913"/>
          <p14:tracePt t="41389" x="6746875" y="3267075"/>
          <p14:tracePt t="41397" x="6765925" y="3297238"/>
          <p14:tracePt t="41405" x="6786563" y="3327400"/>
          <p14:tracePt t="41413" x="6816725" y="3378200"/>
          <p14:tracePt t="41420" x="6837363" y="3408363"/>
          <p14:tracePt t="41429" x="6858000" y="3438525"/>
          <p14:tracePt t="41438" x="6877050" y="3468688"/>
          <p14:tracePt t="41446" x="6888163" y="3489325"/>
          <p14:tracePt t="41453" x="6907213" y="3509963"/>
          <p14:tracePt t="41460" x="6918325" y="3530600"/>
          <p14:tracePt t="41469" x="6937375" y="3549650"/>
          <p14:tracePt t="41477" x="6948488" y="3570288"/>
          <p14:tracePt t="41484" x="6967538" y="3600450"/>
          <p14:tracePt t="41492" x="6978650" y="3640138"/>
          <p14:tracePt t="41500" x="6988175" y="3670300"/>
          <p14:tracePt t="41511" x="6999288" y="3702050"/>
          <p14:tracePt t="41516" x="6999288" y="3732213"/>
          <p14:tracePt t="41526" x="6999288" y="3751263"/>
          <p14:tracePt t="41536" x="6999288" y="3771900"/>
          <p14:tracePt t="41542" x="6999288" y="3781425"/>
          <p14:tracePt t="41559" x="6988175" y="3792538"/>
          <p14:tracePt t="41566" x="6967538" y="3802063"/>
          <p14:tracePt t="41574" x="6918325" y="3822700"/>
          <p14:tracePt t="41582" x="6816725" y="3841750"/>
          <p14:tracePt t="41590" x="6756400" y="3852863"/>
          <p14:tracePt t="41598" x="6686550" y="3862388"/>
          <p14:tracePt t="41606" x="6584950" y="3862388"/>
          <p14:tracePt t="41614" x="6454775" y="3883025"/>
          <p14:tracePt t="41622" x="6323013" y="3892550"/>
          <p14:tracePt t="41630" x="6242050" y="3892550"/>
          <p14:tracePt t="41638" x="6010275" y="3913188"/>
          <p14:tracePt t="41646" x="5878513" y="3913188"/>
          <p14:tracePt t="41654" x="5667375" y="3913188"/>
          <p14:tracePt t="41662" x="5535613" y="3922713"/>
          <p14:tracePt t="41670" x="5284788" y="3922713"/>
          <p14:tracePt t="41678" x="5153025" y="3943350"/>
          <p14:tracePt t="41687" x="5002213" y="3943350"/>
          <p14:tracePt t="41695" x="4810125" y="3973513"/>
          <p14:tracePt t="41702" x="4729163" y="3973513"/>
          <p14:tracePt t="41711" x="4638675" y="3983038"/>
          <p14:tracePt t="41718" x="4538663" y="4003675"/>
          <p14:tracePt t="41727" x="4457700" y="4024313"/>
          <p14:tracePt t="41734" x="4397375" y="4044950"/>
          <p14:tracePt t="41742" x="4356100" y="4054475"/>
          <p14:tracePt t="41751" x="4295775" y="4064000"/>
          <p14:tracePt t="41758" x="4275138" y="4064000"/>
          <p14:tracePt t="41768" x="4265613" y="4075113"/>
          <p14:tracePt t="41774" x="4244975" y="4075113"/>
          <p14:tracePt t="41782" x="4214813" y="4084638"/>
          <p14:tracePt t="41791" x="4184650" y="4084638"/>
          <p14:tracePt t="41799" x="4144963" y="4094163"/>
          <p14:tracePt t="41808" x="4084638" y="4105275"/>
          <p14:tracePt t="41814" x="4003675" y="4114800"/>
          <p14:tracePt t="41824" x="3922713" y="4114800"/>
          <p14:tracePt t="41832" x="3832225" y="4135438"/>
          <p14:tracePt t="41840" x="3751263" y="4144963"/>
          <p14:tracePt t="41848" x="3651250" y="4144963"/>
          <p14:tracePt t="41856" x="3519488" y="4144963"/>
          <p14:tracePt t="41864" x="3338513" y="4144963"/>
          <p14:tracePt t="41872" x="3297238" y="4144963"/>
          <p14:tracePt t="41880" x="3167063" y="4144963"/>
          <p14:tracePt t="41889" x="2995613" y="4144963"/>
          <p14:tracePt t="41896" x="2884488" y="4144963"/>
          <p14:tracePt t="41905" x="2763838" y="4144963"/>
          <p14:tracePt t="41912" x="2652713" y="4144963"/>
          <p14:tracePt t="41920" x="2560638" y="4144963"/>
          <p14:tracePt t="41928" x="2481263" y="4144963"/>
          <p14:tracePt t="41936" x="2390775" y="4144963"/>
          <p14:tracePt t="41944" x="2328863" y="4144963"/>
          <p14:tracePt t="41952" x="2289175" y="4144963"/>
          <p14:tracePt t="41960" x="2249488" y="4144963"/>
          <p14:tracePt t="41969" x="2228850" y="4144963"/>
          <p14:tracePt t="41976" x="2208213" y="4144963"/>
          <p14:tracePt t="41984" x="2187575" y="4144963"/>
          <p14:tracePt t="41992" x="2178050" y="4144963"/>
          <p14:tracePt t="42000" x="2168525" y="4144963"/>
          <p14:tracePt t="42008" x="2147888" y="4144963"/>
          <p14:tracePt t="42016" x="2127250" y="4144963"/>
          <p14:tracePt t="42024" x="2097088" y="4144963"/>
          <p14:tracePt t="42033" x="2066925" y="4144963"/>
          <p14:tracePt t="42040" x="2027238" y="4144963"/>
          <p14:tracePt t="42049" x="1997075" y="4144963"/>
          <p14:tracePt t="42056" x="1966913" y="4144963"/>
          <p14:tracePt t="42064" x="1936750" y="4144963"/>
          <p14:tracePt t="42072" x="1906588" y="4144963"/>
          <p14:tracePt t="42080" x="1885950" y="4144963"/>
          <p14:tracePt t="42088" x="1865313" y="4144963"/>
          <p14:tracePt t="42194" x="1876425" y="4144963"/>
          <p14:tracePt t="42202" x="1895475" y="4144963"/>
          <p14:tracePt t="42210" x="1906588" y="4144963"/>
          <p14:tracePt t="42218" x="1916113" y="4144963"/>
          <p14:tracePt t="42227" x="1936750" y="4144963"/>
          <p14:tracePt t="42234" x="1966913" y="4144963"/>
          <p14:tracePt t="42242" x="1976438" y="4144963"/>
          <p14:tracePt t="42250" x="1997075" y="4144963"/>
          <p14:tracePt t="42258" x="2027238" y="4144963"/>
          <p14:tracePt t="42266" x="2066925" y="4135438"/>
          <p14:tracePt t="42274" x="2078038" y="4135438"/>
          <p14:tracePt t="42282" x="2097088" y="4135438"/>
          <p14:tracePt t="42290" x="2127250" y="4124325"/>
          <p14:tracePt t="42298" x="2147888" y="4124325"/>
          <p14:tracePt t="42306" x="2168525" y="4114800"/>
          <p14:tracePt t="42315" x="2198688" y="4114800"/>
          <p14:tracePt t="42322" x="2219325" y="4114800"/>
          <p14:tracePt t="42332" x="2249488" y="4105275"/>
          <p14:tracePt t="42338" x="2289175" y="4105275"/>
          <p14:tracePt t="42346" x="2319338" y="4094163"/>
          <p14:tracePt t="42354" x="2349500" y="4084638"/>
          <p14:tracePt t="42362" x="2359025" y="4084638"/>
          <p14:tracePt t="42370" x="2370138" y="4084638"/>
          <p14:tracePt t="42378" x="2370138" y="4075113"/>
          <p14:tracePt t="42394" x="2379663" y="4075113"/>
          <p14:tracePt t="42410" x="2390775" y="4064000"/>
          <p14:tracePt t="42418" x="2400300" y="4054475"/>
          <p14:tracePt t="42426" x="2400300" y="4044950"/>
          <p14:tracePt t="42434" x="2409825" y="4033838"/>
          <p14:tracePt t="42444" x="2420938" y="4024313"/>
          <p14:tracePt t="42452" x="2430463" y="4003675"/>
          <p14:tracePt t="42460" x="2430463" y="3983038"/>
          <p14:tracePt t="42468" x="2439988" y="3963988"/>
          <p14:tracePt t="42476" x="2451100" y="3952875"/>
          <p14:tracePt t="42484" x="2451100" y="3922713"/>
          <p14:tracePt t="42492" x="2460625" y="3922713"/>
          <p14:tracePt t="42500" x="2460625" y="3913188"/>
          <p14:tracePt t="42508" x="2460625" y="3903663"/>
          <p14:tracePt t="42516" x="2470150" y="3892550"/>
          <p14:tracePt t="42533" x="2470150" y="3883025"/>
          <p14:tracePt t="42541" x="2481263" y="3883025"/>
          <p14:tracePt t="42613" x="2481263" y="3873500"/>
          <p14:tracePt t="42646" x="2481263" y="3862388"/>
          <p14:tracePt t="42677" x="2490788" y="3862388"/>
          <p14:tracePt t="42766" x="2500313" y="3862388"/>
          <p14:tracePt t="42790" x="2511425" y="3862388"/>
          <p14:tracePt t="42807" x="2520950" y="3862388"/>
          <p14:tracePt t="42822" x="2530475" y="3852863"/>
          <p14:tracePt t="42831" x="2551113" y="3852863"/>
          <p14:tracePt t="42839" x="2560638" y="3852863"/>
          <p14:tracePt t="42846" x="2581275" y="3852863"/>
          <p14:tracePt t="42855" x="2611438" y="3841750"/>
          <p14:tracePt t="42863" x="2632075" y="3841750"/>
          <p14:tracePt t="42870" x="2662238" y="3832225"/>
          <p14:tracePt t="42880" x="2713038" y="3832225"/>
          <p14:tracePt t="42887" x="2743200" y="3822700"/>
          <p14:tracePt t="42896" x="2782888" y="3811588"/>
          <p14:tracePt t="42903" x="2813050" y="3811588"/>
          <p14:tracePt t="42910" x="2843213" y="3802063"/>
          <p14:tracePt t="42919" x="2873375" y="3802063"/>
          <p14:tracePt t="42926" x="2894013" y="3802063"/>
          <p14:tracePt t="42935" x="2903538" y="3792538"/>
          <p14:tracePt t="43210" x="2914650" y="3792538"/>
          <p14:tracePt t="43233" x="2924175" y="3792538"/>
          <p14:tracePt t="43249" x="2935288" y="3792538"/>
          <p14:tracePt t="43280" x="2954338" y="3792538"/>
          <p14:tracePt t="43288" x="2965450" y="3781425"/>
          <p14:tracePt t="43296" x="2984500" y="3781425"/>
          <p14:tracePt t="43304" x="3014663" y="3781425"/>
          <p14:tracePt t="43312" x="3035300" y="3771900"/>
          <p14:tracePt t="43328" x="3065463" y="3771900"/>
          <p14:tracePt t="43336" x="3095625" y="3771900"/>
          <p14:tracePt t="43346" x="3125788" y="3762375"/>
          <p14:tracePt t="43352" x="3146425" y="3762375"/>
          <p14:tracePt t="43362" x="3167063" y="3762375"/>
          <p14:tracePt t="43368" x="3176588" y="3762375"/>
          <p14:tracePt t="43418" x="3186113" y="3762375"/>
          <p14:tracePt t="43442" x="3206750" y="3762375"/>
          <p14:tracePt t="43450" x="3216275" y="3762375"/>
          <p14:tracePt t="43467" x="3236913" y="3762375"/>
          <p14:tracePt t="43475" x="3257550" y="3762375"/>
          <p14:tracePt t="43482" x="3267075" y="3762375"/>
          <p14:tracePt t="43490" x="3278188" y="3762375"/>
          <p14:tracePt t="43498" x="3297238" y="3762375"/>
          <p14:tracePt t="43506" x="3308350" y="3762375"/>
          <p14:tracePt t="43514" x="3317875" y="3762375"/>
          <p14:tracePt t="43522" x="3327400" y="3762375"/>
          <p14:tracePt t="43562" x="3338513" y="3762375"/>
          <p14:tracePt t="43571" x="3357563" y="3762375"/>
          <p14:tracePt t="43578" x="3368675" y="3762375"/>
          <p14:tracePt t="43586" x="3387725" y="3762375"/>
          <p14:tracePt t="43594" x="3417888" y="3762375"/>
          <p14:tracePt t="43602" x="3438525" y="3762375"/>
          <p14:tracePt t="43611" x="3468688" y="3762375"/>
          <p14:tracePt t="43618" x="3498850" y="3762375"/>
          <p14:tracePt t="43626" x="3529013" y="3762375"/>
          <p14:tracePt t="43635" x="3559175" y="3762375"/>
          <p14:tracePt t="43642" x="3589338" y="3762375"/>
          <p14:tracePt t="43651" x="3609975" y="3762375"/>
          <p14:tracePt t="43659" x="3619500" y="3762375"/>
          <p14:tracePt t="43666" x="3630613" y="3762375"/>
          <p14:tracePt t="43676" x="3651250" y="3762375"/>
          <p14:tracePt t="43682" x="3670300" y="3762375"/>
          <p14:tracePt t="43692" x="3690938" y="3762375"/>
          <p14:tracePt t="43701" x="3721100" y="3762375"/>
          <p14:tracePt t="43708" x="3760788" y="3762375"/>
          <p14:tracePt t="43717" x="3790950" y="3762375"/>
          <p14:tracePt t="43725" x="3832225" y="3762375"/>
          <p14:tracePt t="43733" x="3852863" y="3762375"/>
          <p14:tracePt t="43742" x="3871913" y="3762375"/>
          <p14:tracePt t="43749" x="3883025" y="3762375"/>
          <p14:tracePt t="43765" x="3892550" y="3762375"/>
          <p14:tracePt t="43976" x="3913188" y="3771900"/>
          <p14:tracePt t="43982" x="3922713" y="3771900"/>
          <p14:tracePt t="43992" x="3952875" y="3781425"/>
          <p14:tracePt t="43997" x="3962400" y="3792538"/>
          <p14:tracePt t="44008" x="3983038" y="3802063"/>
          <p14:tracePt t="44015" x="4013200" y="3802063"/>
          <p14:tracePt t="44025" x="4033838" y="3802063"/>
          <p14:tracePt t="44031" x="4054475" y="3802063"/>
          <p14:tracePt t="44039" x="4073525" y="3811588"/>
          <p14:tracePt t="44047" x="4084638" y="3811588"/>
          <p14:tracePt t="44055" x="4094163" y="3811588"/>
          <p14:tracePt t="44063" x="4103688" y="3811588"/>
          <p14:tracePt t="44071" x="4124325" y="3811588"/>
          <p14:tracePt t="44087" x="4133850" y="3811588"/>
          <p14:tracePt t="44095" x="4144963" y="3811588"/>
          <p14:tracePt t="44103" x="4165600" y="3811588"/>
          <p14:tracePt t="44111" x="4184650" y="3811588"/>
          <p14:tracePt t="44118" x="4205288" y="3802063"/>
          <p14:tracePt t="44127" x="4225925" y="3802063"/>
          <p14:tracePt t="44134" x="4256088" y="3792538"/>
          <p14:tracePt t="44143" x="4286250" y="3792538"/>
          <p14:tracePt t="44150" x="4295775" y="3792538"/>
          <p14:tracePt t="44159" x="4305300" y="3781425"/>
          <p14:tracePt t="44167" x="4316413" y="3781425"/>
          <p14:tracePt t="44368" x="4325938" y="3781425"/>
          <p14:tracePt t="44392" x="4346575" y="3781425"/>
          <p14:tracePt t="44400" x="4356100" y="3781425"/>
          <p14:tracePt t="44408" x="4376738" y="3781425"/>
          <p14:tracePt t="44416" x="4406900" y="3781425"/>
          <p14:tracePt t="44424" x="4437063" y="3781425"/>
          <p14:tracePt t="44432" x="4467225" y="3781425"/>
          <p14:tracePt t="44440" x="4527550" y="3781425"/>
          <p14:tracePt t="44448" x="4578350" y="3781425"/>
          <p14:tracePt t="44456" x="4629150" y="3781425"/>
          <p14:tracePt t="44464" x="4668838" y="3781425"/>
          <p14:tracePt t="44472" x="4699000" y="3781425"/>
          <p14:tracePt t="44480" x="4740275" y="3781425"/>
          <p14:tracePt t="44488" x="4779963" y="3781425"/>
          <p14:tracePt t="44496" x="4810125" y="3781425"/>
          <p14:tracePt t="44504" x="4840288" y="3781425"/>
          <p14:tracePt t="44512" x="4870450" y="3781425"/>
          <p14:tracePt t="44520" x="4891088" y="3781425"/>
          <p14:tracePt t="44528" x="4911725" y="3781425"/>
          <p14:tracePt t="44537" x="4921250" y="3781425"/>
          <p14:tracePt t="44991" x="4930775" y="3781425"/>
          <p14:tracePt t="45006" x="4941888" y="3781425"/>
          <p14:tracePt t="45014" x="4951413" y="3781425"/>
          <p14:tracePt t="45021" x="4960938" y="3781425"/>
          <p14:tracePt t="45029" x="4972050" y="3781425"/>
          <p14:tracePt t="45036" x="5002213" y="3781425"/>
          <p14:tracePt t="45045" x="5062538" y="3781425"/>
          <p14:tracePt t="45051" x="5092700" y="3792538"/>
          <p14:tracePt t="45060" x="5153025" y="3802063"/>
          <p14:tracePt t="45068" x="5183188" y="3802063"/>
          <p14:tracePt t="45076" x="5233988" y="3802063"/>
          <p14:tracePt t="45084" x="5284788" y="3811588"/>
          <p14:tracePt t="45092" x="5314950" y="3811588"/>
          <p14:tracePt t="45101" x="5345113" y="3811588"/>
          <p14:tracePt t="45108" x="5375275" y="3811588"/>
          <p14:tracePt t="45116" x="5405438" y="3811588"/>
          <p14:tracePt t="45124" x="5435600" y="3811588"/>
          <p14:tracePt t="45132" x="5445125" y="3811588"/>
          <p14:tracePt t="45140" x="5475288" y="3811588"/>
          <p14:tracePt t="45148" x="5505450" y="3811588"/>
          <p14:tracePt t="45156" x="5535613" y="3811588"/>
          <p14:tracePt t="45164" x="5556250" y="3811588"/>
          <p14:tracePt t="45172" x="5576888" y="3811588"/>
          <p14:tracePt t="45180" x="5597525" y="3811588"/>
          <p14:tracePt t="45672" x="5607050" y="3811588"/>
          <p14:tracePt t="45696" x="5616575" y="3811588"/>
          <p14:tracePt t="45704" x="5637213" y="3811588"/>
          <p14:tracePt t="45712" x="5657850" y="3822700"/>
          <p14:tracePt t="45720" x="5697538" y="3832225"/>
          <p14:tracePt t="45727" x="5757863" y="3832225"/>
          <p14:tracePt t="45736" x="5818188" y="3832225"/>
          <p14:tracePt t="45744" x="5859463" y="3852863"/>
          <p14:tracePt t="45752" x="5919788" y="3852863"/>
          <p14:tracePt t="45760" x="5989638" y="3852863"/>
          <p14:tracePt t="45768" x="6049963" y="3852863"/>
          <p14:tracePt t="45775" x="6091238" y="3862388"/>
          <p14:tracePt t="45784" x="6121400" y="3862388"/>
          <p14:tracePt t="45792" x="6172200" y="3862388"/>
          <p14:tracePt t="45800" x="6191250" y="3862388"/>
          <p14:tracePt t="45807" x="6221413" y="3862388"/>
          <p14:tracePt t="45816" x="6251575" y="3862388"/>
          <p14:tracePt t="45824" x="6283325" y="3862388"/>
          <p14:tracePt t="45832" x="6313488" y="3862388"/>
          <p14:tracePt t="45842" x="6332538" y="3862388"/>
          <p14:tracePt t="45847" x="6353175" y="3862388"/>
          <p14:tracePt t="45858" x="6383338" y="3862388"/>
          <p14:tracePt t="45864" x="6403975" y="3862388"/>
          <p14:tracePt t="45874" x="6423025" y="3862388"/>
          <p14:tracePt t="45880" x="6443663" y="3862388"/>
          <p14:tracePt t="45890" x="6473825" y="3852863"/>
          <p14:tracePt t="45897" x="6484938" y="3852863"/>
          <p14:tracePt t="45906" x="6503988" y="3852863"/>
          <p14:tracePt t="45914" x="6534150" y="3852863"/>
          <p14:tracePt t="45922" x="6564313" y="3852863"/>
          <p14:tracePt t="45930" x="6584950" y="3852863"/>
          <p14:tracePt t="45938" x="6615113" y="3841750"/>
          <p14:tracePt t="45948" x="6635750" y="3841750"/>
          <p14:tracePt t="45954" x="6656388" y="3841750"/>
          <p14:tracePt t="45962" x="6665913" y="3841750"/>
          <p14:tracePt t="45970" x="6675438" y="3841750"/>
          <p14:tracePt t="45978" x="6696075" y="3832225"/>
          <p14:tracePt t="45986" x="6705600" y="3832225"/>
          <p14:tracePt t="45993" x="6716713" y="3832225"/>
          <p14:tracePt t="46002" x="6735763" y="3832225"/>
          <p14:tracePt t="46009" x="6756400" y="3832225"/>
          <p14:tracePt t="46018" x="6786563" y="3832225"/>
          <p14:tracePt t="46026" x="6807200" y="3832225"/>
          <p14:tracePt t="46034" x="6827838" y="3832225"/>
          <p14:tracePt t="46042" x="6837363" y="3832225"/>
          <p14:tracePt t="46050" x="6858000" y="3822700"/>
          <p14:tracePt t="46058" x="6867525" y="3822700"/>
          <p14:tracePt t="46066" x="6877050" y="3822700"/>
          <p14:tracePt t="46073" x="6888163" y="3822700"/>
          <p14:tracePt t="46090" x="6897688" y="3822700"/>
          <p14:tracePt t="46098" x="6907213" y="3822700"/>
          <p14:tracePt t="46106" x="6918325" y="3822700"/>
          <p14:tracePt t="46114" x="6927850" y="3822700"/>
          <p14:tracePt t="46122" x="6937375" y="3822700"/>
          <p14:tracePt t="46130" x="6967538" y="3822700"/>
          <p14:tracePt t="46138" x="7029450" y="3811588"/>
          <p14:tracePt t="46146" x="7048500" y="3811588"/>
          <p14:tracePt t="46154" x="7078663" y="3811588"/>
          <p14:tracePt t="46162" x="7108825" y="3811588"/>
          <p14:tracePt t="46172" x="7138988" y="3811588"/>
          <p14:tracePt t="46179" x="7159625" y="3811588"/>
          <p14:tracePt t="46188" x="7170738" y="3811588"/>
          <p14:tracePt t="46195" x="7180263" y="3811588"/>
          <p14:tracePt t="46204" x="7189788" y="3811588"/>
          <p14:tracePt t="46212" x="7210425" y="3811588"/>
          <p14:tracePt t="46220" x="7219950" y="3811588"/>
          <p14:tracePt t="46228" x="7231063" y="3811588"/>
          <p14:tracePt t="46236" x="7250113" y="3811588"/>
          <p14:tracePt t="46244" x="7270750" y="3811588"/>
          <p14:tracePt t="46252" x="7291388" y="3811588"/>
          <p14:tracePt t="46260" x="7300913" y="3811588"/>
          <p14:tracePt t="46268" x="7321550" y="3811588"/>
          <p14:tracePt t="46275" x="7331075" y="3811588"/>
          <p14:tracePt t="46284" x="7342188" y="3811588"/>
          <p14:tracePt t="46292" x="7351713" y="3811588"/>
          <p14:tracePt t="46315" x="7361238" y="3811588"/>
          <p14:tracePt t="46324" x="7381875" y="3811588"/>
          <p14:tracePt t="46332" x="7402513" y="3811588"/>
          <p14:tracePt t="46339" x="7432675" y="3811588"/>
          <p14:tracePt t="46348" x="7462838" y="3811588"/>
          <p14:tracePt t="46356" x="7493000" y="3811588"/>
          <p14:tracePt t="46364" x="7532688" y="3822700"/>
          <p14:tracePt t="46371" x="7573963" y="3832225"/>
          <p14:tracePt t="46380" x="7604125" y="3832225"/>
          <p14:tracePt t="46388" x="7623175" y="3832225"/>
          <p14:tracePt t="46395" x="7643813" y="3832225"/>
          <p14:tracePt t="46404" x="7664450" y="3832225"/>
          <p14:tracePt t="46420" x="7683500" y="3841750"/>
          <p14:tracePt t="46427" x="7704138" y="3841750"/>
          <p14:tracePt t="46435" x="7734300" y="3841750"/>
          <p14:tracePt t="46444" x="7775575" y="3841750"/>
          <p14:tracePt t="46451" x="7815263" y="3841750"/>
          <p14:tracePt t="46460" x="7866063" y="3841750"/>
          <p14:tracePt t="46468" x="7905750" y="3841750"/>
          <p14:tracePt t="46477" x="7956550" y="3841750"/>
          <p14:tracePt t="46484" x="8016875" y="3841750"/>
          <p14:tracePt t="46494" x="8077200" y="3841750"/>
          <p14:tracePt t="46502" x="8118475" y="3841750"/>
          <p14:tracePt t="46510" x="8178800" y="3841750"/>
          <p14:tracePt t="46518" x="8208963" y="3841750"/>
          <p14:tracePt t="46526" x="8248650" y="3841750"/>
          <p14:tracePt t="46534" x="8278813" y="3841750"/>
          <p14:tracePt t="46541" x="8308975" y="3841750"/>
          <p14:tracePt t="46550" x="8339138" y="3841750"/>
          <p14:tracePt t="46557" x="8359775" y="3841750"/>
          <p14:tracePt t="46574" x="8369300" y="3841750"/>
          <p14:tracePt t="46582" x="8380413" y="3841750"/>
          <p14:tracePt t="46655" x="8389938" y="3841750"/>
          <p14:tracePt t="46663" x="8401050" y="3841750"/>
          <p14:tracePt t="46671" x="8420100" y="3841750"/>
          <p14:tracePt t="46680" x="8440738" y="3841750"/>
          <p14:tracePt t="46687" x="8470900" y="3841750"/>
          <p14:tracePt t="46696" x="8501063" y="3841750"/>
          <p14:tracePt t="46702" x="8531225" y="3841750"/>
          <p14:tracePt t="46711" x="8561388" y="3841750"/>
          <p14:tracePt t="46718" x="8582025" y="3852863"/>
          <p14:tracePt t="46728" x="8602663" y="3852863"/>
          <p14:tracePt t="46734" x="8612188" y="3852863"/>
          <p14:tracePt t="46801" x="8621713" y="3852863"/>
          <p14:tracePt t="46841" x="8632825" y="3852863"/>
          <p14:tracePt t="46865" x="8642350" y="3852863"/>
          <p14:tracePt t="46881" x="8651875" y="3852863"/>
          <p14:tracePt t="46921" x="8662988" y="3852863"/>
          <p14:tracePt t="46929" x="8672513" y="3852863"/>
          <p14:tracePt t="46937" x="8682038" y="3852863"/>
          <p14:tracePt t="46946" x="8693150" y="3852863"/>
          <p14:tracePt t="46965" x="8712200" y="3852863"/>
          <p14:tracePt t="46971" x="8723313" y="3852863"/>
          <p14:tracePt t="46979" x="8732838" y="3852863"/>
          <p14:tracePt t="46987" x="8763000" y="3852863"/>
          <p14:tracePt t="46996" x="8783638" y="3852863"/>
          <p14:tracePt t="47003" x="8804275" y="3852863"/>
          <p14:tracePt t="47011" x="8823325" y="3852863"/>
          <p14:tracePt t="47019" x="8853488" y="3852863"/>
          <p14:tracePt t="47028" x="8874125" y="3852863"/>
          <p14:tracePt t="47035" x="8883650" y="3852863"/>
          <p14:tracePt t="47044" x="8913813" y="3862388"/>
          <p14:tracePt t="47056" x="8934450" y="3862388"/>
          <p14:tracePt t="47064" x="8955088" y="3862388"/>
          <p14:tracePt t="47071" x="8985250" y="3873500"/>
          <p14:tracePt t="47080" x="9005888" y="3873500"/>
          <p14:tracePt t="47088" x="9036050" y="3873500"/>
          <p14:tracePt t="47098" x="9055100" y="3873500"/>
          <p14:tracePt t="47103" x="9075738" y="3873500"/>
          <p14:tracePt t="47113" x="9085263" y="3873500"/>
          <p14:tracePt t="47119" x="9105900" y="3873500"/>
          <p14:tracePt t="47129" x="9117013" y="3873500"/>
          <p14:tracePt t="47135" x="9136063" y="3873500"/>
          <p14:tracePt t="47154" x="9156700" y="3873500"/>
          <p14:tracePt t="47166" x="9177338" y="3873500"/>
          <p14:tracePt t="47173" x="9196388" y="3873500"/>
          <p14:tracePt t="47181" x="9207500" y="3873500"/>
          <p14:tracePt t="47190" x="9217025" y="3883025"/>
          <p14:tracePt t="47198" x="9237663" y="3883025"/>
          <p14:tracePt t="47206" x="9247188" y="3883025"/>
          <p14:tracePt t="47214" x="9256713" y="3883025"/>
          <p14:tracePt t="47230" x="9267825" y="3883025"/>
          <p14:tracePt t="47238" x="9288463" y="3883025"/>
          <p14:tracePt t="47246" x="9307513" y="3883025"/>
          <p14:tracePt t="47261" x="9328150" y="3883025"/>
          <p14:tracePt t="47269" x="9358313" y="3883025"/>
          <p14:tracePt t="47277" x="9378950" y="3883025"/>
          <p14:tracePt t="47285" x="9398000" y="3883025"/>
          <p14:tracePt t="47293" x="9428163" y="3883025"/>
          <p14:tracePt t="47301" x="9439275" y="3883025"/>
          <p14:tracePt t="47309" x="9459913" y="3883025"/>
          <p14:tracePt t="47317" x="9490075" y="3883025"/>
          <p14:tracePt t="47325" x="9539288" y="3883025"/>
          <p14:tracePt t="47334" x="9569450" y="3883025"/>
          <p14:tracePt t="47341" x="9610725" y="3873500"/>
          <p14:tracePt t="47350" x="9640888" y="3873500"/>
          <p14:tracePt t="47358" x="9671050" y="3862388"/>
          <p14:tracePt t="47365" x="9701213" y="3862388"/>
          <p14:tracePt t="47373" x="9721850" y="3852863"/>
          <p14:tracePt t="47381" x="9740900" y="3852863"/>
          <p14:tracePt t="47389" x="9752013" y="3841750"/>
          <p14:tracePt t="47399" x="9761538" y="3841750"/>
          <p14:tracePt t="47406" x="9771063" y="3841750"/>
          <p14:tracePt t="47416" x="9782175" y="3841750"/>
          <p14:tracePt t="47422" x="9791700" y="3841750"/>
          <p14:tracePt t="47446" x="9801225" y="3841750"/>
          <p14:tracePt t="47456" x="9812338" y="3841750"/>
          <p14:tracePt t="47463" x="9821863" y="3841750"/>
          <p14:tracePt t="47472" x="9832975" y="3841750"/>
          <p14:tracePt t="47488" x="9852025" y="3841750"/>
          <p14:tracePt t="47496" x="9863138" y="3841750"/>
          <p14:tracePt t="47503" x="9872663" y="3841750"/>
          <p14:tracePt t="47511" x="9882188" y="3841750"/>
          <p14:tracePt t="47527" x="9893300" y="3841750"/>
          <p14:tracePt t="47535" x="9912350" y="3841750"/>
          <p14:tracePt t="47544" x="9932988" y="3841750"/>
          <p14:tracePt t="47551" x="9942513" y="3841750"/>
          <p14:tracePt t="47559" x="9953625" y="3841750"/>
          <p14:tracePt t="47567" x="9972675" y="3841750"/>
          <p14:tracePt t="47579" x="9993313" y="3841750"/>
          <p14:tracePt t="47595" x="10004425" y="3841750"/>
          <p14:tracePt t="47603" x="10013950" y="3841750"/>
          <p14:tracePt t="47611" x="10034588" y="3841750"/>
          <p14:tracePt t="47619" x="10044113" y="3841750"/>
          <p14:tracePt t="47627" x="10053638" y="3841750"/>
          <p14:tracePt t="47635" x="10074275" y="3841750"/>
          <p14:tracePt t="47643" x="10094913" y="3841750"/>
          <p14:tracePt t="47651" x="10113963" y="3841750"/>
          <p14:tracePt t="47659" x="10125075" y="3841750"/>
          <p14:tracePt t="47671" x="10144125" y="3841750"/>
          <p14:tracePt t="47679" x="10185400" y="3841750"/>
          <p14:tracePt t="47691" x="10194925" y="3841750"/>
          <p14:tracePt t="47701" x="10215563" y="3841750"/>
          <p14:tracePt t="47707" x="10225088" y="3841750"/>
          <p14:tracePt t="47723" x="10236200" y="3841750"/>
          <p14:tracePt t="47733" x="10245725" y="3841750"/>
          <p14:tracePt t="47739" x="10255250" y="3841750"/>
          <p14:tracePt t="47749" x="10266363" y="3841750"/>
          <p14:tracePt t="47765" x="10285413" y="3841750"/>
          <p14:tracePt t="47773" x="10296525" y="3841750"/>
          <p14:tracePt t="47781" x="10315575" y="3841750"/>
          <p14:tracePt t="47797" x="10326688" y="3841750"/>
          <p14:tracePt t="47805" x="10336213" y="3841750"/>
          <p14:tracePt t="47813" x="10347325" y="3841750"/>
          <p14:tracePt t="47821" x="10366375" y="3841750"/>
          <p14:tracePt t="47837" x="10387013" y="3841750"/>
          <p14:tracePt t="47845" x="10407650" y="3841750"/>
          <p14:tracePt t="47853" x="10426700" y="3841750"/>
          <p14:tracePt t="47861" x="10447338" y="3841750"/>
          <p14:tracePt t="47881" x="10467975" y="3832225"/>
          <p14:tracePt t="47890" x="10498138" y="3832225"/>
          <p14:tracePt t="47897" x="10507663" y="3832225"/>
          <p14:tracePt t="47905" x="10518775" y="3832225"/>
          <p14:tracePt t="47921" x="10518775" y="3822700"/>
          <p14:tracePt t="47930" x="10528300" y="3822700"/>
          <p14:tracePt t="47937" x="10537825" y="3822700"/>
          <p14:tracePt t="47946" x="10548938" y="3822700"/>
          <p14:tracePt t="47954" x="10567988" y="3822700"/>
          <p14:tracePt t="47970" x="10588625" y="3822700"/>
          <p14:tracePt t="47978" x="10598150" y="3822700"/>
          <p14:tracePt t="47987" x="10609263" y="3822700"/>
          <p14:tracePt t="47994" x="10618788" y="3822700"/>
          <p14:tracePt t="48003" x="10628313" y="3822700"/>
          <p14:tracePt t="48011" x="10639425" y="3822700"/>
          <p14:tracePt t="48018" x="10648950" y="3822700"/>
          <p14:tracePt t="48028" x="10648950" y="3811588"/>
          <p14:tracePt t="48034" x="10658475" y="3811588"/>
          <p14:tracePt t="48044" x="10669588" y="3811588"/>
          <p14:tracePt t="48049" x="10688638" y="3811588"/>
          <p14:tracePt t="48059" x="10699750" y="3802063"/>
          <p14:tracePt t="48065" x="10709275" y="3802063"/>
          <p14:tracePt t="48075" x="10729913" y="3802063"/>
          <p14:tracePt t="48083" x="10739438" y="3802063"/>
          <p14:tracePt t="48091" x="10750550" y="3792538"/>
          <p14:tracePt t="48099" x="10760075" y="3792538"/>
          <p14:tracePt t="48107" x="10769600" y="3792538"/>
          <p14:tracePt t="48115" x="10780713" y="3792538"/>
          <p14:tracePt t="48123" x="10790238" y="3792538"/>
          <p14:tracePt t="48131" x="10810875" y="3792538"/>
          <p14:tracePt t="48147" x="10829925" y="3792538"/>
          <p14:tracePt t="48155" x="10850563" y="3792538"/>
          <p14:tracePt t="48163" x="10860088" y="3792538"/>
          <p14:tracePt t="48171" x="10871200" y="3792538"/>
          <p14:tracePt t="48180" x="10880725" y="3792538"/>
          <p14:tracePt t="48187" x="10901363" y="3792538"/>
          <p14:tracePt t="48195" x="10910888" y="3792538"/>
          <p14:tracePt t="48203" x="10910888" y="3781425"/>
          <p14:tracePt t="48211" x="10922000" y="3781425"/>
          <p14:tracePt t="48235" x="10931525" y="3781425"/>
          <p14:tracePt t="48243" x="10941050" y="3781425"/>
          <p14:tracePt t="48252" x="10952163" y="3781425"/>
          <p14:tracePt t="48275" x="10961688" y="3781425"/>
          <p14:tracePt t="48283" x="10971213" y="3781425"/>
          <p14:tracePt t="48299" x="10982325" y="3781425"/>
          <p14:tracePt t="48315" x="10991850" y="3781425"/>
          <p14:tracePt t="48339" x="11001375" y="3781425"/>
          <p14:tracePt t="48355" x="11012488" y="3781425"/>
          <p14:tracePt t="48365" x="11022013" y="3781425"/>
          <p14:tracePt t="48381" x="11031538" y="3781425"/>
          <p14:tracePt t="48389" x="11042650" y="3781425"/>
          <p14:tracePt t="48397" x="11063288" y="3781425"/>
          <p14:tracePt t="48405" x="11072813" y="3781425"/>
          <p14:tracePt t="48413" x="11082338" y="3781425"/>
          <p14:tracePt t="48421" x="11093450" y="3781425"/>
          <p14:tracePt t="48429" x="11102975" y="3781425"/>
          <p14:tracePt t="48437" x="11112500" y="3781425"/>
          <p14:tracePt t="48445" x="11123613" y="3781425"/>
          <p14:tracePt t="48453" x="11133138" y="3781425"/>
          <p14:tracePt t="48461" x="11142663" y="3781425"/>
          <p14:tracePt t="48469" x="11163300" y="3781425"/>
          <p14:tracePt t="48477" x="11172825" y="3781425"/>
          <p14:tracePt t="48485" x="11183938" y="3771900"/>
          <p14:tracePt t="48497" x="11193463" y="3771900"/>
          <p14:tracePt t="48505" x="11214100" y="3771900"/>
          <p14:tracePt t="48513" x="11223625" y="3771900"/>
          <p14:tracePt t="48529" x="11234738" y="3771900"/>
          <p14:tracePt t="48537" x="11253788" y="3771900"/>
          <p14:tracePt t="48545" x="11264900" y="3771900"/>
          <p14:tracePt t="48569" x="11274425" y="3771900"/>
          <p14:tracePt t="48593" x="11283950" y="3771900"/>
          <p14:tracePt t="48601" x="11295063" y="3771900"/>
          <p14:tracePt t="48609" x="11295063" y="3762375"/>
          <p14:tracePt t="48625" x="11304588" y="3762375"/>
          <p14:tracePt t="48960" x="11304588" y="3751263"/>
          <p14:tracePt t="49135" x="11304588" y="3741738"/>
          <p14:tracePt t="49210" x="11295063" y="3741738"/>
          <p14:tracePt t="49218" x="11295063" y="3732213"/>
          <p14:tracePt t="49225" x="11283950" y="3732213"/>
          <p14:tracePt t="49234" x="11274425" y="3732213"/>
          <p14:tracePt t="49242" x="11274425" y="3721100"/>
          <p14:tracePt t="49250" x="11264900" y="3721100"/>
          <p14:tracePt t="49257" x="11253788" y="3721100"/>
          <p14:tracePt t="49273" x="11244263" y="3711575"/>
          <p14:tracePt t="49283" x="11234738" y="3711575"/>
          <p14:tracePt t="49299" x="11223625" y="3711575"/>
          <p14:tracePt t="49309" x="11202988" y="3711575"/>
          <p14:tracePt t="49319" x="11183938" y="3711575"/>
          <p14:tracePt t="49327" x="11153775" y="3711575"/>
          <p14:tracePt t="49335" x="11123613" y="3711575"/>
          <p14:tracePt t="49343" x="11082338" y="3711575"/>
          <p14:tracePt t="49351" x="11022013" y="3741738"/>
          <p14:tracePt t="49359" x="10922000" y="3762375"/>
          <p14:tracePt t="49644" x="10891838" y="3781425"/>
          <p14:tracePt t="49651" x="10799763" y="3852863"/>
          <p14:tracePt t="49660" x="10679113" y="3913188"/>
          <p14:tracePt t="49667" x="10548938" y="3952875"/>
          <p14:tracePt t="49675" x="10185400" y="4033838"/>
          <p14:tracePt t="49682" x="10004425" y="4064000"/>
          <p14:tracePt t="49691" x="9821863" y="4114800"/>
          <p14:tracePt t="49697" x="9671050" y="4165600"/>
          <p14:tracePt t="49705" x="9569450" y="4205288"/>
          <p14:tracePt t="49713" x="9328150" y="4256088"/>
          <p14:tracePt t="49721" x="9156700" y="4286250"/>
          <p14:tracePt t="49729" x="8883650" y="4325938"/>
          <p14:tracePt t="49737" x="8591550" y="4387850"/>
          <p14:tracePt t="49745" x="8420100" y="4418013"/>
          <p14:tracePt t="49753" x="8329613" y="4418013"/>
          <p14:tracePt t="49760" x="8167688" y="4448175"/>
          <p14:tracePt t="49769" x="8107363" y="4457700"/>
          <p14:tracePt t="49777" x="8016875" y="4467225"/>
          <p14:tracePt t="49785" x="7866063" y="4487863"/>
          <p14:tracePt t="49794" x="7785100" y="4497388"/>
          <p14:tracePt t="49801" x="7613650" y="4518025"/>
          <p14:tracePt t="49810" x="7442200" y="4527550"/>
          <p14:tracePt t="49817" x="7240588" y="4548188"/>
          <p14:tracePt t="49825" x="7069138" y="4548188"/>
          <p14:tracePt t="49833" x="6877050" y="4548188"/>
          <p14:tracePt t="49841" x="6675438" y="4559300"/>
          <p14:tracePt t="49849" x="6484938" y="4559300"/>
          <p14:tracePt t="49857" x="6323013" y="4578350"/>
          <p14:tracePt t="49865" x="6130925" y="4589463"/>
          <p14:tracePt t="49873" x="5899150" y="4608513"/>
          <p14:tracePt t="49881" x="5768975" y="4629150"/>
          <p14:tracePt t="49889" x="5646738" y="4638675"/>
          <p14:tracePt t="49897" x="5516563" y="4649788"/>
          <p14:tracePt t="49907" x="5395913" y="4679950"/>
          <p14:tracePt t="49913" x="5345113" y="4679950"/>
          <p14:tracePt t="49923" x="5183188" y="4710113"/>
          <p14:tracePt t="49931" x="5072063" y="4740275"/>
          <p14:tracePt t="49939" x="4991100" y="4760913"/>
          <p14:tracePt t="49947" x="4891088" y="4779963"/>
          <p14:tracePt t="49961" x="4789488" y="4810125"/>
          <p14:tracePt t="49963" x="4678363" y="4840288"/>
          <p14:tracePt t="49971" x="4557713" y="4870450"/>
          <p14:tracePt t="49979" x="4457700" y="4911725"/>
          <p14:tracePt t="49987" x="4337050" y="4941888"/>
          <p14:tracePt t="49995" x="4295775" y="4951413"/>
          <p14:tracePt t="50003" x="4195763" y="5002213"/>
          <p14:tracePt t="50011" x="4084638" y="5011738"/>
          <p14:tracePt t="50019" x="3962400" y="5041900"/>
          <p14:tracePt t="50027" x="3832225" y="5053013"/>
          <p14:tracePt t="50035" x="3711575" y="5083175"/>
          <p14:tracePt t="50042" x="3579813" y="5083175"/>
          <p14:tracePt t="50051" x="3468688" y="5113338"/>
          <p14:tracePt t="50059" x="3278188" y="5113338"/>
          <p14:tracePt t="50067" x="3167063" y="5133975"/>
          <p14:tracePt t="50076" x="3116263" y="5133975"/>
          <p14:tracePt t="50083" x="3014663" y="5133975"/>
          <p14:tracePt t="50092" x="2965450" y="5133975"/>
          <p14:tracePt t="50099" x="2914650" y="5133975"/>
          <p14:tracePt t="50107" x="2873375" y="5133975"/>
          <p14:tracePt t="50115" x="2863850" y="5133975"/>
          <p14:tracePt t="50147" x="2854325" y="5133975"/>
          <p14:tracePt t="50156" x="2843213" y="5122863"/>
          <p14:tracePt t="50164" x="2833688" y="5103813"/>
          <p14:tracePt t="50172" x="2803525" y="5073650"/>
          <p14:tracePt t="50180" x="2782888" y="5053013"/>
          <p14:tracePt t="50188" x="2752725" y="5022850"/>
          <p14:tracePt t="50196" x="2732088" y="5011738"/>
          <p14:tracePt t="50205" x="2701925" y="4992688"/>
          <p14:tracePt t="50211" x="2682875" y="4972050"/>
          <p14:tracePt t="50221" x="2652713" y="4962525"/>
          <p14:tracePt t="50229" x="2611438" y="4941888"/>
          <p14:tracePt t="50237" x="2581275" y="4921250"/>
          <p14:tracePt t="50245" x="2551113" y="4891088"/>
          <p14:tracePt t="50253" x="2530475" y="4891088"/>
          <p14:tracePt t="50261" x="2500313" y="4881563"/>
          <p14:tracePt t="50269" x="2470150" y="4851400"/>
          <p14:tracePt t="50277" x="2451100" y="4840288"/>
          <p14:tracePt t="50285" x="2420938" y="4830763"/>
          <p14:tracePt t="50293" x="2390775" y="4810125"/>
          <p14:tracePt t="50301" x="2370138" y="4800600"/>
          <p14:tracePt t="50309" x="2339975" y="4791075"/>
          <p14:tracePt t="50317" x="2309813" y="4770438"/>
          <p14:tracePt t="50324" x="2259013" y="4740275"/>
          <p14:tracePt t="50333" x="2228850" y="4719638"/>
          <p14:tracePt t="50341" x="2198688" y="4699000"/>
          <p14:tracePt t="50349" x="2168525" y="4659313"/>
          <p14:tracePt t="50358" x="2097088" y="4619625"/>
          <p14:tracePt t="50365" x="2036763" y="4589463"/>
          <p14:tracePt t="50374" x="1985963" y="4548188"/>
          <p14:tracePt t="50381" x="1936750" y="4527550"/>
          <p14:tracePt t="50389" x="1876425" y="4508500"/>
          <p14:tracePt t="50397" x="1804988" y="4467225"/>
          <p14:tracePt t="50405" x="1774825" y="4457700"/>
          <p14:tracePt t="50413" x="1724025" y="4448175"/>
          <p14:tracePt t="50421" x="1663700" y="4437063"/>
          <p14:tracePt t="50429" x="1612900" y="4427538"/>
          <p14:tracePt t="50437" x="1582738" y="4418013"/>
          <p14:tracePt t="50445" x="1563688" y="4406900"/>
          <p14:tracePt t="50453" x="1543050" y="4406900"/>
          <p14:tracePt t="50461" x="1543050" y="4397375"/>
          <p14:tracePt t="50469" x="1522413" y="4387850"/>
          <p14:tracePt t="50477" x="1512888" y="4387850"/>
          <p14:tracePt t="50485" x="1482725" y="4376738"/>
          <p14:tracePt t="50493" x="1452563" y="4367213"/>
          <p14:tracePt t="50501" x="1422400" y="4346575"/>
          <p14:tracePt t="50509" x="1392238" y="4337050"/>
          <p14:tracePt t="50519" x="1350963" y="4316413"/>
          <p14:tracePt t="50525" x="1300163" y="4295775"/>
          <p14:tracePt t="50535" x="1239838" y="4265613"/>
          <p14:tracePt t="50541" x="1169988" y="4246563"/>
          <p14:tracePt t="50551" x="1089025" y="4205288"/>
          <p14:tracePt t="50559" x="1049338" y="4184650"/>
          <p14:tracePt t="50567" x="998538" y="4165600"/>
          <p14:tracePt t="50575" x="968375" y="4154488"/>
          <p14:tracePt t="50583" x="968375" y="4144963"/>
          <p14:tracePt t="50639" x="977900" y="4144963"/>
          <p14:tracePt t="50647" x="989013" y="4144963"/>
          <p14:tracePt t="50655" x="1019175" y="4135438"/>
          <p14:tracePt t="50663" x="1038225" y="4135438"/>
          <p14:tracePt t="50671" x="1058863" y="4135438"/>
          <p14:tracePt t="50679" x="1098550" y="4135438"/>
          <p14:tracePt t="50687" x="1139825" y="4135438"/>
          <p14:tracePt t="50695" x="1190625" y="4135438"/>
          <p14:tracePt t="50703" x="1230313" y="4135438"/>
          <p14:tracePt t="50711" x="1311275" y="4135438"/>
          <p14:tracePt t="50719" x="1392238" y="4135438"/>
          <p14:tracePt t="50727" x="1452563" y="4144963"/>
          <p14:tracePt t="50735" x="1552575" y="4175125"/>
          <p14:tracePt t="50743" x="1593850" y="4184650"/>
          <p14:tracePt t="50751" x="1693863" y="4195763"/>
          <p14:tracePt t="50759" x="1804988" y="4216400"/>
          <p14:tracePt t="50767" x="1885950" y="4216400"/>
          <p14:tracePt t="50775" x="1925638" y="4225925"/>
          <p14:tracePt t="50783" x="2006600" y="4225925"/>
          <p14:tracePt t="50791" x="2087563" y="4225925"/>
          <p14:tracePt t="50799" x="2138363" y="4225925"/>
          <p14:tracePt t="50807" x="2187575" y="4225925"/>
          <p14:tracePt t="50815" x="2219325" y="4225925"/>
          <p14:tracePt t="50825" x="2249488" y="4225925"/>
          <p14:tracePt t="50831" x="2259013" y="4225925"/>
          <p14:tracePt t="50841" x="2279650" y="4225925"/>
          <p14:tracePt t="50847" x="2289175" y="4225925"/>
          <p14:tracePt t="50857" x="2298700" y="4216400"/>
          <p14:tracePt t="50865" x="2309813" y="4216400"/>
          <p14:tracePt t="50897" x="2319338" y="4216400"/>
          <p14:tracePt t="50914" x="2319338" y="4205288"/>
          <p14:tracePt t="50922" x="2328863" y="4205288"/>
          <p14:tracePt t="50930" x="2339975" y="4205288"/>
          <p14:tracePt t="50940" x="2349500" y="4205288"/>
          <p14:tracePt t="50960" x="2400300" y="4184650"/>
          <p14:tracePt t="50963" x="2430463" y="4184650"/>
          <p14:tracePt t="50970" x="2460625" y="4184650"/>
          <p14:tracePt t="50978" x="2500313" y="4175125"/>
          <p14:tracePt t="50986" x="2541588" y="4175125"/>
          <p14:tracePt t="50995" x="2571750" y="4175125"/>
          <p14:tracePt t="51002" x="2592388" y="4175125"/>
          <p14:tracePt t="51010" x="2601913" y="4165600"/>
          <p14:tracePt t="51018" x="2611438" y="4165600"/>
          <p14:tracePt t="51285" x="2622550" y="4165600"/>
          <p14:tracePt t="51299" x="2632075" y="4165600"/>
          <p14:tracePt t="51307" x="2652713" y="4165600"/>
          <p14:tracePt t="51316" x="2671763" y="4165600"/>
          <p14:tracePt t="51323" x="2701925" y="4165600"/>
          <p14:tracePt t="51331" x="2763838" y="4165600"/>
          <p14:tracePt t="51339" x="2824163" y="4165600"/>
          <p14:tracePt t="51347" x="2894013" y="4165600"/>
          <p14:tracePt t="51355" x="2974975" y="4165600"/>
          <p14:tracePt t="51363" x="3065463" y="4165600"/>
          <p14:tracePt t="51371" x="3116263" y="4165600"/>
          <p14:tracePt t="51379" x="3167063" y="4165600"/>
          <p14:tracePt t="51387" x="3246438" y="4154488"/>
          <p14:tracePt t="51395" x="3327400" y="4154488"/>
          <p14:tracePt t="51402" x="3338513" y="4154488"/>
          <p14:tracePt t="51411" x="3348038" y="4154488"/>
          <p14:tracePt t="51427" x="3357563" y="4154488"/>
          <p14:tracePt t="52083" x="3368675" y="4154488"/>
          <p14:tracePt t="52096" x="3378200" y="4154488"/>
          <p14:tracePt t="52111" x="3387725" y="4154488"/>
          <p14:tracePt t="52121" x="3408363" y="4154488"/>
          <p14:tracePt t="52129" x="3429000" y="4154488"/>
          <p14:tracePt t="52136" x="3459163" y="4154488"/>
          <p14:tracePt t="52144" x="3479800" y="4165600"/>
          <p14:tracePt t="52152" x="3489325" y="4165600"/>
          <p14:tracePt t="52160" x="3509963" y="4175125"/>
          <p14:tracePt t="52168" x="3540125" y="4175125"/>
          <p14:tracePt t="52176" x="3559175" y="4175125"/>
          <p14:tracePt t="52185" x="3579813" y="4175125"/>
          <p14:tracePt t="52193" x="3609975" y="4184650"/>
          <p14:tracePt t="52201" x="3640138" y="4184650"/>
          <p14:tracePt t="52209" x="3670300" y="4195763"/>
          <p14:tracePt t="52217" x="3690938" y="4195763"/>
          <p14:tracePt t="52224" x="3730625" y="4195763"/>
          <p14:tracePt t="52233" x="3751263" y="4195763"/>
          <p14:tracePt t="52241" x="3781425" y="4195763"/>
          <p14:tracePt t="52248" x="3790950" y="4195763"/>
          <p14:tracePt t="52257" x="3811588" y="4195763"/>
          <p14:tracePt t="52265" x="3841750" y="4195763"/>
          <p14:tracePt t="52273" x="3862388" y="4195763"/>
          <p14:tracePt t="52281" x="3922713" y="4195763"/>
          <p14:tracePt t="52289" x="3932238" y="4195763"/>
          <p14:tracePt t="52298" x="3962400" y="4195763"/>
          <p14:tracePt t="52305" x="3983038" y="4195763"/>
          <p14:tracePt t="52313" x="4003675" y="4195763"/>
          <p14:tracePt t="52321" x="4024313" y="4195763"/>
          <p14:tracePt t="52329" x="4033838" y="4195763"/>
          <p14:tracePt t="52395" x="4043363" y="4195763"/>
          <p14:tracePt t="52443" x="4054475" y="4195763"/>
          <p14:tracePt t="52467" x="4064000" y="4195763"/>
          <p14:tracePt t="52483" x="4073525" y="4195763"/>
          <p14:tracePt t="52506" x="4084638" y="4195763"/>
          <p14:tracePt t="52563" x="4094163" y="4195763"/>
          <p14:tracePt t="52571" x="4114800" y="4184650"/>
          <p14:tracePt t="52579" x="4133850" y="4184650"/>
          <p14:tracePt t="52587" x="4154488" y="4184650"/>
          <p14:tracePt t="52594" x="4184650" y="4184650"/>
          <p14:tracePt t="52603" x="4205288" y="4175125"/>
          <p14:tracePt t="52611" x="4235450" y="4175125"/>
          <p14:tracePt t="52619" x="4256088" y="4165600"/>
          <p14:tracePt t="52626" x="4295775" y="4165600"/>
          <p14:tracePt t="52635" x="4316413" y="4154488"/>
          <p14:tracePt t="52642" x="4346575" y="4154488"/>
          <p14:tracePt t="52651" x="4376738" y="4154488"/>
          <p14:tracePt t="52659" x="4397375" y="4144963"/>
          <p14:tracePt t="52667" x="4406900" y="4144963"/>
          <p14:tracePt t="52674" x="4427538" y="4144963"/>
          <p14:tracePt t="52683" x="4457700" y="4135438"/>
          <p14:tracePt t="52690" x="4476750" y="4135438"/>
          <p14:tracePt t="52699" x="4497388" y="4135438"/>
          <p14:tracePt t="52709" x="4527550" y="4124325"/>
          <p14:tracePt t="52717" x="4557713" y="4124325"/>
          <p14:tracePt t="52724" x="4598988" y="4114800"/>
          <p14:tracePt t="52733" x="4629150" y="4114800"/>
          <p14:tracePt t="52740" x="4668838" y="4114800"/>
          <p14:tracePt t="52749" x="4699000" y="4114800"/>
          <p14:tracePt t="52756" x="4719638" y="4114800"/>
          <p14:tracePt t="52765" x="4740275" y="4114800"/>
          <p14:tracePt t="52772" x="4749800" y="4114800"/>
          <p14:tracePt t="52781" x="4759325" y="4114800"/>
          <p14:tracePt t="52788" x="4770438" y="4114800"/>
          <p14:tracePt t="52797" x="4789488" y="4114800"/>
          <p14:tracePt t="52812" x="4800600" y="4114800"/>
          <p14:tracePt t="53049" x="4810125" y="4114800"/>
          <p14:tracePt t="53065" x="4819650" y="4114800"/>
          <p14:tracePt t="53073" x="4840288" y="4114800"/>
          <p14:tracePt t="53079" x="4860925" y="4114800"/>
          <p14:tracePt t="53087" x="4891088" y="4114800"/>
          <p14:tracePt t="53095" x="4930775" y="4114800"/>
          <p14:tracePt t="53104" x="4972050" y="4114800"/>
          <p14:tracePt t="53112" x="5011738" y="4114800"/>
          <p14:tracePt t="53119" x="5053013" y="4114800"/>
          <p14:tracePt t="53128" x="5083175" y="4114800"/>
          <p14:tracePt t="53135" x="5122863" y="4114800"/>
          <p14:tracePt t="53145" x="5203825" y="4114800"/>
          <p14:tracePt t="53151" x="5243513" y="4114800"/>
          <p14:tracePt t="53159" x="5273675" y="4114800"/>
          <p14:tracePt t="53167" x="5303838" y="4114800"/>
          <p14:tracePt t="53175" x="5324475" y="4114800"/>
          <p14:tracePt t="53183" x="5334000" y="4114800"/>
          <p14:tracePt t="53191" x="5345113" y="4114800"/>
          <p14:tracePt t="53199" x="5354638" y="4114800"/>
          <p14:tracePt t="53207" x="5364163" y="4114800"/>
          <p14:tracePt t="53425" x="5375275" y="4114800"/>
          <p14:tracePt t="53432" x="5384800" y="4114800"/>
          <p14:tracePt t="53449" x="5395913" y="4114800"/>
          <p14:tracePt t="53457" x="5405438" y="4114800"/>
          <p14:tracePt t="53472" x="5414963" y="4114800"/>
          <p14:tracePt t="53481" x="5426075" y="4114800"/>
          <p14:tracePt t="53488" x="5435600" y="4114800"/>
          <p14:tracePt t="53497" x="5456238" y="4114800"/>
          <p14:tracePt t="53513" x="5465763" y="4114800"/>
          <p14:tracePt t="53521" x="5475288" y="4114800"/>
          <p14:tracePt t="53529" x="5495925" y="4114800"/>
          <p14:tracePt t="53537" x="5505450" y="4114800"/>
          <p14:tracePt t="53544" x="5526088" y="4114800"/>
          <p14:tracePt t="53552" x="5546725" y="4114800"/>
          <p14:tracePt t="53561" x="5576888" y="4114800"/>
          <p14:tracePt t="53568" x="5586413" y="4114800"/>
          <p14:tracePt t="53576" x="5597525" y="4114800"/>
          <p14:tracePt t="53584" x="5607050" y="4114800"/>
          <p14:tracePt t="53601" x="5616575" y="4114800"/>
          <p14:tracePt t="54044" x="5616575" y="4124325"/>
          <p14:tracePt t="54432" x="5646738" y="4124325"/>
          <p14:tracePt t="54438" x="5676900" y="4124325"/>
          <p14:tracePt t="54446" x="5707063" y="4124325"/>
          <p14:tracePt t="54454" x="5768975" y="4144963"/>
          <p14:tracePt t="54462" x="5808663" y="4144963"/>
          <p14:tracePt t="54470" x="5848350" y="4144963"/>
          <p14:tracePt t="54478" x="5889625" y="4144963"/>
          <p14:tracePt t="54487" x="5949950" y="4144963"/>
          <p14:tracePt t="54494" x="5980113" y="4144963"/>
          <p14:tracePt t="54503" x="6030913" y="4144963"/>
          <p14:tracePt t="54510" x="6111875" y="4144963"/>
          <p14:tracePt t="54518" x="6151563" y="4144963"/>
          <p14:tracePt t="54526" x="6191250" y="4144963"/>
          <p14:tracePt t="54535" x="6202363" y="4144963"/>
          <p14:tracePt t="54542" x="6242050" y="4144963"/>
          <p14:tracePt t="54550" x="6272213" y="4135438"/>
          <p14:tracePt t="54558" x="6302375" y="4135438"/>
          <p14:tracePt t="54566" x="6323013" y="4135438"/>
          <p14:tracePt t="54584" x="6362700" y="4135438"/>
          <p14:tracePt t="54592" x="6403975" y="4135438"/>
          <p14:tracePt t="54600" x="6473825" y="4135438"/>
          <p14:tracePt t="54608" x="6534150" y="4135438"/>
          <p14:tracePt t="54616" x="6635750" y="4135438"/>
          <p14:tracePt t="54624" x="6705600" y="4135438"/>
          <p14:tracePt t="54632" x="6786563" y="4135438"/>
          <p14:tracePt t="54640" x="6858000" y="4135438"/>
          <p14:tracePt t="54648" x="6918325" y="4135438"/>
          <p14:tracePt t="54656" x="6937375" y="4135438"/>
          <p14:tracePt t="54664" x="6958013" y="4135438"/>
          <p14:tracePt t="55300" x="6978650" y="4135438"/>
          <p14:tracePt t="55308" x="7008813" y="4135438"/>
          <p14:tracePt t="55316" x="7099300" y="4135438"/>
          <p14:tracePt t="55324" x="7189788" y="4144963"/>
          <p14:tracePt t="55332" x="7321550" y="4144963"/>
          <p14:tracePt t="55340" x="7462838" y="4154488"/>
          <p14:tracePt t="55349" x="7573963" y="4175125"/>
          <p14:tracePt t="55356" x="7673975" y="4175125"/>
          <p14:tracePt t="55364" x="7835900" y="4175125"/>
          <p14:tracePt t="55372" x="7916863" y="4175125"/>
          <p14:tracePt t="55380" x="7986713" y="4175125"/>
          <p14:tracePt t="55388" x="8047038" y="4175125"/>
          <p14:tracePt t="55396" x="8128000" y="4175125"/>
          <p14:tracePt t="55404" x="8158163" y="4175125"/>
          <p14:tracePt t="55412" x="8197850" y="4175125"/>
          <p14:tracePt t="55420" x="8269288" y="4175125"/>
          <p14:tracePt t="55428" x="8308975" y="4175125"/>
          <p14:tracePt t="55436" x="8359775" y="4154488"/>
          <p14:tracePt t="55444" x="8420100" y="4144963"/>
          <p14:tracePt t="55452" x="8480425" y="4135438"/>
          <p14:tracePt t="55460" x="8510588" y="4135438"/>
          <p14:tracePt t="55468" x="8540750" y="4135438"/>
          <p14:tracePt t="55476" x="8572500" y="4124325"/>
          <p14:tracePt t="55484" x="8591550" y="4124325"/>
          <p14:tracePt t="55492" x="8602663" y="4124325"/>
          <p14:tracePt t="55542" x="8602663" y="4114800"/>
          <p14:tracePt t="55550" x="8612188" y="4114800"/>
          <p14:tracePt t="55558" x="8621713" y="4114800"/>
          <p14:tracePt t="55566" x="8632825" y="4114800"/>
          <p14:tracePt t="55582" x="8642350" y="4105275"/>
          <p14:tracePt t="55590" x="8662988" y="4105275"/>
          <p14:tracePt t="55606" x="8672513" y="4105275"/>
          <p14:tracePt t="56075" x="8682038" y="4105275"/>
          <p14:tracePt t="56089" x="8693150" y="4105275"/>
          <p14:tracePt t="56096" x="8723313" y="4105275"/>
          <p14:tracePt t="56105" x="8753475" y="4105275"/>
          <p14:tracePt t="56114" x="8813800" y="4105275"/>
          <p14:tracePt t="56120" x="8853488" y="4114800"/>
          <p14:tracePt t="56130" x="8934450" y="4114800"/>
          <p14:tracePt t="56138" x="8994775" y="4124325"/>
          <p14:tracePt t="56146" x="9085263" y="4124325"/>
          <p14:tracePt t="56154" x="9147175" y="4124325"/>
          <p14:tracePt t="56162" x="9177338" y="4135438"/>
          <p14:tracePt t="56170" x="9207500" y="4135438"/>
          <p14:tracePt t="56178" x="9217025" y="4135438"/>
          <p14:tracePt t="56186" x="9226550" y="4135438"/>
          <p14:tracePt t="56407" x="9237663" y="4135438"/>
          <p14:tracePt t="56414" x="9247188" y="4135438"/>
          <p14:tracePt t="56419" x="9267825" y="4135438"/>
          <p14:tracePt t="56428" x="9297988" y="4135438"/>
          <p14:tracePt t="56435" x="9337675" y="4135438"/>
          <p14:tracePt t="56445" x="9388475" y="4124325"/>
          <p14:tracePt t="56452" x="9439275" y="4124325"/>
          <p14:tracePt t="56461" x="9490075" y="4124325"/>
          <p14:tracePt t="56469" x="9529763" y="4114800"/>
          <p14:tracePt t="56477" x="9569450" y="4114800"/>
          <p14:tracePt t="56484" x="9631363" y="4114800"/>
          <p14:tracePt t="56493" x="9671050" y="4114800"/>
          <p14:tracePt t="56500" x="9710738" y="4114800"/>
          <p14:tracePt t="56508" x="9752013" y="4114800"/>
          <p14:tracePt t="56516" x="9812338" y="4114800"/>
          <p14:tracePt t="56524" x="9872663" y="4114800"/>
          <p14:tracePt t="56532" x="9942513" y="4114800"/>
          <p14:tracePt t="56540" x="10023475" y="4114800"/>
          <p14:tracePt t="56548" x="10083800" y="4114800"/>
          <p14:tracePt t="56556" x="10125075" y="4114800"/>
          <p14:tracePt t="56564" x="10155238" y="4114800"/>
          <p14:tracePt t="56572" x="10164763" y="4114800"/>
          <p14:tracePt t="56580" x="10185400" y="4114800"/>
          <p14:tracePt t="56588" x="10194925" y="4114800"/>
          <p14:tracePt t="57620" x="10185400" y="4114800"/>
          <p14:tracePt t="57627" x="10113963" y="4114800"/>
          <p14:tracePt t="57634" x="10034588" y="4114800"/>
          <p14:tracePt t="57642" x="9882188" y="4114800"/>
          <p14:tracePt t="57652" x="9671050" y="4094163"/>
          <p14:tracePt t="57658" x="9499600" y="4064000"/>
          <p14:tracePt t="57668" x="9348788" y="4054475"/>
          <p14:tracePt t="57674" x="9085263" y="4033838"/>
          <p14:tracePt t="57684" x="8904288" y="4033838"/>
          <p14:tracePt t="57690" x="8651875" y="4033838"/>
          <p14:tracePt t="57700" x="8440738" y="4033838"/>
          <p14:tracePt t="57708" x="8097838" y="4033838"/>
          <p14:tracePt t="57716" x="7794625" y="4033838"/>
          <p14:tracePt t="57724" x="7583488" y="4044950"/>
          <p14:tracePt t="57732" x="7240588" y="4064000"/>
          <p14:tracePt t="57740" x="6807200" y="4084638"/>
          <p14:tracePt t="57748" x="6443663" y="4124325"/>
          <p14:tracePt t="57756" x="6019800" y="4124325"/>
          <p14:tracePt t="57764" x="5637213" y="4144963"/>
          <p14:tracePt t="57772" x="5426075" y="4144963"/>
          <p14:tracePt t="57780" x="5021263" y="4165600"/>
          <p14:tracePt t="57788" x="4668838" y="4184650"/>
          <p14:tracePt t="57796" x="4487863" y="4205288"/>
          <p14:tracePt t="57804" x="4244975" y="4216400"/>
          <p14:tracePt t="57812" x="4114800" y="4235450"/>
          <p14:tracePt t="57820" x="3983038" y="4246563"/>
          <p14:tracePt t="57828" x="3902075" y="4265613"/>
          <p14:tracePt t="57836" x="3802063" y="4276725"/>
          <p14:tracePt t="57844" x="3760788" y="4295775"/>
          <p14:tracePt t="57853" x="3730625" y="4306888"/>
          <p14:tracePt t="57860" x="3681413" y="4316413"/>
          <p14:tracePt t="57868" x="3640138" y="4337050"/>
          <p14:tracePt t="57876" x="3559175" y="4346575"/>
          <p14:tracePt t="57884" x="3498850" y="4356100"/>
          <p14:tracePt t="57892" x="3438525" y="4367213"/>
          <p14:tracePt t="57900" x="3398838" y="4376738"/>
          <p14:tracePt t="57908" x="3317875" y="4397375"/>
          <p14:tracePt t="57916" x="3257550" y="4397375"/>
          <p14:tracePt t="57924" x="3146425" y="4406900"/>
          <p14:tracePt t="57932" x="3086100" y="4406900"/>
          <p14:tracePt t="57952" x="3014663" y="4418013"/>
          <p14:tracePt t="57956" x="2965450" y="4427538"/>
          <p14:tracePt t="57966" x="2924175" y="4427538"/>
          <p14:tracePt t="57972" x="2894013" y="4427538"/>
          <p14:tracePt t="57982" x="2854325" y="4437063"/>
          <p14:tracePt t="57988" x="2794000" y="4457700"/>
          <p14:tracePt t="57998" x="2752725" y="4457700"/>
          <p14:tracePt t="58004" x="2722563" y="4467225"/>
          <p14:tracePt t="58014" x="2692400" y="4467225"/>
          <p14:tracePt t="58020" x="2682875" y="4467225"/>
          <p14:tracePt t="58030" x="2652713" y="4467225"/>
          <p14:tracePt t="58038" x="2622550" y="4478338"/>
          <p14:tracePt t="58046" x="2581275" y="4508500"/>
          <p14:tracePt t="58054" x="2530475" y="4518025"/>
          <p14:tracePt t="58062" x="2490788" y="4527550"/>
          <p14:tracePt t="58070" x="2451100" y="4538663"/>
          <p14:tracePt t="58078" x="2359025" y="4568825"/>
          <p14:tracePt t="58085" x="2309813" y="4568825"/>
          <p14:tracePt t="58094" x="2228850" y="4589463"/>
          <p14:tracePt t="58102" x="2108200" y="4608513"/>
          <p14:tracePt t="58110" x="1997075" y="4619625"/>
          <p14:tracePt t="58118" x="1895475" y="4629150"/>
          <p14:tracePt t="58126" x="1784350" y="4649788"/>
          <p14:tracePt t="58135" x="1724025" y="4659313"/>
          <p14:tracePt t="58142" x="1673225" y="4668838"/>
          <p14:tracePt t="58150" x="1643063" y="4668838"/>
          <p14:tracePt t="58158" x="1633538" y="4668838"/>
          <p14:tracePt t="58165" x="1624013" y="4668838"/>
          <p14:tracePt t="58254" x="1633538" y="4668838"/>
          <p14:tracePt t="58262" x="1643063" y="4668838"/>
          <p14:tracePt t="58270" x="1663700" y="4668838"/>
          <p14:tracePt t="58280" x="1684338" y="4659313"/>
          <p14:tracePt t="58286" x="1714500" y="4649788"/>
          <p14:tracePt t="58296" x="1724025" y="4638675"/>
          <p14:tracePt t="58301" x="1744663" y="4638675"/>
          <p14:tracePt t="58312" x="1765300" y="4629150"/>
          <p14:tracePt t="58317" x="1784350" y="4629150"/>
          <p14:tracePt t="58327" x="1795463" y="4619625"/>
          <p14:tracePt t="58336" x="1804988" y="4619625"/>
          <p14:tracePt t="58344" x="1814513" y="4619625"/>
          <p14:tracePt t="58352" x="1814513" y="4608513"/>
          <p14:tracePt t="58384" x="1814513" y="4598988"/>
          <p14:tracePt t="58399" x="1825625" y="4598988"/>
          <p14:tracePt t="58634" x="1814513" y="4598988"/>
          <p14:tracePt t="58754" x="1825625" y="4598988"/>
          <p14:tracePt t="58764" x="1844675" y="4589463"/>
          <p14:tracePt t="58773" x="1855788" y="4589463"/>
          <p14:tracePt t="58781" x="1885950" y="4589463"/>
          <p14:tracePt t="58788" x="1916113" y="4589463"/>
          <p14:tracePt t="58794" x="1955800" y="4578350"/>
          <p14:tracePt t="58802" x="2016125" y="4578350"/>
          <p14:tracePt t="58810" x="2057400" y="4568825"/>
          <p14:tracePt t="58819" x="2138363" y="4568825"/>
          <p14:tracePt t="58826" x="2198688" y="4559300"/>
          <p14:tracePt t="58834" x="2268538" y="4548188"/>
          <p14:tracePt t="58842" x="2339975" y="4527550"/>
          <p14:tracePt t="58850" x="2400300" y="4518025"/>
          <p14:tracePt t="58858" x="2430463" y="4518025"/>
          <p14:tracePt t="58866" x="2470150" y="4508500"/>
          <p14:tracePt t="58874" x="2500313" y="4508500"/>
          <p14:tracePt t="58882" x="2530475" y="4508500"/>
          <p14:tracePt t="58892" x="2551113" y="4508500"/>
          <p14:tracePt t="58908" x="2560638" y="4508500"/>
          <p14:tracePt t="58915" x="2560638" y="4497388"/>
          <p14:tracePt t="59142" x="2581275" y="4497388"/>
          <p14:tracePt t="59149" x="2601913" y="4497388"/>
          <p14:tracePt t="59158" x="2622550" y="4497388"/>
          <p14:tracePt t="59166" x="2662238" y="4497388"/>
          <p14:tracePt t="59174" x="2692400" y="4497388"/>
          <p14:tracePt t="59181" x="2763838" y="4497388"/>
          <p14:tracePt t="59188" x="2824163" y="4497388"/>
          <p14:tracePt t="59197" x="2873375" y="4497388"/>
          <p14:tracePt t="59204" x="2935288" y="4497388"/>
          <p14:tracePt t="59214" x="2995613" y="4487863"/>
          <p14:tracePt t="59220" x="3035300" y="4487863"/>
          <p14:tracePt t="59231" x="3086100" y="4478338"/>
          <p14:tracePt t="59238" x="3125788" y="4478338"/>
          <p14:tracePt t="59247" x="3167063" y="4467225"/>
          <p14:tracePt t="59254" x="3197225" y="4467225"/>
          <p14:tracePt t="59264" x="3216275" y="4457700"/>
          <p14:tracePt t="59270" x="3246438" y="4457700"/>
          <p14:tracePt t="59279" x="3267075" y="4457700"/>
          <p14:tracePt t="59286" x="3287713" y="4457700"/>
          <p14:tracePt t="59294" x="3297238" y="4457700"/>
          <p14:tracePt t="59302" x="3327400" y="4457700"/>
          <p14:tracePt t="59310" x="3387725" y="4457700"/>
          <p14:tracePt t="59318" x="3417888" y="4457700"/>
          <p14:tracePt t="59326" x="3459163" y="4457700"/>
          <p14:tracePt t="59334" x="3479800" y="4457700"/>
          <p14:tracePt t="59341" x="3519488" y="4457700"/>
          <p14:tracePt t="59350" x="3540125" y="4457700"/>
          <p14:tracePt t="59357" x="3559175" y="4457700"/>
          <p14:tracePt t="59366" x="3570288" y="4457700"/>
          <p14:tracePt t="59438" x="3579813" y="4457700"/>
          <p14:tracePt t="59454" x="3589338" y="4457700"/>
          <p14:tracePt t="59462" x="3600450" y="4457700"/>
          <p14:tracePt t="59479" x="3609975" y="4457700"/>
          <p14:tracePt t="59552" x="3619500" y="4457700"/>
          <p14:tracePt t="59559" x="3630613" y="4457700"/>
          <p14:tracePt t="59568" x="3651250" y="4467225"/>
          <p14:tracePt t="59576" x="3660775" y="4467225"/>
          <p14:tracePt t="59583" x="3690938" y="4467225"/>
          <p14:tracePt t="59591" x="3711575" y="4478338"/>
          <p14:tracePt t="59600" x="3730625" y="4478338"/>
          <p14:tracePt t="59607" x="3741738" y="4478338"/>
          <p14:tracePt t="59616" x="3751263" y="4478338"/>
          <p14:tracePt t="59623" x="3760788" y="4478338"/>
          <p14:tracePt t="59639" x="3771900" y="4478338"/>
          <p14:tracePt t="59648" x="3781425" y="4478338"/>
          <p14:tracePt t="59655" x="3790950" y="4478338"/>
          <p14:tracePt t="59664" x="3802063" y="4478338"/>
          <p14:tracePt t="59680" x="3811588" y="4478338"/>
          <p14:tracePt t="59688" x="3822700" y="4478338"/>
          <p14:tracePt t="59695" x="3841750" y="4478338"/>
          <p14:tracePt t="59712" x="3852863" y="4478338"/>
          <p14:tracePt t="59727" x="3862388" y="4478338"/>
          <p14:tracePt t="59736" x="3871913" y="4478338"/>
          <p14:tracePt t="59752" x="3883025" y="4478338"/>
          <p14:tracePt t="59777" x="3902075" y="4478338"/>
          <p14:tracePt t="59793" x="3922713" y="4478338"/>
          <p14:tracePt t="59801" x="3932238" y="4478338"/>
          <p14:tracePt t="59835" x="3943350" y="4478338"/>
          <p14:tracePt t="59867" x="3952875" y="4478338"/>
          <p14:tracePt t="59872" x="3962400" y="4478338"/>
          <p14:tracePt t="59891" x="3973513" y="4478338"/>
          <p14:tracePt t="59931" x="3983038" y="4478338"/>
          <p14:tracePt t="59939" x="3994150" y="4478338"/>
          <p14:tracePt t="59949" x="4003675" y="4478338"/>
          <p14:tracePt t="59955" x="4013200" y="4478338"/>
          <p14:tracePt t="59970" x="4033838" y="4487863"/>
          <p14:tracePt t="59978" x="4054475" y="4487863"/>
          <p14:tracePt t="59985" x="4073525" y="4487863"/>
          <p14:tracePt t="59993" x="4094163" y="4487863"/>
          <p14:tracePt t="60001" x="4103688" y="4487863"/>
          <p14:tracePt t="60009" x="4124325" y="4487863"/>
          <p14:tracePt t="60018" x="4144963" y="4487863"/>
          <p14:tracePt t="60025" x="4165600" y="4487863"/>
          <p14:tracePt t="60034" x="4184650" y="4487863"/>
          <p14:tracePt t="60042" x="4195763" y="4487863"/>
          <p14:tracePt t="60049" x="4205288" y="4487863"/>
          <p14:tracePt t="60058" x="4214813" y="4487863"/>
          <p14:tracePt t="60073" x="4225925" y="4487863"/>
          <p14:tracePt t="60081" x="4235450" y="4487863"/>
          <p14:tracePt t="60097" x="4244975" y="4487863"/>
          <p14:tracePt t="60105" x="4265613" y="4487863"/>
          <p14:tracePt t="60114" x="4286250" y="4487863"/>
          <p14:tracePt t="60121" x="4295775" y="4487863"/>
          <p14:tracePt t="60130" x="4316413" y="4487863"/>
          <p14:tracePt t="60137" x="4337050" y="4487863"/>
          <p14:tracePt t="60148" x="4356100" y="4487863"/>
          <p14:tracePt t="60153" x="4376738" y="4487863"/>
          <p14:tracePt t="60164" x="4406900" y="4487863"/>
          <p14:tracePt t="60169" x="4416425" y="4487863"/>
          <p14:tracePt t="60179" x="4446588" y="4487863"/>
          <p14:tracePt t="60185" x="4467225" y="4487863"/>
          <p14:tracePt t="60195" x="4487863" y="4487863"/>
          <p14:tracePt t="60203" x="4497388" y="4487863"/>
          <p14:tracePt t="60211" x="4508500" y="4487863"/>
          <p14:tracePt t="60501" x="4508500" y="4497388"/>
          <p14:tracePt t="60598" x="4518025" y="4497388"/>
          <p14:tracePt t="60605" x="4527550" y="4497388"/>
          <p14:tracePt t="60613" x="4557713" y="4497388"/>
          <p14:tracePt t="60621" x="4568825" y="4508500"/>
          <p14:tracePt t="60629" x="4598988" y="4508500"/>
          <p14:tracePt t="60637" x="4648200" y="4518025"/>
          <p14:tracePt t="60645" x="4678363" y="4518025"/>
          <p14:tracePt t="60653" x="4719638" y="4518025"/>
          <p14:tracePt t="60661" x="4749800" y="4518025"/>
          <p14:tracePt t="60669" x="4789488" y="4518025"/>
          <p14:tracePt t="60677" x="4860925" y="4518025"/>
          <p14:tracePt t="60685" x="4891088" y="4518025"/>
          <p14:tracePt t="60693" x="4921250" y="4518025"/>
          <p14:tracePt t="60701" x="4960938" y="4518025"/>
          <p14:tracePt t="60709" x="5011738" y="4518025"/>
          <p14:tracePt t="60717" x="5053013" y="4518025"/>
          <p14:tracePt t="60725" x="5092700" y="4527550"/>
          <p14:tracePt t="60733" x="5153025" y="4527550"/>
          <p14:tracePt t="60741" x="5213350" y="4527550"/>
          <p14:tracePt t="60751" x="5264150" y="4527550"/>
          <p14:tracePt t="60757" x="5324475" y="4527550"/>
          <p14:tracePt t="60767" x="5354638" y="4527550"/>
          <p14:tracePt t="60773" x="5395913" y="4527550"/>
          <p14:tracePt t="60783" x="5445125" y="4527550"/>
          <p14:tracePt t="60790" x="5475288" y="4527550"/>
          <p14:tracePt t="60799" x="5475288" y="4518025"/>
          <p14:tracePt t="60807" x="5495925" y="4518025"/>
          <p14:tracePt t="61007" x="5495925" y="4508500"/>
          <p14:tracePt t="61204" x="5505450" y="4508500"/>
          <p14:tracePt t="61308" x="5535613" y="4508500"/>
          <p14:tracePt t="61316" x="5567363" y="4508500"/>
          <p14:tracePt t="61324" x="5597525" y="4518025"/>
          <p14:tracePt t="61332" x="5637213" y="4527550"/>
          <p14:tracePt t="61339" x="5697538" y="4527550"/>
          <p14:tracePt t="61346" x="5757863" y="4548188"/>
          <p14:tracePt t="61354" x="5818188" y="4559300"/>
          <p14:tracePt t="61362" x="5878513" y="4559300"/>
          <p14:tracePt t="61369" x="5949950" y="4559300"/>
          <p14:tracePt t="61377" x="5989638" y="4559300"/>
          <p14:tracePt t="61386" x="6070600" y="4559300"/>
          <p14:tracePt t="61395" x="6161088" y="4559300"/>
          <p14:tracePt t="61402" x="6242050" y="4559300"/>
          <p14:tracePt t="61411" x="6292850" y="4559300"/>
          <p14:tracePt t="61419" x="6413500" y="4559300"/>
          <p14:tracePt t="61427" x="6545263" y="4559300"/>
          <p14:tracePt t="61435" x="6615113" y="4559300"/>
          <p14:tracePt t="61443" x="6716713" y="4559300"/>
          <p14:tracePt t="61452" x="6765925" y="4559300"/>
          <p14:tracePt t="61459" x="6816725" y="4559300"/>
          <p14:tracePt t="61468" x="6846888" y="4559300"/>
          <p14:tracePt t="61475" x="6858000" y="4559300"/>
          <p14:tracePt t="61483" x="6867525" y="4559300"/>
          <p14:tracePt t="62087" x="6897688" y="4559300"/>
          <p14:tracePt t="62095" x="6937375" y="4559300"/>
          <p14:tracePt t="62103" x="6999288" y="4568825"/>
          <p14:tracePt t="62111" x="7099300" y="4598988"/>
          <p14:tracePt t="62119" x="7250113" y="4659313"/>
          <p14:tracePt t="62127" x="7412038" y="4730750"/>
          <p14:tracePt t="62135" x="7493000" y="4749800"/>
          <p14:tracePt t="62143" x="7694613" y="4840288"/>
          <p14:tracePt t="62151" x="7775575" y="4860925"/>
          <p14:tracePt t="62159" x="7854950" y="4902200"/>
          <p14:tracePt t="62167" x="7956550" y="4951413"/>
          <p14:tracePt t="62175" x="8007350" y="4962525"/>
          <p14:tracePt t="62184" x="8037513" y="4972050"/>
          <p14:tracePt t="62191" x="8058150" y="4981575"/>
          <p14:tracePt t="62199" x="8067675" y="4981575"/>
          <p14:tracePt t="62211" x="8097838" y="4992688"/>
          <p14:tracePt t="62219" x="8118475" y="4992688"/>
          <p14:tracePt t="62227" x="8137525" y="4992688"/>
          <p14:tracePt t="62235" x="8167688" y="5002213"/>
          <p14:tracePt t="62243" x="8208963" y="5002213"/>
          <p14:tracePt t="62251" x="8239125" y="5011738"/>
          <p14:tracePt t="62259" x="8289925" y="5011738"/>
          <p14:tracePt t="62267" x="8329613" y="5011738"/>
          <p14:tracePt t="62275" x="8369300" y="5011738"/>
          <p14:tracePt t="62283" x="8410575" y="5011738"/>
          <p14:tracePt t="62291" x="8440738" y="5011738"/>
          <p14:tracePt t="62299" x="8480425" y="5011738"/>
          <p14:tracePt t="62307" x="8551863" y="5011738"/>
          <p14:tracePt t="62317" x="8612188" y="5011738"/>
          <p14:tracePt t="62323" x="8651875" y="5011738"/>
          <p14:tracePt t="62333" x="8712200" y="5011738"/>
          <p14:tracePt t="62339" x="8753475" y="5011738"/>
          <p14:tracePt t="62349" x="8793163" y="5011738"/>
          <p14:tracePt t="62357" x="8853488" y="5011738"/>
          <p14:tracePt t="62365" x="8934450" y="4992688"/>
          <p14:tracePt t="62373" x="9036050" y="4981575"/>
          <p14:tracePt t="62381" x="9147175" y="4972050"/>
          <p14:tracePt t="62389" x="9226550" y="4951413"/>
          <p14:tracePt t="62397" x="9267825" y="4951413"/>
          <p14:tracePt t="62405" x="9307513" y="4941888"/>
          <p14:tracePt t="62413" x="9337675" y="4932363"/>
          <p14:tracePt t="62421" x="9358313" y="4932363"/>
          <p14:tracePt t="62430" x="9367838" y="4921250"/>
          <p14:tracePt t="62437" x="9388475" y="4921250"/>
          <p14:tracePt t="62445" x="9398000" y="4921250"/>
          <p14:tracePt t="62453" x="9409113" y="4921250"/>
          <p14:tracePt t="62461" x="9439275" y="4921250"/>
          <p14:tracePt t="62469" x="9459913" y="4911725"/>
          <p14:tracePt t="62477" x="9490075" y="4911725"/>
          <p14:tracePt t="62485" x="9509125" y="4902200"/>
          <p14:tracePt t="62493" x="9539288" y="4902200"/>
          <p14:tracePt t="62501" x="9550400" y="4902200"/>
          <p14:tracePt t="62509" x="9559925" y="4891088"/>
          <p14:tracePt t="62579" x="9569450" y="4891088"/>
          <p14:tracePt t="62585" x="9599613" y="4891088"/>
          <p14:tracePt t="62593" x="9631363" y="4891088"/>
          <p14:tracePt t="62601" x="9680575" y="4881563"/>
          <p14:tracePt t="62609" x="9721850" y="4881563"/>
          <p14:tracePt t="62617" x="9761538" y="4870450"/>
          <p14:tracePt t="62627" x="9801225" y="4870450"/>
          <p14:tracePt t="62633" x="9852025" y="4860925"/>
          <p14:tracePt t="62643" x="9893300" y="4860925"/>
          <p14:tracePt t="62649" x="9953625" y="4840288"/>
          <p14:tracePt t="62659" x="9993313" y="4830763"/>
          <p14:tracePt t="62667" x="10023475" y="4830763"/>
          <p14:tracePt t="62675" x="10053638" y="4810125"/>
          <p14:tracePt t="62683" x="10074275" y="4810125"/>
          <p14:tracePt t="62691" x="10094913" y="4810125"/>
          <p14:tracePt t="62707" x="10104438" y="4800600"/>
          <p14:tracePt t="63187" x="10113963" y="4810125"/>
          <p14:tracePt t="63194" x="10125075" y="4830763"/>
          <p14:tracePt t="63200" x="10134600" y="4870450"/>
          <p14:tracePt t="63210" x="10144125" y="4891088"/>
          <p14:tracePt t="63215" x="10155238" y="4941888"/>
          <p14:tracePt t="63224" x="10155238" y="4972050"/>
          <p14:tracePt t="63230" x="10164763" y="5011738"/>
          <p14:tracePt t="63238" x="10175875" y="5053013"/>
          <p14:tracePt t="63246" x="10185400" y="5083175"/>
          <p14:tracePt t="63255" x="10194925" y="5133975"/>
          <p14:tracePt t="63262" x="10194925" y="5164138"/>
          <p14:tracePt t="63271" x="10194925" y="5194300"/>
          <p14:tracePt t="63278" x="10206038" y="5224463"/>
          <p14:tracePt t="63288" x="10206038" y="5254625"/>
          <p14:tracePt t="63296" x="10215563" y="5284788"/>
          <p14:tracePt t="63304" x="10215563" y="5314950"/>
          <p14:tracePt t="63311" x="10215563" y="5345113"/>
          <p14:tracePt t="63319" x="10215563" y="5375275"/>
          <p14:tracePt t="63327" x="10225088" y="5405438"/>
          <p14:tracePt t="63335" x="10225088" y="5426075"/>
          <p14:tracePt t="63343" x="10225088" y="5435600"/>
          <p14:tracePt t="63352" x="10225088" y="5456238"/>
          <p14:tracePt t="63360" x="10225088" y="5486400"/>
          <p14:tracePt t="63367" x="10225088" y="5516563"/>
          <p14:tracePt t="63376" x="10225088" y="5537200"/>
          <p14:tracePt t="63383" x="10215563" y="5576888"/>
          <p14:tracePt t="63392" x="10206038" y="5627688"/>
          <p14:tracePt t="63399" x="10185400" y="5688013"/>
          <p14:tracePt t="63408" x="10175875" y="5727700"/>
          <p14:tracePt t="63415" x="10164763" y="5778500"/>
          <p14:tracePt t="63423" x="10155238" y="5808663"/>
          <p14:tracePt t="63431" x="10144125" y="5838825"/>
          <p14:tracePt t="63439" x="10144125" y="5868988"/>
          <p14:tracePt t="63447" x="10144125" y="5889625"/>
          <p14:tracePt t="63455" x="10144125" y="5899150"/>
          <p14:tracePt t="63463" x="10144125" y="5919788"/>
          <p14:tracePt t="63471" x="10134600" y="5940425"/>
          <p14:tracePt t="63479" x="10134600" y="5961063"/>
          <p14:tracePt t="63487" x="10134600" y="5970588"/>
          <p14:tracePt t="63495" x="10125075" y="5980113"/>
          <p14:tracePt t="63503" x="10125075" y="6000750"/>
          <p14:tracePt t="63511" x="10125075" y="6021388"/>
          <p14:tracePt t="63519" x="10113963" y="6030913"/>
          <p14:tracePt t="63527" x="10113963" y="6040438"/>
          <p14:tracePt t="63535" x="10104438" y="6051550"/>
          <p14:tracePt t="63543" x="10094913" y="6070600"/>
          <p14:tracePt t="63553" x="10094913" y="6081713"/>
          <p14:tracePt t="63559" x="10083800" y="6102350"/>
          <p14:tracePt t="63569" x="10083800" y="6121400"/>
          <p14:tracePt t="63575" x="10074275" y="6132513"/>
          <p14:tracePt t="63585" x="10074275" y="6142038"/>
          <p14:tracePt t="63590" x="10064750" y="6172200"/>
          <p14:tracePt t="63601" x="10064750" y="6192838"/>
          <p14:tracePt t="63607" x="10064750" y="6223000"/>
          <p14:tracePt t="63617" x="10064750" y="6273800"/>
          <p14:tracePt t="63625" x="10064750" y="6323013"/>
          <p14:tracePt t="63633" x="10064750" y="6373813"/>
          <p14:tracePt t="63641" x="10064750" y="6403975"/>
          <p14:tracePt t="63649" x="10074275" y="6464300"/>
          <p14:tracePt t="63657" x="10125075" y="6545263"/>
          <p14:tracePt t="63665" x="10134600" y="6575425"/>
          <p14:tracePt t="63674" x="10155238" y="6626225"/>
          <p14:tracePt t="63681" x="10175875" y="6656388"/>
          <p14:tracePt t="63690" x="10194925" y="6677025"/>
          <p14:tracePt t="63697" x="10206038" y="6707188"/>
          <p14:tracePt t="63705" x="10225088" y="6726238"/>
          <p14:tracePt t="63713" x="10245725" y="6737350"/>
          <p14:tracePt t="63721" x="10266363" y="6756400"/>
          <p14:tracePt t="63729" x="10285413" y="6777038"/>
          <p14:tracePt t="63737" x="10306050" y="6788150"/>
          <p14:tracePt t="63745" x="10336213" y="6807200"/>
          <p14:tracePt t="63753" x="10366375" y="6818313"/>
          <p14:tracePt t="63761" x="10396538" y="6827838"/>
          <p14:tracePt t="63769" x="10417175" y="6827838"/>
          <p14:tracePt t="63777" x="10437813" y="6837363"/>
          <p14:tracePt t="63785" x="10456863" y="6837363"/>
          <p14:tracePt t="63793" x="10467975" y="6837363"/>
          <p14:tracePt t="63801" x="10498138" y="6848475"/>
          <p14:tracePt t="63809" x="10518775" y="6848475"/>
          <p14:tracePt t="63915" x="10941050" y="6848475"/>
          <p14:tracePt t="63923" x="10982325" y="6837363"/>
          <p14:tracePt t="63931" x="11012488" y="6827838"/>
          <p14:tracePt t="63939" x="11052175" y="6818313"/>
          <p14:tracePt t="63947" x="11072813" y="6818313"/>
          <p14:tracePt t="63957" x="11102975" y="6807200"/>
          <p14:tracePt t="63963" x="11153775" y="6797675"/>
          <p14:tracePt t="63972" x="11183938" y="6797675"/>
          <p14:tracePt t="63979" x="11214100" y="6788150"/>
          <p14:tracePt t="63987" x="11244263" y="6777038"/>
          <p14:tracePt t="63995" x="11274425" y="6756400"/>
          <p14:tracePt t="64003" x="11295063" y="6756400"/>
          <p14:tracePt t="64011" x="11304588" y="6756400"/>
          <p14:tracePt t="64019" x="11304588" y="6746875"/>
          <p14:tracePt t="64035" x="11314113" y="6726238"/>
          <p14:tracePt t="64043" x="11314113" y="6716713"/>
          <p14:tracePt t="64051" x="11325225" y="6696075"/>
          <p14:tracePt t="64059" x="11325225" y="6686550"/>
          <p14:tracePt t="64067" x="11344275" y="6646863"/>
          <p14:tracePt t="64075" x="11344275" y="6605588"/>
          <p14:tracePt t="64083" x="11355388" y="6565900"/>
          <p14:tracePt t="64091" x="11374438" y="6484938"/>
          <p14:tracePt t="64099" x="11374438" y="6445250"/>
          <p14:tracePt t="64107" x="11374438" y="6373813"/>
          <p14:tracePt t="64115" x="11374438" y="6334125"/>
          <p14:tracePt t="64123" x="11374438" y="6292850"/>
          <p14:tracePt t="64131" x="11355388" y="6242050"/>
          <p14:tracePt t="64139" x="11344275" y="6202363"/>
          <p14:tracePt t="64147" x="11344275" y="6162675"/>
          <p14:tracePt t="64154" x="11325225" y="6111875"/>
          <p14:tracePt t="64165" x="11314113" y="6081713"/>
          <p14:tracePt t="64171" x="11295063" y="6051550"/>
          <p14:tracePt t="64181" x="11253788" y="5991225"/>
          <p14:tracePt t="64188" x="11223625" y="5961063"/>
          <p14:tracePt t="64197" x="11183938" y="5910263"/>
          <p14:tracePt t="64203" x="11163300" y="5889625"/>
          <p14:tracePt t="64213" x="11133138" y="5838825"/>
          <p14:tracePt t="64229" x="11112500" y="5838825"/>
          <p14:tracePt t="64237" x="11093450" y="5829300"/>
          <p14:tracePt t="64245" x="11082338" y="5808663"/>
          <p14:tracePt t="64254" x="11042650" y="5789613"/>
          <p14:tracePt t="64261" x="10991850" y="5778500"/>
          <p14:tracePt t="64268" x="10952163" y="5759450"/>
          <p14:tracePt t="64277" x="10910888" y="5748338"/>
          <p14:tracePt t="64285" x="10860088" y="5718175"/>
          <p14:tracePt t="64293" x="10829925" y="5708650"/>
          <p14:tracePt t="64301" x="10799763" y="5697538"/>
          <p14:tracePt t="64309" x="10750550" y="5688013"/>
          <p14:tracePt t="64316" x="10720388" y="5678488"/>
          <p14:tracePt t="64325" x="10679113" y="5667375"/>
          <p14:tracePt t="64332" x="10648950" y="5657850"/>
          <p14:tracePt t="64341" x="10618788" y="5648325"/>
          <p14:tracePt t="64349" x="10588625" y="5648325"/>
          <p14:tracePt t="64357" x="10548938" y="5637213"/>
          <p14:tracePt t="64365" x="10507663" y="5637213"/>
          <p14:tracePt t="64373" x="10456863" y="5627688"/>
          <p14:tracePt t="64381" x="10417175" y="5627688"/>
          <p14:tracePt t="64389" x="10356850" y="5618163"/>
          <p14:tracePt t="64397" x="10326688" y="5618163"/>
          <p14:tracePt t="64405" x="10285413" y="5607050"/>
          <p14:tracePt t="64413" x="10255250" y="5607050"/>
          <p14:tracePt t="64421" x="10225088" y="5597525"/>
          <p14:tracePt t="64429" x="10206038" y="5597525"/>
          <p14:tracePt t="64436" x="10175875" y="5588000"/>
          <p14:tracePt t="64445" x="10144125" y="5576888"/>
          <p14:tracePt t="64453" x="10113963" y="5576888"/>
          <p14:tracePt t="64461" x="10083800" y="5556250"/>
          <p14:tracePt t="64470" x="10044113" y="5556250"/>
          <p14:tracePt t="64477" x="9983788" y="5546725"/>
          <p14:tracePt t="64486" x="9942513" y="5546725"/>
          <p14:tracePt t="64495" x="9923463" y="5537200"/>
          <p14:tracePt t="64501" x="9902825" y="5537200"/>
          <p14:tracePt t="64511" x="9882188" y="5537200"/>
          <p14:tracePt t="64519" x="9872663" y="5537200"/>
          <p14:tracePt t="64536" x="9852025" y="5526088"/>
          <p14:tracePt t="64543" x="9832975" y="5516563"/>
          <p14:tracePt t="64551" x="9801225" y="5516563"/>
          <p14:tracePt t="64559" x="9771063" y="5507038"/>
          <p14:tracePt t="64567" x="9752013" y="5507038"/>
          <p14:tracePt t="64575" x="9701213" y="5507038"/>
          <p14:tracePt t="64583" x="9640888" y="5495925"/>
          <p14:tracePt t="64591" x="9610725" y="5495925"/>
          <p14:tracePt t="64711" x="9610725" y="5537200"/>
          <p14:tracePt t="64719" x="9640888" y="5588000"/>
          <p14:tracePt t="64727" x="9680575" y="5657850"/>
          <p14:tracePt t="64734" x="9740900" y="5759450"/>
          <p14:tracePt t="64743" x="9812338" y="5859463"/>
          <p14:tracePt t="64751" x="9872663" y="5970588"/>
          <p14:tracePt t="64759" x="9902825" y="6010275"/>
          <p14:tracePt t="64768" x="9942513" y="6061075"/>
          <p14:tracePt t="64775" x="9983788" y="6111875"/>
          <p14:tracePt t="64783" x="10004425" y="6172200"/>
          <p14:tracePt t="64791" x="10023475" y="6211888"/>
          <p14:tracePt t="64799" x="10034588" y="6242050"/>
          <p14:tracePt t="64807" x="10044113" y="6273800"/>
          <p14:tracePt t="64818" x="10053638" y="6292850"/>
          <p14:tracePt t="64825" x="10064750" y="6323013"/>
          <p14:tracePt t="64832" x="10064750" y="6343650"/>
          <p14:tracePt t="64841" x="10074275" y="6373813"/>
          <p14:tracePt t="64849" x="10083800" y="6373813"/>
          <p14:tracePt t="64857" x="10083800" y="6394450"/>
          <p14:tracePt t="64865" x="10094913" y="6424613"/>
          <p14:tracePt t="64873" x="10104438" y="6434138"/>
          <p14:tracePt t="64880" x="10113963" y="6454775"/>
          <p14:tracePt t="64889" x="10125075" y="6475413"/>
          <p14:tracePt t="64896" x="10125075" y="6484938"/>
          <p14:tracePt t="64913" x="10125075" y="6494463"/>
          <p14:tracePt t="64921" x="10125075" y="6505575"/>
          <p14:tracePt t="64928" x="10125075" y="6515100"/>
          <p14:tracePt t="64937" x="10125075" y="6524625"/>
          <p14:tracePt t="64952" x="10104438" y="6535738"/>
          <p14:tracePt t="64953" x="10083800" y="6554788"/>
          <p14:tracePt t="64961" x="10053638" y="6565900"/>
          <p14:tracePt t="64969" x="10023475" y="6605588"/>
          <p14:tracePt t="64977" x="9972675" y="6626225"/>
          <p14:tracePt t="64984" x="9893300" y="6665913"/>
          <p14:tracePt t="64993" x="9832975" y="6696075"/>
          <p14:tracePt t="65000" x="9801225" y="6707188"/>
          <p14:tracePt t="65009" x="9721850" y="6726238"/>
          <p14:tracePt t="65017" x="9640888" y="6756400"/>
          <p14:tracePt t="65025" x="9599613" y="6767513"/>
          <p14:tracePt t="65033" x="9478963" y="6797675"/>
          <p14:tracePt t="65041" x="9367838" y="6837363"/>
          <p14:tracePt t="65196" x="8107363" y="6807200"/>
          <p14:tracePt t="65203" x="8067675" y="6737350"/>
          <p14:tracePt t="65211" x="8047038" y="6707188"/>
          <p14:tracePt t="65219" x="7947025" y="6616700"/>
          <p14:tracePt t="65226" x="7896225" y="6545263"/>
          <p14:tracePt t="65234" x="7824788" y="6475413"/>
          <p14:tracePt t="65243" x="7754938" y="6424613"/>
          <p14:tracePt t="65251" x="7694613" y="6373813"/>
          <p14:tracePt t="65259" x="7623175" y="6334125"/>
          <p14:tracePt t="65266" x="7573963" y="6292850"/>
          <p14:tracePt t="65275" x="7543800" y="6262688"/>
          <p14:tracePt t="65282" x="7513638" y="6242050"/>
          <p14:tracePt t="65291" x="7493000" y="6223000"/>
          <p14:tracePt t="65299" x="7481888" y="6202363"/>
          <p14:tracePt t="65307" x="7481888" y="6181725"/>
          <p14:tracePt t="65315" x="7472363" y="6162675"/>
          <p14:tracePt t="65323" x="7472363" y="6151563"/>
          <p14:tracePt t="65332" x="7472363" y="6132513"/>
          <p14:tracePt t="65339" x="7472363" y="6102350"/>
          <p14:tracePt t="65347" x="7472363" y="6070600"/>
          <p14:tracePt t="65354" x="7472363" y="6030913"/>
          <p14:tracePt t="65363" x="7472363" y="5980113"/>
          <p14:tracePt t="65370" x="7472363" y="5940425"/>
          <p14:tracePt t="65378" x="7472363" y="5899150"/>
          <p14:tracePt t="65387" x="7472363" y="5838825"/>
          <p14:tracePt t="65394" x="7481888" y="5778500"/>
          <p14:tracePt t="65403" x="7502525" y="5697538"/>
          <p14:tracePt t="65410" x="7513638" y="5607050"/>
          <p14:tracePt t="65421" x="7513638" y="5507038"/>
          <p14:tracePt t="65426" x="7523163" y="5416550"/>
          <p14:tracePt t="65437" x="7543800" y="5354638"/>
          <p14:tracePt t="65442" x="7553325" y="5314950"/>
          <p14:tracePt t="65453" x="7562850" y="5284788"/>
          <p14:tracePt t="65460" x="7583488" y="5245100"/>
          <p14:tracePt t="65468" x="7604125" y="5194300"/>
          <p14:tracePt t="65476" x="7643813" y="5133975"/>
          <p14:tracePt t="65485" x="7653338" y="5103813"/>
          <p14:tracePt t="65492" x="7664450" y="5073650"/>
          <p14:tracePt t="65501" x="7683500" y="5053013"/>
          <p14:tracePt t="65508" x="7694613" y="5041900"/>
          <p14:tracePt t="65516" x="7715250" y="5022850"/>
          <p14:tracePt t="65524" x="7724775" y="5002213"/>
          <p14:tracePt t="65533" x="7745413" y="4992688"/>
          <p14:tracePt t="65541" x="7745413" y="4981575"/>
          <p14:tracePt t="65548" x="7754938" y="4972050"/>
          <p14:tracePt t="65557" x="7775575" y="4972050"/>
          <p14:tracePt t="65564" x="7794625" y="4962525"/>
          <p14:tracePt t="65573" x="7824788" y="4951413"/>
          <p14:tracePt t="65581" x="7854950" y="4941888"/>
          <p14:tracePt t="65589" x="7926388" y="4911725"/>
          <p14:tracePt t="65597" x="7986713" y="4911725"/>
          <p14:tracePt t="65605" x="8037513" y="4902200"/>
          <p14:tracePt t="65613" x="8128000" y="4902200"/>
          <p14:tracePt t="65621" x="8239125" y="4891088"/>
          <p14:tracePt t="65628" x="8339138" y="4860925"/>
          <p14:tracePt t="65637" x="8420100" y="4860925"/>
          <p14:tracePt t="65644" x="8501063" y="4840288"/>
          <p14:tracePt t="65652" x="8551863" y="4840288"/>
          <p14:tracePt t="65660" x="8602663" y="4840288"/>
          <p14:tracePt t="65668" x="8651875" y="4840288"/>
          <p14:tracePt t="65677" x="8682038" y="4840288"/>
          <p14:tracePt t="65686" x="8742363" y="4840288"/>
          <p14:tracePt t="65695" x="8783638" y="4840288"/>
          <p14:tracePt t="65701" x="8843963" y="4851400"/>
          <p14:tracePt t="65708" x="8924925" y="4870450"/>
          <p14:tracePt t="65717" x="9005888" y="4902200"/>
          <p14:tracePt t="65724" x="9147175" y="4981575"/>
          <p14:tracePt t="65732" x="9186863" y="5002213"/>
          <p14:tracePt t="65740" x="9328150" y="5113338"/>
          <p14:tracePt t="65751" x="9398000" y="5183188"/>
          <p14:tracePt t="65759" x="9490075" y="5264150"/>
          <p14:tracePt t="65767" x="9559925" y="5354638"/>
          <p14:tracePt t="65775" x="9631363" y="5446713"/>
          <p14:tracePt t="65783" x="9701213" y="5526088"/>
          <p14:tracePt t="65790" x="9761538" y="5627688"/>
          <p14:tracePt t="65799" x="9842500" y="5748338"/>
          <p14:tracePt t="65806" x="9882188" y="5838825"/>
          <p14:tracePt t="65815" x="9902825" y="5919788"/>
          <p14:tracePt t="65822" x="9932988" y="5980113"/>
          <p14:tracePt t="65830" x="9942513" y="6040438"/>
          <p14:tracePt t="65839" x="9942513" y="6081713"/>
          <p14:tracePt t="65846" x="9942513" y="6121400"/>
          <p14:tracePt t="65855" x="9932988" y="6181725"/>
          <p14:tracePt t="65863" x="9893300" y="6273800"/>
          <p14:tracePt t="65871" x="9812338" y="6394450"/>
          <p14:tracePt t="65879" x="9721850" y="6494463"/>
          <p14:tracePt t="65887" x="9620250" y="6584950"/>
          <p14:tracePt t="65896" x="9520238" y="6656388"/>
          <p14:tracePt t="65903" x="9378950" y="6737350"/>
          <p14:tracePt t="65910" x="9277350" y="6777038"/>
          <p14:tracePt t="65919" x="9177338" y="6827838"/>
          <p14:tracePt t="65926" x="9096375" y="6837363"/>
          <p14:tracePt t="65935" x="9015413" y="6848475"/>
          <p14:tracePt t="65983" x="8510588" y="6827838"/>
          <p14:tracePt t="65991" x="8359775" y="6788150"/>
          <p14:tracePt t="65999" x="8188325" y="6716713"/>
          <p14:tracePt t="66006" x="8037513" y="6677025"/>
          <p14:tracePt t="66014" x="7956550" y="6656388"/>
          <p14:tracePt t="66023" x="7794625" y="6616700"/>
          <p14:tracePt t="66030" x="7573963" y="6545263"/>
          <p14:tracePt t="66038" x="7421563" y="6515100"/>
          <p14:tracePt t="66046" x="7210425" y="6484938"/>
          <p14:tracePt t="66055" x="7078663" y="6464300"/>
          <p14:tracePt t="66064" x="6927850" y="6454775"/>
          <p14:tracePt t="66070" x="6756400" y="6424613"/>
          <p14:tracePt t="66081" x="6564313" y="6394450"/>
          <p14:tracePt t="66088" x="6373813" y="6343650"/>
          <p14:tracePt t="66097" x="6221413" y="6292850"/>
          <p14:tracePt t="66104" x="6121400" y="6253163"/>
          <p14:tracePt t="66112" x="5949950" y="6172200"/>
          <p14:tracePt t="66121" x="5768975" y="6091238"/>
          <p14:tracePt t="66128" x="5637213" y="6021388"/>
          <p14:tracePt t="66137" x="5465763" y="5889625"/>
          <p14:tracePt t="66144" x="5092700" y="5648325"/>
          <p14:tracePt t="66153" x="4921250" y="5516563"/>
          <p14:tracePt t="66161" x="4538663" y="5254625"/>
          <p14:tracePt t="66169" x="4084638" y="4972050"/>
          <p14:tracePt t="66177" x="3630613" y="4719638"/>
          <p14:tracePt t="66185" x="2914650" y="4325938"/>
          <p14:tracePt t="66192" x="2279650" y="3963988"/>
          <p14:tracePt t="66200" x="1795463" y="3732213"/>
          <p14:tracePt t="66209" x="1422400" y="3498850"/>
          <p14:tracePt t="66216" x="1049338" y="3287713"/>
          <p14:tracePt t="66225" x="746125" y="3116263"/>
          <p14:tracePt t="66232" x="604838" y="3035300"/>
          <p14:tracePt t="66241" x="523875" y="2984500"/>
          <p14:tracePt t="66249" x="363538" y="2854325"/>
          <p14:tracePt t="66256" x="211138" y="2652713"/>
          <p14:tracePt t="66265" x="120650" y="2511425"/>
          <p14:tracePt t="66273" x="60325" y="2430463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5.2 CNN 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10"/>
              <a:defRPr/>
            </a:pPr>
            <a:r>
              <a:rPr lang="ko-KR" altLang="en-US" dirty="0"/>
              <a:t>앞에서 추출한 특징들을 입력으로 받아 분류하는 기본 신경망 계층을 구성해보겠습니다.</a:t>
            </a:r>
          </a:p>
          <a:p>
            <a:pPr>
              <a:defRPr/>
            </a:pPr>
            <a:r>
              <a:rPr lang="ko-KR" altLang="en-US" dirty="0"/>
              <a:t>첫 번째 계층에서는 </a:t>
            </a:r>
            <a:r>
              <a:rPr lang="ko-KR" altLang="en-US" dirty="0" err="1"/>
              <a:t>ReLU를</a:t>
            </a:r>
            <a:r>
              <a:rPr lang="ko-KR" altLang="en-US" dirty="0"/>
              <a:t> 거치도록 하고 과적합을 방지하기 위해 </a:t>
            </a:r>
            <a:r>
              <a:rPr lang="ko-KR" altLang="en-US" dirty="0" err="1"/>
              <a:t>드롭아웃을</a:t>
            </a:r>
            <a:r>
              <a:rPr lang="ko-KR" altLang="en-US" dirty="0"/>
              <a:t> 사용합니다.</a:t>
            </a:r>
          </a:p>
          <a:p>
            <a:pPr>
              <a:defRPr/>
            </a:pPr>
            <a:r>
              <a:rPr lang="ko-KR" altLang="en-US" dirty="0"/>
              <a:t>마지막 계층은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까지의 </a:t>
            </a:r>
            <a:r>
              <a:rPr lang="ko-KR" altLang="en-US" dirty="0" err="1"/>
              <a:t>례이블을</a:t>
            </a:r>
            <a:r>
              <a:rPr lang="ko-KR" altLang="en-US" dirty="0"/>
              <a:t> 갖는 10개의 </a:t>
            </a:r>
            <a:r>
              <a:rPr lang="ko-KR" altLang="en-US" dirty="0" err="1"/>
              <a:t>출력값을</a:t>
            </a:r>
            <a:r>
              <a:rPr lang="ko-KR" altLang="en-US" dirty="0"/>
              <a:t> 가지는 신경망입니다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 marL="358775" indent="-358775">
              <a:buFont typeface="+mj-ea"/>
              <a:buAutoNum type="circleNumDbPlain" startAt="11"/>
              <a:defRPr/>
            </a:pPr>
            <a:r>
              <a:rPr lang="en-US" altLang="ko-KR" dirty="0" err="1"/>
              <a:t>방금</a:t>
            </a:r>
            <a:r>
              <a:rPr lang="en-US" altLang="ko-KR" dirty="0"/>
              <a:t> </a:t>
            </a:r>
            <a:r>
              <a:rPr lang="en-US" altLang="ko-KR" dirty="0" err="1"/>
              <a:t>만든</a:t>
            </a:r>
            <a:r>
              <a:rPr lang="en-US" altLang="ko-KR" dirty="0"/>
              <a:t> CNN 모</a:t>
            </a:r>
            <a:r>
              <a:rPr lang="ko-KR" altLang="en-US" dirty="0"/>
              <a:t>델</a:t>
            </a:r>
            <a:r>
              <a:rPr lang="en-US" altLang="ko-KR" dirty="0"/>
              <a:t>의 </a:t>
            </a:r>
            <a:r>
              <a:rPr lang="en-US" altLang="ko-KR" dirty="0" err="1"/>
              <a:t>인스턴스와</a:t>
            </a:r>
            <a:r>
              <a:rPr lang="ko-KR" altLang="en-US" dirty="0"/>
              <a:t> </a:t>
            </a:r>
            <a:r>
              <a:rPr lang="en-US" altLang="ko-KR" dirty="0" err="1"/>
              <a:t>최적화</a:t>
            </a:r>
            <a:r>
              <a:rPr lang="ko-KR" altLang="en-US" dirty="0"/>
              <a:t> </a:t>
            </a:r>
            <a:r>
              <a:rPr lang="en-US" altLang="ko-KR" dirty="0" err="1"/>
              <a:t>함수를</a:t>
            </a:r>
            <a:r>
              <a:rPr lang="ko-KR" altLang="en-US" dirty="0"/>
              <a:t> </a:t>
            </a:r>
            <a:r>
              <a:rPr lang="en-US" altLang="ko-KR" dirty="0" err="1"/>
              <a:t>만듭니다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48498" y="3429000"/>
            <a:ext cx="7895004" cy="2438612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DFF8B24D-EAF5-4815-A5A1-D078D4413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92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9" x="4960938" y="1441450"/>
          <p14:tracePt t="296" x="4951413" y="1441450"/>
          <p14:tracePt t="326" x="4951413" y="1452563"/>
          <p14:tracePt t="743" x="4921250" y="1452563"/>
          <p14:tracePt t="752" x="4891088" y="1452563"/>
          <p14:tracePt t="760" x="4849813" y="1462088"/>
          <p14:tracePt t="767" x="4810125" y="1473200"/>
          <p14:tracePt t="776" x="4759325" y="1482725"/>
          <p14:tracePt t="783" x="4729163" y="1482725"/>
          <p14:tracePt t="791" x="4689475" y="1492250"/>
          <p14:tracePt t="800" x="4629150" y="1492250"/>
          <p14:tracePt t="807" x="4578350" y="1492250"/>
          <p14:tracePt t="815" x="4476750" y="1492250"/>
          <p14:tracePt t="823" x="4397375" y="1492250"/>
          <p14:tracePt t="831" x="4214813" y="1462088"/>
          <p14:tracePt t="839" x="4114800" y="1441450"/>
          <p14:tracePt t="848" x="3902075" y="1411288"/>
          <p14:tracePt t="855" x="3751263" y="1401763"/>
          <p14:tracePt t="863" x="3540125" y="1381125"/>
          <p14:tracePt t="871" x="3408363" y="1381125"/>
          <p14:tracePt t="879" x="3278188" y="1371600"/>
          <p14:tracePt t="887" x="3216275" y="1371600"/>
          <p14:tracePt t="895" x="3125788" y="1371600"/>
          <p14:tracePt t="903" x="3035300" y="1371600"/>
          <p14:tracePt t="912" x="2935288" y="1371600"/>
          <p14:tracePt t="919" x="2873375" y="1371600"/>
          <p14:tracePt t="927" x="2782888" y="1381125"/>
          <p14:tracePt t="935" x="2722563" y="1381125"/>
          <p14:tracePt t="943" x="2692400" y="1392238"/>
          <p14:tracePt t="951" x="2632075" y="1392238"/>
          <p14:tracePt t="959" x="2530475" y="1411288"/>
          <p14:tracePt t="967" x="2500313" y="1422400"/>
          <p14:tracePt t="975" x="2430463" y="1422400"/>
          <p14:tracePt t="983" x="2359025" y="1422400"/>
          <p14:tracePt t="991" x="2259013" y="1422400"/>
          <p14:tracePt t="999" x="2178050" y="1431925"/>
          <p14:tracePt t="1009" x="2108200" y="1431925"/>
          <p14:tracePt t="1015" x="2047875" y="1431925"/>
          <p14:tracePt t="1025" x="2006600" y="1441450"/>
          <p14:tracePt t="1033" x="1966913" y="1441450"/>
          <p14:tracePt t="1041" x="1916113" y="1441450"/>
          <p14:tracePt t="1049" x="1876425" y="1452563"/>
          <p14:tracePt t="1057" x="1814513" y="1462088"/>
          <p14:tracePt t="1065" x="1735138" y="1482725"/>
          <p14:tracePt t="1073" x="1673225" y="1492250"/>
          <p14:tracePt t="1081" x="1593850" y="1492250"/>
          <p14:tracePt t="1089" x="1552575" y="1503363"/>
          <p14:tracePt t="1097" x="1522413" y="1503363"/>
          <p14:tracePt t="1105" x="1492250" y="1512888"/>
          <p14:tracePt t="1113" x="1471613" y="1512888"/>
          <p14:tracePt t="1130" x="1452563" y="1512888"/>
          <p14:tracePt t="1137" x="1441450" y="1512888"/>
          <p14:tracePt t="1351" x="1452563" y="1512888"/>
          <p14:tracePt t="1358" x="1452563" y="1522413"/>
          <p14:tracePt t="1366" x="1471613" y="1533525"/>
          <p14:tracePt t="1373" x="1503363" y="1543050"/>
          <p14:tracePt t="1380" x="1533525" y="1552575"/>
          <p14:tracePt t="1388" x="1563688" y="1552575"/>
          <p14:tracePt t="1396" x="1612900" y="1563688"/>
          <p14:tracePt t="1404" x="1654175" y="1563688"/>
          <p14:tracePt t="1411" x="1704975" y="1563688"/>
          <p14:tracePt t="1420" x="1754188" y="1563688"/>
          <p14:tracePt t="1427" x="1795463" y="1563688"/>
          <p14:tracePt t="1436" x="1865313" y="1563688"/>
          <p14:tracePt t="1444" x="1906588" y="1563688"/>
          <p14:tracePt t="1452" x="1966913" y="1563688"/>
          <p14:tracePt t="1461" x="1997075" y="1563688"/>
          <p14:tracePt t="1468" x="2036763" y="1563688"/>
          <p14:tracePt t="1478" x="2087563" y="1563688"/>
          <p14:tracePt t="1484" x="2117725" y="1563688"/>
          <p14:tracePt t="1494" x="2168525" y="1563688"/>
          <p14:tracePt t="1499" x="2178050" y="1563688"/>
          <p14:tracePt t="1507" x="2228850" y="1563688"/>
          <p14:tracePt t="1515" x="2268538" y="1563688"/>
          <p14:tracePt t="1523" x="2309813" y="1563688"/>
          <p14:tracePt t="1531" x="2379663" y="1563688"/>
          <p14:tracePt t="1539" x="2460625" y="1563688"/>
          <p14:tracePt t="1547" x="2511425" y="1563688"/>
          <p14:tracePt t="1555" x="2592388" y="1563688"/>
          <p14:tracePt t="1563" x="2652713" y="1563688"/>
          <p14:tracePt t="1571" x="2752725" y="1543050"/>
          <p14:tracePt t="1581" x="2794000" y="1543050"/>
          <p14:tracePt t="1587" x="2833688" y="1543050"/>
          <p14:tracePt t="1597" x="2863850" y="1533525"/>
          <p14:tracePt t="1603" x="2873375" y="1533525"/>
          <p14:tracePt t="1613" x="2894013" y="1533525"/>
          <p14:tracePt t="1629" x="2903538" y="1533525"/>
          <p14:tracePt t="1637" x="2914650" y="1522413"/>
          <p14:tracePt t="1653" x="2924175" y="1522413"/>
          <p14:tracePt t="1806" x="2935288" y="1522413"/>
          <p14:tracePt t="1960" x="2944813" y="1522413"/>
          <p14:tracePt t="1968" x="2954338" y="1522413"/>
          <p14:tracePt t="1992" x="2965450" y="1522413"/>
          <p14:tracePt t="2056" x="2974975" y="1522413"/>
          <p14:tracePt t="2072" x="2984500" y="1522413"/>
          <p14:tracePt t="2080" x="3005138" y="1522413"/>
          <p14:tracePt t="2088" x="3035300" y="1522413"/>
          <p14:tracePt t="2096" x="3065463" y="1522413"/>
          <p14:tracePt t="2107" x="3136900" y="1522413"/>
          <p14:tracePt t="2112" x="3197225" y="1543050"/>
          <p14:tracePt t="2120" x="3236913" y="1552575"/>
          <p14:tracePt t="2128" x="3317875" y="1563688"/>
          <p14:tracePt t="2136" x="3378200" y="1563688"/>
          <p14:tracePt t="2145" x="3479800" y="1593850"/>
          <p14:tracePt t="2152" x="3559175" y="1603375"/>
          <p14:tracePt t="2159" x="3619500" y="1612900"/>
          <p14:tracePt t="2169" x="3640138" y="1612900"/>
          <p14:tracePt t="2175" x="3681413" y="1612900"/>
          <p14:tracePt t="2185" x="3711575" y="1624013"/>
          <p14:tracePt t="2193" x="3741738" y="1624013"/>
          <p14:tracePt t="2201" x="3751263" y="1624013"/>
          <p14:tracePt t="2587" x="3751263" y="1633538"/>
          <p14:tracePt t="2603" x="3751263" y="1644650"/>
          <p14:tracePt t="2611" x="3751263" y="1654175"/>
          <p14:tracePt t="2627" x="3751263" y="1663700"/>
          <p14:tracePt t="2880" x="3771900" y="1663700"/>
          <p14:tracePt t="2888" x="3802063" y="1663700"/>
          <p14:tracePt t="2896" x="3852863" y="1663700"/>
          <p14:tracePt t="2904" x="3902075" y="1654175"/>
          <p14:tracePt t="2910" x="3962400" y="1644650"/>
          <p14:tracePt t="2919" x="4024313" y="1644650"/>
          <p14:tracePt t="2926" x="4064000" y="1644650"/>
          <p14:tracePt t="2934" x="4094163" y="1644650"/>
          <p14:tracePt t="2942" x="4124325" y="1644650"/>
          <p14:tracePt t="2950" x="4144963" y="1633538"/>
          <p14:tracePt t="2958" x="4165600" y="1633538"/>
          <p14:tracePt t="2966" x="4175125" y="1624013"/>
          <p14:tracePt t="2974" x="4184650" y="1624013"/>
          <p14:tracePt t="2990" x="4184650" y="1612900"/>
          <p14:tracePt t="3001" x="4195763" y="1612900"/>
          <p14:tracePt t="3011" x="4205288" y="1612900"/>
          <p14:tracePt t="3013" x="4214813" y="1603375"/>
          <p14:tracePt t="3022" x="4225925" y="1603375"/>
          <p14:tracePt t="3029" x="4235450" y="1593850"/>
          <p14:tracePt t="3039" x="4244975" y="1582738"/>
          <p14:tracePt t="3045" x="4265613" y="1582738"/>
          <p14:tracePt t="3055" x="4286250" y="1573213"/>
          <p14:tracePt t="3061" x="4305300" y="1563688"/>
          <p14:tracePt t="3071" x="4316413" y="1563688"/>
          <p14:tracePt t="3079" x="4337050" y="1552575"/>
          <p14:tracePt t="3087" x="4356100" y="1552575"/>
          <p14:tracePt t="3095" x="4367213" y="1552575"/>
          <p14:tracePt t="3103" x="4376738" y="1552575"/>
          <p14:tracePt t="3111" x="4386263" y="1552575"/>
          <p14:tracePt t="3127" x="4397375" y="1543050"/>
          <p14:tracePt t="3135" x="4406900" y="1543050"/>
          <p14:tracePt t="3143" x="4437063" y="1543050"/>
          <p14:tracePt t="3151" x="4467225" y="1543050"/>
          <p14:tracePt t="3159" x="4497388" y="1543050"/>
          <p14:tracePt t="3167" x="4548188" y="1543050"/>
          <p14:tracePt t="3175" x="4568825" y="1543050"/>
          <p14:tracePt t="3184" x="4598988" y="1543050"/>
          <p14:tracePt t="3191" x="4629150" y="1543050"/>
          <p14:tracePt t="3199" x="4659313" y="1543050"/>
          <p14:tracePt t="3207" x="4668838" y="1543050"/>
          <p14:tracePt t="3247" x="4678363" y="1543050"/>
          <p14:tracePt t="3263" x="4689475" y="1543050"/>
          <p14:tracePt t="3271" x="4699000" y="1543050"/>
          <p14:tracePt t="3279" x="4719638" y="1543050"/>
          <p14:tracePt t="3295" x="4729163" y="1543050"/>
          <p14:tracePt t="3311" x="4749800" y="1552575"/>
          <p14:tracePt t="3327" x="4759325" y="1552575"/>
          <p14:tracePt t="3335" x="4770438" y="1552575"/>
          <p14:tracePt t="3343" x="4779963" y="1552575"/>
          <p14:tracePt t="3353" x="4789488" y="1552575"/>
          <p14:tracePt t="3369" x="4810125" y="1552575"/>
          <p14:tracePt t="3385" x="4819650" y="1552575"/>
          <p14:tracePt t="3393" x="4830763" y="1552575"/>
          <p14:tracePt t="3425" x="4840288" y="1552575"/>
          <p14:tracePt t="3449" x="4849813" y="1552575"/>
          <p14:tracePt t="3457" x="4870450" y="1552575"/>
          <p14:tracePt t="3465" x="4881563" y="1552575"/>
          <p14:tracePt t="3481" x="4900613" y="1552575"/>
          <p14:tracePt t="3489" x="4930775" y="1552575"/>
          <p14:tracePt t="3497" x="4972050" y="1552575"/>
          <p14:tracePt t="3505" x="5011738" y="1552575"/>
          <p14:tracePt t="3513" x="5062538" y="1552575"/>
          <p14:tracePt t="3521" x="5113338" y="1552575"/>
          <p14:tracePt t="3529" x="5173663" y="1552575"/>
          <p14:tracePt t="3537" x="5254625" y="1552575"/>
          <p14:tracePt t="3545" x="5364163" y="1552575"/>
          <p14:tracePt t="3553" x="5435600" y="1552575"/>
          <p14:tracePt t="3561" x="5495925" y="1533525"/>
          <p14:tracePt t="3569" x="5576888" y="1533525"/>
          <p14:tracePt t="3577" x="5607050" y="1533525"/>
          <p14:tracePt t="3585" x="5676900" y="1533525"/>
          <p14:tracePt t="3593" x="5707063" y="1533525"/>
          <p14:tracePt t="3601" x="5737225" y="1533525"/>
          <p14:tracePt t="3609" x="5748338" y="1533525"/>
          <p14:tracePt t="3617" x="5757863" y="1533525"/>
          <p14:tracePt t="3667" x="5757863" y="1522413"/>
          <p14:tracePt t="3707" x="5768975" y="1522413"/>
          <p14:tracePt t="3723" x="5778500" y="1522413"/>
          <p14:tracePt t="3739" x="5788025" y="1522413"/>
          <p14:tracePt t="3747" x="5799138" y="1522413"/>
          <p14:tracePt t="3763" x="5808663" y="1522413"/>
          <p14:tracePt t="3771" x="5818188" y="1522413"/>
          <p14:tracePt t="3779" x="5838825" y="1522413"/>
          <p14:tracePt t="3787" x="5848350" y="1522413"/>
          <p14:tracePt t="3795" x="5859463" y="1522413"/>
          <p14:tracePt t="3803" x="5878513" y="1522413"/>
          <p14:tracePt t="3811" x="5899150" y="1522413"/>
          <p14:tracePt t="3819" x="5908675" y="1522413"/>
          <p14:tracePt t="3835" x="5929313" y="1522413"/>
          <p14:tracePt t="3843" x="5940425" y="1522413"/>
          <p14:tracePt t="3851" x="5949950" y="1522413"/>
          <p14:tracePt t="3859" x="5959475" y="1522413"/>
          <p14:tracePt t="3875" x="5970588" y="1522413"/>
          <p14:tracePt t="3883" x="5980113" y="1522413"/>
          <p14:tracePt t="3891" x="5989638" y="1522413"/>
          <p14:tracePt t="3907" x="6000750" y="1522413"/>
          <p14:tracePt t="3949" x="6010275" y="1522413"/>
          <p14:tracePt t="3955" x="6019800" y="1522413"/>
          <p14:tracePt t="3965" x="6030913" y="1522413"/>
          <p14:tracePt t="3971" x="6040438" y="1522413"/>
          <p14:tracePt t="3983" x="6049963" y="1522413"/>
          <p14:tracePt t="3989" x="6070600" y="1522413"/>
          <p14:tracePt t="3996" x="6080125" y="1522413"/>
          <p14:tracePt t="4005" x="6091238" y="1522413"/>
          <p14:tracePt t="4013" x="6111875" y="1522413"/>
          <p14:tracePt t="4021" x="6130925" y="1522413"/>
          <p14:tracePt t="4030" x="6161088" y="1533525"/>
          <p14:tracePt t="4037" x="6181725" y="1533525"/>
          <p14:tracePt t="4045" x="6191250" y="1533525"/>
          <p14:tracePt t="4053" x="6202363" y="1533525"/>
          <p14:tracePt t="4061" x="6211888" y="1533525"/>
          <p14:tracePt t="4069" x="6221413" y="1533525"/>
          <p14:tracePt t="4077" x="6242050" y="1533525"/>
          <p14:tracePt t="4085" x="6242050" y="1543050"/>
          <p14:tracePt t="4093" x="6251575" y="1543050"/>
          <p14:tracePt t="4101" x="6262688" y="1543050"/>
          <p14:tracePt t="4109" x="6272213" y="1543050"/>
          <p14:tracePt t="4117" x="6283325" y="1543050"/>
          <p14:tracePt t="4133" x="6292850" y="1543050"/>
          <p14:tracePt t="4157" x="6302375" y="1543050"/>
          <p14:tracePt t="4165" x="6313488" y="1543050"/>
          <p14:tracePt t="4181" x="6323013" y="1543050"/>
          <p14:tracePt t="4222" x="6332538" y="1552575"/>
          <p14:tracePt t="4361" x="6343650" y="1552575"/>
          <p14:tracePt t="4385" x="6353175" y="1552575"/>
          <p14:tracePt t="4394" x="6362700" y="1552575"/>
          <p14:tracePt t="4401" x="6373813" y="1552575"/>
          <p14:tracePt t="4407" x="6392863" y="1552575"/>
          <p14:tracePt t="4415" x="6413500" y="1552575"/>
          <p14:tracePt t="4424" x="6434138" y="1552575"/>
          <p14:tracePt t="4432" x="6443663" y="1552575"/>
          <p14:tracePt t="4440" x="6454775" y="1552575"/>
          <p14:tracePt t="4448" x="6464300" y="1552575"/>
          <p14:tracePt t="4455" x="6473825" y="1552575"/>
          <p14:tracePt t="4464" x="6494463" y="1552575"/>
          <p14:tracePt t="4479" x="6515100" y="1552575"/>
          <p14:tracePt t="4488" x="6524625" y="1552575"/>
          <p14:tracePt t="4494" x="6534150" y="1552575"/>
          <p14:tracePt t="4503" x="6545263" y="1552575"/>
          <p14:tracePt t="4511" x="6564313" y="1563688"/>
          <p14:tracePt t="4527" x="6575425" y="1563688"/>
          <p14:tracePt t="4537" x="6584950" y="1563688"/>
          <p14:tracePt t="4553" x="6594475" y="1563688"/>
          <p14:tracePt t="4559" x="6615113" y="1563688"/>
          <p14:tracePt t="4569" x="6624638" y="1563688"/>
          <p14:tracePt t="4577" x="6635750" y="1563688"/>
          <p14:tracePt t="4601" x="6645275" y="1563688"/>
          <p14:tracePt t="4616" x="6656388" y="1563688"/>
          <p14:tracePt t="4625" x="6665913" y="1563688"/>
          <p14:tracePt t="4633" x="6675438" y="1563688"/>
          <p14:tracePt t="4641" x="6686550" y="1563688"/>
          <p14:tracePt t="4649" x="6696075" y="1563688"/>
          <p14:tracePt t="4657" x="6705600" y="1563688"/>
          <p14:tracePt t="4665" x="6716713" y="1563688"/>
          <p14:tracePt t="4681" x="6726238" y="1563688"/>
          <p14:tracePt t="4689" x="6735763" y="1563688"/>
          <p14:tracePt t="4697" x="6746875" y="1563688"/>
          <p14:tracePt t="4704" x="6756400" y="1563688"/>
          <p14:tracePt t="4721" x="6777038" y="1563688"/>
          <p14:tracePt t="4729" x="6786563" y="1563688"/>
          <p14:tracePt t="4736" x="6807200" y="1563688"/>
          <p14:tracePt t="4753" x="6816725" y="1563688"/>
          <p14:tracePt t="4761" x="6827838" y="1563688"/>
          <p14:tracePt t="4769" x="6846888" y="1563688"/>
          <p14:tracePt t="4777" x="6867525" y="1563688"/>
          <p14:tracePt t="4785" x="6877050" y="1563688"/>
          <p14:tracePt t="4795" x="6888163" y="1563688"/>
          <p14:tracePt t="4801" x="6897688" y="1563688"/>
          <p14:tracePt t="4811" x="6918325" y="1563688"/>
          <p14:tracePt t="4816" x="6927850" y="1563688"/>
          <p14:tracePt t="4826" x="6948488" y="1563688"/>
          <p14:tracePt t="4833" x="6958013" y="1563688"/>
          <p14:tracePt t="4842" x="6978650" y="1563688"/>
          <p14:tracePt t="4851" x="6988175" y="1573213"/>
          <p14:tracePt t="4866" x="6999288" y="1573213"/>
          <p14:tracePt t="4875" x="7008813" y="1573213"/>
          <p14:tracePt t="4883" x="7018338" y="1573213"/>
          <p14:tracePt t="4892" x="7029450" y="1573213"/>
          <p14:tracePt t="4899" x="7038975" y="1582738"/>
          <p14:tracePt t="4907" x="7059613" y="1582738"/>
          <p14:tracePt t="4915" x="7069138" y="1582738"/>
          <p14:tracePt t="4922" x="7078663" y="1582738"/>
          <p14:tracePt t="4931" x="7089775" y="1582738"/>
          <p14:tracePt t="4938" x="7099300" y="1582738"/>
          <p14:tracePt t="4947" x="7108825" y="1582738"/>
          <p14:tracePt t="4963" x="7119938" y="1582738"/>
          <p14:tracePt t="4971" x="7129463" y="1582738"/>
          <p14:tracePt t="4991" x="7138988" y="1582738"/>
          <p14:tracePt t="4995" x="7159625" y="1582738"/>
          <p14:tracePt t="5002" x="7170738" y="1582738"/>
          <p14:tracePt t="5010" x="7180263" y="1582738"/>
          <p14:tracePt t="5018" x="7189788" y="1582738"/>
          <p14:tracePt t="5026" x="7210425" y="1582738"/>
          <p14:tracePt t="5035" x="7219950" y="1582738"/>
          <p14:tracePt t="5051" x="7240588" y="1582738"/>
          <p14:tracePt t="5058" x="7250113" y="1582738"/>
          <p14:tracePt t="5067" x="7261225" y="1582738"/>
          <p14:tracePt t="5074" x="7270750" y="1582738"/>
          <p14:tracePt t="5085" x="7280275" y="1582738"/>
          <p14:tracePt t="5091" x="7300913" y="1582738"/>
          <p14:tracePt t="5101" x="7321550" y="1582738"/>
          <p14:tracePt t="5107" x="7342188" y="1582738"/>
          <p14:tracePt t="5117" x="7351713" y="1582738"/>
          <p14:tracePt t="5122" x="7381875" y="1582738"/>
          <p14:tracePt t="5133" x="7402513" y="1582738"/>
          <p14:tracePt t="5141" x="7432675" y="1582738"/>
          <p14:tracePt t="5149" x="7462838" y="1582738"/>
          <p14:tracePt t="5157" x="7481888" y="1582738"/>
          <p14:tracePt t="5165" x="7502525" y="1582738"/>
          <p14:tracePt t="5174" x="7523163" y="1582738"/>
          <p14:tracePt t="5189" x="7543800" y="1582738"/>
          <p14:tracePt t="5197" x="7553325" y="1582738"/>
          <p14:tracePt t="5213" x="7562850" y="1573213"/>
          <p14:tracePt t="5220" x="7573963" y="1573213"/>
          <p14:tracePt t="5237" x="7583488" y="1573213"/>
          <p14:tracePt t="5252" x="7593013" y="1573213"/>
          <p14:tracePt t="5285" x="7604125" y="1573213"/>
          <p14:tracePt t="5293" x="7604125" y="1563688"/>
          <p14:tracePt t="5316" x="7623175" y="1563688"/>
          <p14:tracePt t="5325" x="7623175" y="1552575"/>
          <p14:tracePt t="5332" x="7634288" y="1552575"/>
          <p14:tracePt t="5341" x="7643813" y="1552575"/>
          <p14:tracePt t="5349" x="7653338" y="1552575"/>
          <p14:tracePt t="5365" x="7664450" y="1543050"/>
          <p14:tracePt t="5373" x="7683500" y="1543050"/>
          <p14:tracePt t="5389" x="7704138" y="1533525"/>
          <p14:tracePt t="5413" x="7715250" y="1533525"/>
          <p14:tracePt t="5529" x="7724775" y="1533525"/>
          <p14:tracePt t="5545" x="7734300" y="1533525"/>
          <p14:tracePt t="5561" x="7745413" y="1533525"/>
          <p14:tracePt t="5575" x="7754938" y="1533525"/>
          <p14:tracePt t="5591" x="7764463" y="1533525"/>
          <p14:tracePt t="5599" x="7775575" y="1533525"/>
          <p14:tracePt t="5606" x="7794625" y="1533525"/>
          <p14:tracePt t="5622" x="7805738" y="1533525"/>
          <p14:tracePt t="5631" x="7815263" y="1533525"/>
          <p14:tracePt t="5638" x="7824788" y="1533525"/>
          <p14:tracePt t="5647" x="7835900" y="1533525"/>
          <p14:tracePt t="5655" x="7845425" y="1533525"/>
          <p14:tracePt t="5663" x="7854950" y="1533525"/>
          <p14:tracePt t="5671" x="7875588" y="1533525"/>
          <p14:tracePt t="5679" x="7896225" y="1533525"/>
          <p14:tracePt t="5686" x="7926388" y="1533525"/>
          <p14:tracePt t="5697" x="7935913" y="1533525"/>
          <p14:tracePt t="5702" x="7956550" y="1533525"/>
          <p14:tracePt t="5713" x="7986713" y="1522413"/>
          <p14:tracePt t="5721" x="8007350" y="1522413"/>
          <p14:tracePt t="5729" x="8026400" y="1522413"/>
          <p14:tracePt t="5738" x="8047038" y="1522413"/>
          <p14:tracePt t="5745" x="8058150" y="1522413"/>
          <p14:tracePt t="5752" x="8077200" y="1522413"/>
          <p14:tracePt t="5760" x="8088313" y="1522413"/>
          <p14:tracePt t="5769" x="8118475" y="1522413"/>
          <p14:tracePt t="5776" x="8128000" y="1522413"/>
          <p14:tracePt t="5784" x="8148638" y="1522413"/>
          <p14:tracePt t="5793" x="8178800" y="1522413"/>
          <p14:tracePt t="5800" x="8197850" y="1522413"/>
          <p14:tracePt t="5808" x="8218488" y="1522413"/>
          <p14:tracePt t="5817" x="8239125" y="1522413"/>
          <p14:tracePt t="5824" x="8259763" y="1522413"/>
          <p14:tracePt t="5833" x="8269288" y="1522413"/>
          <p14:tracePt t="5840" x="8289925" y="1522413"/>
          <p14:tracePt t="5848" x="8308975" y="1522413"/>
          <p14:tracePt t="5856" x="8329613" y="1522413"/>
          <p14:tracePt t="5864" x="8339138" y="1522413"/>
          <p14:tracePt t="5872" x="8350250" y="1522413"/>
          <p14:tracePt t="5881" x="8369300" y="1522413"/>
          <p14:tracePt t="5889" x="8389938" y="1522413"/>
          <p14:tracePt t="5897" x="8410575" y="1522413"/>
          <p14:tracePt t="5904" x="8420100" y="1522413"/>
          <p14:tracePt t="5913" x="8431213" y="1512888"/>
          <p14:tracePt t="5920" x="8450263" y="1512888"/>
          <p14:tracePt t="5928" x="8461375" y="1512888"/>
          <p14:tracePt t="5944" x="8470900" y="1512888"/>
          <p14:tracePt t="5953" x="8491538" y="1503363"/>
          <p14:tracePt t="5960" x="8501063" y="1503363"/>
          <p14:tracePt t="5968" x="8510588" y="1503363"/>
          <p14:tracePt t="5989" x="8521700" y="1492250"/>
          <p14:tracePt t="5994" x="8531225" y="1492250"/>
          <p14:tracePt t="6003" x="8540750" y="1492250"/>
          <p14:tracePt t="6010" x="8551863" y="1492250"/>
          <p14:tracePt t="6042" x="8561388" y="1492250"/>
          <p14:tracePt t="6050" x="8572500" y="1492250"/>
          <p14:tracePt t="6058" x="8582025" y="1492250"/>
          <p14:tracePt t="6066" x="8591550" y="1492250"/>
          <p14:tracePt t="6082" x="8602663" y="1482725"/>
          <p14:tracePt t="6091" x="8612188" y="1482725"/>
          <p14:tracePt t="6106" x="8621713" y="1482725"/>
          <p14:tracePt t="6114" x="8632825" y="1482725"/>
          <p14:tracePt t="6130" x="8642350" y="1482725"/>
          <p14:tracePt t="6139" x="8651875" y="1482725"/>
          <p14:tracePt t="6146" x="8672513" y="1482725"/>
          <p14:tracePt t="6163" x="8693150" y="1482725"/>
          <p14:tracePt t="6171" x="8702675" y="1482725"/>
          <p14:tracePt t="6178" x="8723313" y="1482725"/>
          <p14:tracePt t="6187" x="8732838" y="1482725"/>
          <p14:tracePt t="6194" x="8742363" y="1482725"/>
          <p14:tracePt t="6202" x="8763000" y="1482725"/>
          <p14:tracePt t="6210" x="8783638" y="1473200"/>
          <p14:tracePt t="6218" x="8793163" y="1473200"/>
          <p14:tracePt t="6235" x="8804275" y="1473200"/>
          <p14:tracePt t="6243" x="8813800" y="1473200"/>
          <p14:tracePt t="6250" x="8823325" y="1473200"/>
          <p14:tracePt t="6293" x="8834438" y="1473200"/>
          <p14:tracePt t="6358" x="8843963" y="1473200"/>
          <p14:tracePt t="6375" x="8853488" y="1473200"/>
          <p14:tracePt t="6383" x="8874125" y="1473200"/>
          <p14:tracePt t="6389" x="8883650" y="1473200"/>
          <p14:tracePt t="6397" x="8904288" y="1473200"/>
          <p14:tracePt t="6405" x="8913813" y="1473200"/>
          <p14:tracePt t="6413" x="8934450" y="1473200"/>
          <p14:tracePt t="6421" x="8945563" y="1473200"/>
          <p14:tracePt t="6429" x="8964613" y="1473200"/>
          <p14:tracePt t="6437" x="8985250" y="1473200"/>
          <p14:tracePt t="6445" x="9005888" y="1473200"/>
          <p14:tracePt t="6453" x="9036050" y="1473200"/>
          <p14:tracePt t="6461" x="9055100" y="1473200"/>
          <p14:tracePt t="6477" x="9066213" y="1473200"/>
          <p14:tracePt t="6485" x="9085263" y="1473200"/>
          <p14:tracePt t="6493" x="9096375" y="1473200"/>
          <p14:tracePt t="6502" x="9105900" y="1473200"/>
          <p14:tracePt t="6518" x="9117013" y="1473200"/>
          <p14:tracePt t="6525" x="9126538" y="1473200"/>
          <p14:tracePt t="6535" x="9136063" y="1473200"/>
          <p14:tracePt t="6541" x="9147175" y="1473200"/>
          <p14:tracePt t="6549" x="9156700" y="1473200"/>
          <p14:tracePt t="6557" x="9166225" y="1473200"/>
          <p14:tracePt t="6565" x="9186863" y="1473200"/>
          <p14:tracePt t="6585" x="9196388" y="1473200"/>
          <p14:tracePt t="6589" x="9207500" y="1473200"/>
          <p14:tracePt t="6599" x="9217025" y="1473200"/>
          <p14:tracePt t="6605" x="9226550" y="1473200"/>
          <p14:tracePt t="6623" x="9247188" y="1462088"/>
          <p14:tracePt t="6632" x="9256713" y="1462088"/>
          <p14:tracePt t="6639" x="9277350" y="1462088"/>
          <p14:tracePt t="6647" x="9297988" y="1462088"/>
          <p14:tracePt t="6655" x="9307513" y="1462088"/>
          <p14:tracePt t="6663" x="9337675" y="1462088"/>
          <p14:tracePt t="6671" x="9358313" y="1462088"/>
          <p14:tracePt t="6679" x="9388475" y="1462088"/>
          <p14:tracePt t="6687" x="9418638" y="1462088"/>
          <p14:tracePt t="6695" x="9448800" y="1462088"/>
          <p14:tracePt t="6703" x="9490075" y="1462088"/>
          <p14:tracePt t="6711" x="9520238" y="1462088"/>
          <p14:tracePt t="6719" x="9539288" y="1462088"/>
          <p14:tracePt t="6727" x="9569450" y="1462088"/>
          <p14:tracePt t="6735" x="9590088" y="1462088"/>
          <p14:tracePt t="6743" x="9610725" y="1462088"/>
          <p14:tracePt t="6750" x="9640888" y="1462088"/>
          <p14:tracePt t="6759" x="9650413" y="1462088"/>
          <p14:tracePt t="6767" x="9671050" y="1462088"/>
          <p14:tracePt t="6775" x="9691688" y="1462088"/>
          <p14:tracePt t="6784" x="9701213" y="1462088"/>
          <p14:tracePt t="6791" x="9721850" y="1462088"/>
          <p14:tracePt t="6800" x="9740900" y="1462088"/>
          <p14:tracePt t="6807" x="9761538" y="1462088"/>
          <p14:tracePt t="6817" x="9771063" y="1462088"/>
          <p14:tracePt t="6823" x="9791700" y="1462088"/>
          <p14:tracePt t="6831" x="9791700" y="1452563"/>
          <p14:tracePt t="6839" x="9801225" y="1452563"/>
          <p14:tracePt t="6850" x="9812338" y="1452563"/>
          <p14:tracePt t="6855" x="9821863" y="1452563"/>
          <p14:tracePt t="6866" x="9832975" y="1452563"/>
          <p14:tracePt t="6871" x="9832975" y="1441450"/>
          <p14:tracePt t="7041" x="9832975" y="1431925"/>
          <p14:tracePt t="7293" x="9832975" y="1441450"/>
          <p14:tracePt t="7301" x="9821863" y="1441450"/>
          <p14:tracePt t="7346" x="9821863" y="1452563"/>
          <p14:tracePt t="7370" x="9812338" y="1452563"/>
          <p14:tracePt t="7535" x="9812338" y="1462088"/>
          <p14:tracePt t="7551" x="9801225" y="1482725"/>
          <p14:tracePt t="7557" x="9782175" y="1492250"/>
          <p14:tracePt t="7565" x="9752013" y="1522413"/>
          <p14:tracePt t="7573" x="9721850" y="1552575"/>
          <p14:tracePt t="7580" x="9671050" y="1593850"/>
          <p14:tracePt t="7588" x="9620250" y="1644650"/>
          <p14:tracePt t="7596" x="9550400" y="1693863"/>
          <p14:tracePt t="7604" x="9448800" y="1774825"/>
          <p14:tracePt t="7612" x="9328150" y="1865313"/>
          <p14:tracePt t="7620" x="9147175" y="1976438"/>
          <p14:tracePt t="7628" x="8864600" y="2198688"/>
          <p14:tracePt t="7849" x="8853488" y="2198688"/>
          <p14:tracePt t="7856" x="8804275" y="2198688"/>
          <p14:tracePt t="7863" x="8732838" y="2198688"/>
          <p14:tracePt t="7871" x="8572500" y="2259013"/>
          <p14:tracePt t="7879" x="8461375" y="2298700"/>
          <p14:tracePt t="7888" x="8369300" y="2339975"/>
          <p14:tracePt t="7895" x="8259763" y="2390775"/>
          <p14:tracePt t="7903" x="7916863" y="2511425"/>
          <p14:tracePt t="7911" x="7745413" y="2551113"/>
          <p14:tracePt t="7918" x="7381875" y="2652713"/>
          <p14:tracePt t="7927" x="6967538" y="2743200"/>
          <p14:tracePt t="7934" x="6765925" y="2813050"/>
          <p14:tracePt t="7943" x="6283325" y="2914650"/>
          <p14:tracePt t="7950" x="6080125" y="2974975"/>
          <p14:tracePt t="7958" x="5908675" y="3025775"/>
          <p14:tracePt t="7966" x="5556250" y="3106738"/>
          <p14:tracePt t="7974" x="5364163" y="3146425"/>
          <p14:tracePt t="7982" x="5173663" y="3197225"/>
          <p14:tracePt t="7990" x="4900613" y="3236913"/>
          <p14:tracePt t="7998" x="4770438" y="3267075"/>
          <p14:tracePt t="8006" x="4578350" y="3297238"/>
          <p14:tracePt t="8014" x="4487863" y="3308350"/>
          <p14:tracePt t="8024" x="4367213" y="3327400"/>
          <p14:tracePt t="8030" x="4325938" y="3348038"/>
          <p14:tracePt t="8040" x="4225925" y="3348038"/>
          <p14:tracePt t="8046" x="4154488" y="3348038"/>
          <p14:tracePt t="8056" x="4084638" y="3359150"/>
          <p14:tracePt t="8064" x="4043363" y="3359150"/>
          <p14:tracePt t="8072" x="4003675" y="3359150"/>
          <p14:tracePt t="8080" x="3962400" y="3359150"/>
          <p14:tracePt t="8088" x="3902075" y="3359150"/>
          <p14:tracePt t="8096" x="3871913" y="3359150"/>
          <p14:tracePt t="8104" x="3832225" y="3359150"/>
          <p14:tracePt t="8112" x="3790950" y="3359150"/>
          <p14:tracePt t="8120" x="3751263" y="3359150"/>
          <p14:tracePt t="8128" x="3711575" y="3359150"/>
          <p14:tracePt t="8136" x="3660775" y="3359150"/>
          <p14:tracePt t="8144" x="3609975" y="3359150"/>
          <p14:tracePt t="8152" x="3509963" y="3348038"/>
          <p14:tracePt t="8161" x="3429000" y="3327400"/>
          <p14:tracePt t="8169" x="3368675" y="3317875"/>
          <p14:tracePt t="8177" x="3278188" y="3317875"/>
          <p14:tracePt t="8185" x="3176588" y="3308350"/>
          <p14:tracePt t="8193" x="3044825" y="3278188"/>
          <p14:tracePt t="8201" x="2944813" y="3257550"/>
          <p14:tracePt t="8210" x="2863850" y="3248025"/>
          <p14:tracePt t="8217" x="2803525" y="3248025"/>
          <p14:tracePt t="8226" x="2763838" y="3227388"/>
          <p14:tracePt t="8233" x="2732088" y="3227388"/>
          <p14:tracePt t="8241" x="2713038" y="3206750"/>
          <p14:tracePt t="8249" x="2692400" y="3206750"/>
          <p14:tracePt t="8257" x="2682875" y="3197225"/>
          <p14:tracePt t="8265" x="2682875" y="3187700"/>
          <p14:tracePt t="8273" x="2671763" y="3167063"/>
          <p14:tracePt t="8281" x="2662238" y="3155950"/>
          <p14:tracePt t="8289" x="2652713" y="3116263"/>
          <p14:tracePt t="8297" x="2641600" y="3086100"/>
          <p14:tracePt t="8304" x="2632075" y="3055938"/>
          <p14:tracePt t="8312" x="2611438" y="3016250"/>
          <p14:tracePt t="8320" x="2571750" y="2935288"/>
          <p14:tracePt t="8328" x="2551113" y="2894013"/>
          <p14:tracePt t="8336" x="2520950" y="2854325"/>
          <p14:tracePt t="8346" x="2520950" y="2833688"/>
          <p14:tracePt t="8354" x="2511425" y="2813050"/>
          <p14:tracePt t="8362" x="2500313" y="2782888"/>
          <p14:tracePt t="8370" x="2490788" y="2763838"/>
          <p14:tracePt t="8378" x="2460625" y="2733675"/>
          <p14:tracePt t="8386" x="2430463" y="2703513"/>
          <p14:tracePt t="8394" x="2409825" y="2652713"/>
          <p14:tracePt t="8402" x="2359025" y="2622550"/>
          <p14:tracePt t="8410" x="2309813" y="2581275"/>
          <p14:tracePt t="8418" x="2259013" y="2532063"/>
          <p14:tracePt t="8426" x="2187575" y="2470150"/>
          <p14:tracePt t="8434" x="2108200" y="2420938"/>
          <p14:tracePt t="8442" x="2036763" y="2360613"/>
          <p14:tracePt t="8450" x="1997075" y="2339975"/>
          <p14:tracePt t="8458" x="1925638" y="2298700"/>
          <p14:tracePt t="8466" x="1865313" y="2259013"/>
          <p14:tracePt t="8474" x="1825625" y="2238375"/>
          <p14:tracePt t="8482" x="1795463" y="2219325"/>
          <p14:tracePt t="8491" x="1774825" y="2208213"/>
          <p14:tracePt t="8498" x="1744663" y="2189163"/>
          <p14:tracePt t="8507" x="1714500" y="2178050"/>
          <p14:tracePt t="8514" x="1693863" y="2159000"/>
          <p14:tracePt t="8522" x="1663700" y="2138363"/>
          <p14:tracePt t="8530" x="1633538" y="2117725"/>
          <p14:tracePt t="8538" x="1612900" y="2108200"/>
          <p14:tracePt t="8546" x="1582738" y="2087563"/>
          <p14:tracePt t="8554" x="1563688" y="2066925"/>
          <p14:tracePt t="8562" x="1533525" y="2047875"/>
          <p14:tracePt t="8570" x="1512888" y="2027238"/>
          <p14:tracePt t="8578" x="1503363" y="2017713"/>
          <p14:tracePt t="8586" x="1482725" y="1997075"/>
          <p14:tracePt t="8594" x="1471613" y="1966913"/>
          <p14:tracePt t="8602" x="1462088" y="1946275"/>
          <p14:tracePt t="8610" x="1452563" y="1925638"/>
          <p14:tracePt t="8618" x="1431925" y="1895475"/>
          <p14:tracePt t="8627" x="1411288" y="1876425"/>
          <p14:tracePt t="8636" x="1401763" y="1846263"/>
          <p14:tracePt t="8644" x="1371600" y="1816100"/>
          <p14:tracePt t="8652" x="1350963" y="1784350"/>
          <p14:tracePt t="8660" x="1331913" y="1765300"/>
          <p14:tracePt t="8668" x="1311275" y="1744663"/>
          <p14:tracePt t="8708" x="1311275" y="1735138"/>
          <p14:tracePt t="8791" x="1331913" y="1735138"/>
          <p14:tracePt t="8798" x="1362075" y="1735138"/>
          <p14:tracePt t="8810" x="1392238" y="1735138"/>
          <p14:tracePt t="8814" x="1431925" y="1735138"/>
          <p14:tracePt t="8821" x="1492250" y="1735138"/>
          <p14:tracePt t="8829" x="1533525" y="1735138"/>
          <p14:tracePt t="8837" x="1593850" y="1744663"/>
          <p14:tracePt t="8845" x="1693863" y="1765300"/>
          <p14:tracePt t="8853" x="1754188" y="1774825"/>
          <p14:tracePt t="8861" x="1835150" y="1784350"/>
          <p14:tracePt t="8869" x="1895475" y="1795463"/>
          <p14:tracePt t="8877" x="1946275" y="1795463"/>
          <p14:tracePt t="8884" x="1997075" y="1804988"/>
          <p14:tracePt t="8893" x="2036763" y="1804988"/>
          <p14:tracePt t="8901" x="2087563" y="1804988"/>
          <p14:tracePt t="8911" x="2117725" y="1804988"/>
          <p14:tracePt t="8916" x="2147888" y="1804988"/>
          <p14:tracePt t="8927" x="2198688" y="1804988"/>
          <p14:tracePt t="8933" x="2208213" y="1804988"/>
          <p14:tracePt t="8943" x="2238375" y="1804988"/>
          <p14:tracePt t="8951" x="2259013" y="1804988"/>
          <p14:tracePt t="8959" x="2289175" y="1804988"/>
          <p14:tracePt t="8967" x="2309813" y="1795463"/>
          <p14:tracePt t="8975" x="2328863" y="1795463"/>
          <p14:tracePt t="8988" x="2349500" y="1784350"/>
          <p14:tracePt t="8994" x="2370138" y="1784350"/>
          <p14:tracePt t="9007" x="2390775" y="1784350"/>
          <p14:tracePt t="9015" x="2400300" y="1784350"/>
          <p14:tracePt t="9031" x="2409825" y="1784350"/>
          <p14:tracePt t="9047" x="2420938" y="1774825"/>
          <p14:tracePt t="9071" x="2439988" y="1765300"/>
          <p14:tracePt t="9079" x="2451100" y="1765300"/>
          <p14:tracePt t="9087" x="2460625" y="1765300"/>
          <p14:tracePt t="9095" x="2470150" y="1765300"/>
          <p14:tracePt t="9103" x="2490788" y="1765300"/>
          <p14:tracePt t="9111" x="2500313" y="1754188"/>
          <p14:tracePt t="9119" x="2511425" y="1754188"/>
          <p14:tracePt t="9127" x="2520950" y="1754188"/>
          <p14:tracePt t="9151" x="2530475" y="1754188"/>
          <p14:tracePt t="9306" x="2530475" y="1744663"/>
          <p14:tracePt t="9346" x="2541588" y="1744663"/>
          <p14:tracePt t="9363" x="2551113" y="1744663"/>
          <p14:tracePt t="9372" x="2571750" y="1754188"/>
          <p14:tracePt t="9379" x="2581275" y="1765300"/>
          <p14:tracePt t="9386" x="2622550" y="1774825"/>
          <p14:tracePt t="9393" x="2632075" y="1784350"/>
          <p14:tracePt t="9400" x="2682875" y="1804988"/>
          <p14:tracePt t="9408" x="2701925" y="1816100"/>
          <p14:tracePt t="9416" x="2732088" y="1825625"/>
          <p14:tracePt t="9424" x="2752725" y="1835150"/>
          <p14:tracePt t="9432" x="2763838" y="1835150"/>
          <p14:tracePt t="9440" x="2773363" y="1846263"/>
          <p14:tracePt t="9448" x="2794000" y="1855788"/>
          <p14:tracePt t="9456" x="2813050" y="1855788"/>
          <p14:tracePt t="9464" x="2824163" y="1855788"/>
          <p14:tracePt t="9472" x="2843213" y="1855788"/>
          <p14:tracePt t="9490" x="2854325" y="1855788"/>
          <p14:tracePt t="9496" x="2863850" y="1855788"/>
          <p14:tracePt t="9512" x="2873375" y="1855788"/>
          <p14:tracePt t="9522" x="2884488" y="1855788"/>
          <p14:tracePt t="9538" x="2903538" y="1855788"/>
          <p14:tracePt t="9546" x="2924175" y="1855788"/>
          <p14:tracePt t="9554" x="2935288" y="1846263"/>
          <p14:tracePt t="9562" x="2944813" y="1846263"/>
          <p14:tracePt t="9578" x="2954338" y="1846263"/>
          <p14:tracePt t="9586" x="2965450" y="1846263"/>
          <p14:tracePt t="9773" x="2965450" y="1835150"/>
          <p14:tracePt t="9802" x="2974975" y="1835150"/>
          <p14:tracePt t="9852" x="2984500" y="1835150"/>
          <p14:tracePt t="9860" x="3014663" y="1835150"/>
          <p14:tracePt t="9868" x="3044825" y="1835150"/>
          <p14:tracePt t="9876" x="3074988" y="1835150"/>
          <p14:tracePt t="9884" x="3125788" y="1835150"/>
          <p14:tracePt t="9892" x="3167063" y="1846263"/>
          <p14:tracePt t="9900" x="3227388" y="1846263"/>
          <p14:tracePt t="9908" x="3267075" y="1865313"/>
          <p14:tracePt t="9916" x="3308350" y="1865313"/>
          <p14:tracePt t="9924" x="3327400" y="1865313"/>
          <p14:tracePt t="9932" x="3348038" y="1865313"/>
          <p14:tracePt t="9940" x="3357563" y="1865313"/>
          <p14:tracePt t="10222" x="3368675" y="1865313"/>
          <p14:tracePt t="10230" x="3378200" y="1865313"/>
          <p14:tracePt t="10238" x="3398838" y="1865313"/>
          <p14:tracePt t="10246" x="3429000" y="1865313"/>
          <p14:tracePt t="10254" x="3468688" y="1865313"/>
          <p14:tracePt t="10262" x="3519488" y="1865313"/>
          <p14:tracePt t="10270" x="3570288" y="1865313"/>
          <p14:tracePt t="10278" x="3640138" y="1865313"/>
          <p14:tracePt t="10286" x="3681413" y="1865313"/>
          <p14:tracePt t="10294" x="3751263" y="1865313"/>
          <p14:tracePt t="10302" x="3841750" y="1865313"/>
          <p14:tracePt t="10310" x="3902075" y="1865313"/>
          <p14:tracePt t="10318" x="3962400" y="1865313"/>
          <p14:tracePt t="10326" x="4003675" y="1865313"/>
          <p14:tracePt t="10334" x="4043363" y="1865313"/>
          <p14:tracePt t="10342" x="4073525" y="1865313"/>
          <p14:tracePt t="10350" x="4094163" y="1865313"/>
          <p14:tracePt t="10358" x="4103688" y="1865313"/>
          <p14:tracePt t="10366" x="4114800" y="1865313"/>
          <p14:tracePt t="10417" x="4124325" y="1865313"/>
          <p14:tracePt t="10675" x="4133850" y="1865313"/>
          <p14:tracePt t="10707" x="4144963" y="1865313"/>
          <p14:tracePt t="10715" x="4165600" y="1865313"/>
          <p14:tracePt t="10723" x="4175125" y="1865313"/>
          <p14:tracePt t="10731" x="4195763" y="1865313"/>
          <p14:tracePt t="10738" x="4225925" y="1865313"/>
          <p14:tracePt t="10746" x="4265613" y="1865313"/>
          <p14:tracePt t="10754" x="4316413" y="1865313"/>
          <p14:tracePt t="10762" x="4356100" y="1865313"/>
          <p14:tracePt t="10770" x="4397375" y="1865313"/>
          <p14:tracePt t="10779" x="4437063" y="1865313"/>
          <p14:tracePt t="10786" x="4476750" y="1865313"/>
          <p14:tracePt t="10794" x="4527550" y="1865313"/>
          <p14:tracePt t="10802" x="4598988" y="1865313"/>
          <p14:tracePt t="10809" x="4629150" y="1865313"/>
          <p14:tracePt t="10818" x="4668838" y="1865313"/>
          <p14:tracePt t="10826" x="4710113" y="1865313"/>
          <p14:tracePt t="10834" x="4740275" y="1865313"/>
          <p14:tracePt t="10842" x="4770438" y="1865313"/>
          <p14:tracePt t="10850" x="4800600" y="1855788"/>
          <p14:tracePt t="10858" x="4819650" y="1855788"/>
          <p14:tracePt t="10866" x="4849813" y="1855788"/>
          <p14:tracePt t="10874" x="4881563" y="1855788"/>
          <p14:tracePt t="10882" x="4921250" y="1855788"/>
          <p14:tracePt t="10890" x="4941888" y="1855788"/>
          <p14:tracePt t="10898" x="4981575" y="1855788"/>
          <p14:tracePt t="10906" x="5011738" y="1855788"/>
          <p14:tracePt t="10913" x="5053013" y="1855788"/>
          <p14:tracePt t="10922" x="5083175" y="1855788"/>
          <p14:tracePt t="10930" x="5113338" y="1855788"/>
          <p14:tracePt t="10938" x="5143500" y="1855788"/>
          <p14:tracePt t="10945" x="5173663" y="1846263"/>
          <p14:tracePt t="10954" x="5183188" y="1846263"/>
          <p14:tracePt t="10962" x="5192713" y="1846263"/>
          <p14:tracePt t="11012" x="5203825" y="1846263"/>
          <p14:tracePt t="11045" x="5213350" y="1846263"/>
          <p14:tracePt t="11053" x="5233988" y="1846263"/>
          <p14:tracePt t="11061" x="5254625" y="1846263"/>
          <p14:tracePt t="11069" x="5294313" y="1846263"/>
          <p14:tracePt t="11077" x="5324475" y="1846263"/>
          <p14:tracePt t="11085" x="5354638" y="1846263"/>
          <p14:tracePt t="11093" x="5384800" y="1846263"/>
          <p14:tracePt t="11101" x="5426075" y="1846263"/>
          <p14:tracePt t="11109" x="5456238" y="1846263"/>
          <p14:tracePt t="11117" x="5495925" y="1846263"/>
          <p14:tracePt t="11125" x="5516563" y="1846263"/>
          <p14:tracePt t="11133" x="5535613" y="1846263"/>
          <p14:tracePt t="11141" x="5567363" y="1846263"/>
          <p14:tracePt t="11149" x="5586413" y="1846263"/>
          <p14:tracePt t="11156" x="5597525" y="1846263"/>
          <p14:tracePt t="11164" x="5616575" y="1846263"/>
          <p14:tracePt t="11171" x="5637213" y="1846263"/>
          <p14:tracePt t="11180" x="5646738" y="1846263"/>
          <p14:tracePt t="11187" x="5657850" y="1846263"/>
          <p14:tracePt t="11204" x="5667375" y="1846263"/>
          <p14:tracePt t="11212" x="5676900" y="1846263"/>
          <p14:tracePt t="11220" x="5688013" y="1846263"/>
          <p14:tracePt t="11268" x="5688013" y="1835150"/>
          <p14:tracePt t="11784" x="5688013" y="1825625"/>
          <p14:tracePt t="11993" x="5707063" y="1825625"/>
          <p14:tracePt t="12002" x="5727700" y="1825625"/>
          <p14:tracePt t="12010" x="5757863" y="1835150"/>
          <p14:tracePt t="12018" x="5799138" y="1846263"/>
          <p14:tracePt t="12025" x="5878513" y="1855788"/>
          <p14:tracePt t="12033" x="5940425" y="1855788"/>
          <p14:tracePt t="12042" x="6019800" y="1876425"/>
          <p14:tracePt t="12049" x="6121400" y="1885950"/>
          <p14:tracePt t="12058" x="6251575" y="1885950"/>
          <p14:tracePt t="12065" x="6323013" y="1895475"/>
          <p14:tracePt t="12073" x="6373813" y="1895475"/>
          <p14:tracePt t="12082" x="6413500" y="1895475"/>
          <p14:tracePt t="12089" x="6454775" y="1895475"/>
          <p14:tracePt t="12098" x="6473825" y="1895475"/>
          <p14:tracePt t="12106" x="6494463" y="1895475"/>
          <p14:tracePt t="12122" x="6503988" y="1895475"/>
          <p14:tracePt t="12260" x="6503988" y="1885950"/>
          <p14:tracePt t="12342" x="6515100" y="1885950"/>
          <p14:tracePt t="12350" x="6524625" y="1885950"/>
          <p14:tracePt t="12356" x="6575425" y="1876425"/>
          <p14:tracePt t="12366" x="6615113" y="1865313"/>
          <p14:tracePt t="12376" x="6675438" y="1865313"/>
          <p14:tracePt t="12383" x="6756400" y="1865313"/>
          <p14:tracePt t="12389" x="6888163" y="1846263"/>
          <p14:tracePt t="12396" x="6978650" y="1846263"/>
          <p14:tracePt t="12405" x="7108825" y="1835150"/>
          <p14:tracePt t="12412" x="7189788" y="1835150"/>
          <p14:tracePt t="12422" x="7361238" y="1816100"/>
          <p14:tracePt t="12430" x="7432675" y="1816100"/>
          <p14:tracePt t="12436" x="7553325" y="1816100"/>
          <p14:tracePt t="12446" x="7613650" y="1804988"/>
          <p14:tracePt t="12452" x="7673975" y="1795463"/>
          <p14:tracePt t="12462" x="7704138" y="1795463"/>
          <p14:tracePt t="12472" x="7734300" y="1795463"/>
          <p14:tracePt t="12478" x="7754938" y="1795463"/>
          <p14:tracePt t="12487" x="7764463" y="1795463"/>
          <p14:tracePt t="12503" x="7775575" y="1795463"/>
          <p14:tracePt t="12510" x="7785100" y="1795463"/>
          <p14:tracePt t="12518" x="7794625" y="1795463"/>
          <p14:tracePt t="12526" x="7805738" y="1795463"/>
          <p14:tracePt t="12534" x="7815263" y="1795463"/>
          <p14:tracePt t="12542" x="7835900" y="1795463"/>
          <p14:tracePt t="12550" x="7845425" y="1795463"/>
          <p14:tracePt t="12558" x="7854950" y="1795463"/>
          <p14:tracePt t="12574" x="7866063" y="1795463"/>
          <p14:tracePt t="12622" x="7875588" y="1795463"/>
          <p14:tracePt t="12647" x="7886700" y="1795463"/>
          <p14:tracePt t="12686" x="7896225" y="1795463"/>
          <p14:tracePt t="12791" x="7905750" y="1795463"/>
          <p14:tracePt t="12799" x="7926388" y="1795463"/>
          <p14:tracePt t="12807" x="7956550" y="1804988"/>
          <p14:tracePt t="12815" x="7986713" y="1816100"/>
          <p14:tracePt t="12823" x="8047038" y="1825625"/>
          <p14:tracePt t="12831" x="8088313" y="1825625"/>
          <p14:tracePt t="12840" x="8128000" y="1835150"/>
          <p14:tracePt t="12847" x="8178800" y="1846263"/>
          <p14:tracePt t="12855" x="8218488" y="1855788"/>
          <p14:tracePt t="12863" x="8259763" y="1855788"/>
          <p14:tracePt t="12872" x="8320088" y="1855788"/>
          <p14:tracePt t="12879" x="8410575" y="1876425"/>
          <p14:tracePt t="12887" x="8440738" y="1876425"/>
          <p14:tracePt t="12895" x="8491538" y="1876425"/>
          <p14:tracePt t="12903" x="8561388" y="1876425"/>
          <p14:tracePt t="12912" x="8591550" y="1876425"/>
          <p14:tracePt t="12919" x="8621713" y="1876425"/>
          <p14:tracePt t="12927" x="8632825" y="1876425"/>
          <p14:tracePt t="12935" x="8642350" y="1876425"/>
          <p14:tracePt t="12943" x="8651875" y="1876425"/>
          <p14:tracePt t="12951" x="8662988" y="1876425"/>
          <p14:tracePt t="13108" x="8672513" y="1876425"/>
          <p14:tracePt t="13123" x="8693150" y="1876425"/>
          <p14:tracePt t="13132" x="8712200" y="1876425"/>
          <p14:tracePt t="13139" x="8742363" y="1876425"/>
          <p14:tracePt t="13146" x="8774113" y="1876425"/>
          <p14:tracePt t="13154" x="8804275" y="1885950"/>
          <p14:tracePt t="13162" x="8823325" y="1885950"/>
          <p14:tracePt t="13170" x="8864600" y="1895475"/>
          <p14:tracePt t="13178" x="8904288" y="1895475"/>
          <p14:tracePt t="13186" x="8934450" y="1895475"/>
          <p14:tracePt t="13194" x="8964613" y="1895475"/>
          <p14:tracePt t="13201" x="8994775" y="1895475"/>
          <p14:tracePt t="13210" x="9024938" y="1895475"/>
          <p14:tracePt t="13218" x="9055100" y="1895475"/>
          <p14:tracePt t="13226" x="9096375" y="1895475"/>
          <p14:tracePt t="13235" x="9126538" y="1895475"/>
          <p14:tracePt t="13243" x="9147175" y="1895475"/>
          <p14:tracePt t="13252" x="9166225" y="1895475"/>
          <p14:tracePt t="13257" x="9186863" y="1895475"/>
          <p14:tracePt t="13266" x="9217025" y="1895475"/>
          <p14:tracePt t="13281" x="9247188" y="1895475"/>
          <p14:tracePt t="13289" x="9256713" y="1895475"/>
          <p14:tracePt t="13297" x="9288463" y="1895475"/>
          <p14:tracePt t="13306" x="9307513" y="1895475"/>
          <p14:tracePt t="13316" x="9337675" y="1895475"/>
          <p14:tracePt t="13321" x="9367838" y="1895475"/>
          <p14:tracePt t="13331" x="9398000" y="1885950"/>
          <p14:tracePt t="13337" x="9409113" y="1885950"/>
          <p14:tracePt t="13347" x="9428163" y="1885950"/>
          <p14:tracePt t="13353" x="9439275" y="1885950"/>
          <p14:tracePt t="13363" x="9459913" y="1885950"/>
          <p14:tracePt t="13379" x="9469438" y="1885950"/>
          <p14:tracePt t="13387" x="9478963" y="1885950"/>
          <p14:tracePt t="13395" x="9499600" y="1885950"/>
          <p14:tracePt t="13403" x="9520238" y="1885950"/>
          <p14:tracePt t="13411" x="9550400" y="1895475"/>
          <p14:tracePt t="13419" x="9590088" y="1906588"/>
          <p14:tracePt t="13427" x="9631363" y="1916113"/>
          <p14:tracePt t="13435" x="9661525" y="1916113"/>
          <p14:tracePt t="13443" x="9691688" y="1925638"/>
          <p14:tracePt t="13451" x="9721850" y="1925638"/>
          <p14:tracePt t="13459" x="9782175" y="1925638"/>
          <p14:tracePt t="13467" x="9812338" y="1925638"/>
          <p14:tracePt t="13475" x="9852025" y="1925638"/>
          <p14:tracePt t="13483" x="9893300" y="1925638"/>
          <p14:tracePt t="13491" x="9953625" y="1925638"/>
          <p14:tracePt t="13499" x="9993313" y="1925638"/>
          <p14:tracePt t="13507" x="10034588" y="1925638"/>
          <p14:tracePt t="13515" x="10064750" y="1925638"/>
          <p14:tracePt t="13523" x="10094913" y="1925638"/>
          <p14:tracePt t="13531" x="10144125" y="1925638"/>
          <p14:tracePt t="13540" x="10155238" y="1925638"/>
          <p14:tracePt t="13548" x="10185400" y="1925638"/>
          <p14:tracePt t="13555" x="10206038" y="1925638"/>
          <p14:tracePt t="13563" x="10225088" y="1925638"/>
          <p14:tracePt t="13571" x="10245725" y="1925638"/>
          <p14:tracePt t="13579" x="10266363" y="1925638"/>
          <p14:tracePt t="13588" x="10275888" y="1925638"/>
          <p14:tracePt t="13595" x="10285413" y="1925638"/>
          <p14:tracePt t="13603" x="10296525" y="1916113"/>
          <p14:tracePt t="13614" x="10306050" y="1916113"/>
          <p14:tracePt t="13619" x="10315575" y="1916113"/>
          <p14:tracePt t="13629" x="10315575" y="1906588"/>
          <p14:tracePt t="13637" x="10326688" y="1906588"/>
          <p14:tracePt t="13645" x="10347325" y="1906588"/>
          <p14:tracePt t="13653" x="10356850" y="1906588"/>
          <p14:tracePt t="13669" x="10366375" y="1906588"/>
          <p14:tracePt t="13677" x="10377488" y="1906588"/>
          <p14:tracePt t="13686" x="10387013" y="1895475"/>
          <p14:tracePt t="13701" x="10396538" y="1895475"/>
          <p14:tracePt t="13717" x="10407650" y="1895475"/>
          <p14:tracePt t="13725" x="10417175" y="1895475"/>
          <p14:tracePt t="13733" x="10426700" y="1885950"/>
          <p14:tracePt t="13741" x="10437813" y="1885950"/>
          <p14:tracePt t="13749" x="10437813" y="1876425"/>
          <p14:tracePt t="13757" x="10456863" y="1876425"/>
          <p14:tracePt t="13765" x="10477500" y="1876425"/>
          <p14:tracePt t="13773" x="10487025" y="1876425"/>
          <p14:tracePt t="13789" x="10498138" y="1876425"/>
          <p14:tracePt t="13797" x="10507663" y="1876425"/>
          <p14:tracePt t="13814" x="10518775" y="1876425"/>
          <p14:tracePt t="13822" x="10528300" y="1876425"/>
          <p14:tracePt t="13830" x="10528300" y="1865313"/>
          <p14:tracePt t="13837" x="10537825" y="1865313"/>
          <p14:tracePt t="13845" x="10558463" y="1865313"/>
          <p14:tracePt t="13853" x="10567988" y="1865313"/>
          <p14:tracePt t="13861" x="10579100" y="1865313"/>
          <p14:tracePt t="13878" x="10588625" y="1865313"/>
          <p14:tracePt t="13893" x="10598150" y="1865313"/>
          <p14:tracePt t="13911" x="10609263" y="1865313"/>
          <p14:tracePt t="13917" x="10618788" y="1865313"/>
          <p14:tracePt t="13927" x="10628313" y="1865313"/>
          <p14:tracePt t="13933" x="10639425" y="1865313"/>
          <p14:tracePt t="13943" x="10648950" y="1865313"/>
          <p14:tracePt t="13949" x="10669588" y="1865313"/>
          <p14:tracePt t="13967" x="10688638" y="1865313"/>
          <p14:tracePt t="13975" x="10709275" y="1865313"/>
          <p14:tracePt t="13983" x="10739438" y="1865313"/>
          <p14:tracePt t="13991" x="10760075" y="1865313"/>
          <p14:tracePt t="13999" x="10790238" y="1855788"/>
          <p14:tracePt t="14007" x="10820400" y="1855788"/>
          <p14:tracePt t="14015" x="10829925" y="1855788"/>
          <p14:tracePt t="14023" x="10871200" y="1846263"/>
          <p14:tracePt t="14031" x="10880725" y="1846263"/>
          <p14:tracePt t="14039" x="10891838" y="1846263"/>
          <p14:tracePt t="14047" x="10891838" y="1835150"/>
          <p14:tracePt t="14055" x="10901363" y="1835150"/>
          <p14:tracePt t="14242" x="10901363" y="1825625"/>
          <p14:tracePt t="14403" x="10891838" y="1825625"/>
          <p14:tracePt t="14411" x="10880725" y="1825625"/>
          <p14:tracePt t="14419" x="10880725" y="1835150"/>
          <p14:tracePt t="14450" x="10871200" y="1835150"/>
          <p14:tracePt t="14548" x="10860088" y="1835150"/>
          <p14:tracePt t="14572" x="10860088" y="1846263"/>
          <p14:tracePt t="14678" x="10860088" y="1855788"/>
          <p14:tracePt t="15224" x="10841038" y="1855788"/>
          <p14:tracePt t="15232" x="10829925" y="1865313"/>
          <p14:tracePt t="15240" x="10790238" y="1895475"/>
          <p14:tracePt t="15248" x="10729913" y="1936750"/>
          <p14:tracePt t="15258" x="10639425" y="1997075"/>
          <p14:tracePt t="15264" x="10558463" y="2078038"/>
          <p14:tracePt t="15271" x="10467975" y="2159000"/>
          <p14:tracePt t="15279" x="10306050" y="2268538"/>
          <p14:tracePt t="15287" x="10206038" y="2349500"/>
          <p14:tracePt t="15295" x="10155238" y="2409825"/>
          <p14:tracePt t="15303" x="10023475" y="2532063"/>
          <p14:tracePt t="15311" x="9953625" y="2611438"/>
          <p14:tracePt t="15319" x="9902825" y="2673350"/>
          <p14:tracePt t="15327" x="9832975" y="2773363"/>
          <p14:tracePt t="15335" x="9761538" y="2874963"/>
          <p14:tracePt t="15343" x="9671050" y="2965450"/>
          <p14:tracePt t="15351" x="9599613" y="3065463"/>
          <p14:tracePt t="15361" x="9520238" y="3167063"/>
          <p14:tracePt t="15367" x="9448800" y="3257550"/>
          <p14:tracePt t="15377" x="9328150" y="3398838"/>
          <p14:tracePt t="15383" x="9267825" y="3479800"/>
          <p14:tracePt t="15393" x="9147175" y="3609975"/>
          <p14:tracePt t="15401" x="9036050" y="3711575"/>
          <p14:tracePt t="15409" x="8985250" y="3781425"/>
          <p14:tracePt t="15417" x="8874125" y="3873500"/>
          <p14:tracePt t="15425" x="8823325" y="3943350"/>
          <p14:tracePt t="15433" x="8774113" y="3994150"/>
          <p14:tracePt t="15441" x="8723313" y="4044950"/>
          <p14:tracePt t="15449" x="8682038" y="4094163"/>
          <p14:tracePt t="15457" x="8632825" y="4124325"/>
          <p14:tracePt t="15465" x="8582025" y="4175125"/>
          <p14:tracePt t="15473" x="8531225" y="4225925"/>
          <p14:tracePt t="15481" x="8491538" y="4276725"/>
          <p14:tracePt t="15489" x="8450263" y="4306888"/>
          <p14:tracePt t="15497" x="8410575" y="4346575"/>
          <p14:tracePt t="15505" x="8369300" y="4376738"/>
          <p14:tracePt t="15513" x="8350250" y="4397375"/>
          <p14:tracePt t="15522" x="8320088" y="4406900"/>
          <p14:tracePt t="15529" x="8278813" y="4427538"/>
          <p14:tracePt t="15538" x="8248650" y="4437063"/>
          <p14:tracePt t="15545" x="8218488" y="4448175"/>
          <p14:tracePt t="15553" x="8197850" y="4457700"/>
          <p14:tracePt t="15561" x="8178800" y="4467225"/>
          <p14:tracePt t="15569" x="8178800" y="4478338"/>
          <p14:tracePt t="15577" x="8158163" y="4478338"/>
          <p14:tracePt t="15586" x="8148638" y="4478338"/>
          <p14:tracePt t="15593" x="8128000" y="4478338"/>
          <p14:tracePt t="15601" x="8107363" y="4487863"/>
          <p14:tracePt t="15609" x="8097838" y="4487863"/>
          <p14:tracePt t="15617" x="8067675" y="4497388"/>
          <p14:tracePt t="15625" x="8016875" y="4497388"/>
          <p14:tracePt t="15633" x="7986713" y="4508500"/>
          <p14:tracePt t="15643" x="7947025" y="4527550"/>
          <p14:tracePt t="15649" x="7905750" y="4527550"/>
          <p14:tracePt t="15659" x="7875588" y="4527550"/>
          <p14:tracePt t="15665" x="7835900" y="4527550"/>
          <p14:tracePt t="15675" x="7764463" y="4527550"/>
          <p14:tracePt t="15683" x="7715250" y="4527550"/>
          <p14:tracePt t="15691" x="7664450" y="4527550"/>
          <p14:tracePt t="15699" x="7604125" y="4527550"/>
          <p14:tracePt t="15707" x="7543800" y="4518025"/>
          <p14:tracePt t="15715" x="7513638" y="4518025"/>
          <p14:tracePt t="15723" x="7451725" y="4508500"/>
          <p14:tracePt t="15731" x="7361238" y="4508500"/>
          <p14:tracePt t="15739" x="7300913" y="4497388"/>
          <p14:tracePt t="15747" x="7270750" y="4487863"/>
          <p14:tracePt t="15755" x="7180263" y="4487863"/>
          <p14:tracePt t="15763" x="7119938" y="4478338"/>
          <p14:tracePt t="15770" x="7089775" y="4478338"/>
          <p14:tracePt t="15779" x="7029450" y="4478338"/>
          <p14:tracePt t="15787" x="6967538" y="4457700"/>
          <p14:tracePt t="15795" x="6927850" y="4457700"/>
          <p14:tracePt t="15804" x="6888163" y="4457700"/>
          <p14:tracePt t="15811" x="6827838" y="4457700"/>
          <p14:tracePt t="15820" x="6765925" y="4448175"/>
          <p14:tracePt t="15827" x="6716713" y="4448175"/>
          <p14:tracePt t="15835" x="6665913" y="4448175"/>
          <p14:tracePt t="15843" x="6615113" y="4448175"/>
          <p14:tracePt t="15851" x="6584950" y="4448175"/>
          <p14:tracePt t="15859" x="6554788" y="4448175"/>
          <p14:tracePt t="15867" x="6524625" y="4448175"/>
          <p14:tracePt t="15875" x="6503988" y="4448175"/>
          <p14:tracePt t="15883" x="6473825" y="4448175"/>
          <p14:tracePt t="15891" x="6454775" y="4448175"/>
          <p14:tracePt t="15899" x="6434138" y="4448175"/>
          <p14:tracePt t="15915" x="6413500" y="4448175"/>
          <p14:tracePt t="15923" x="6403975" y="4448175"/>
          <p14:tracePt t="15933" x="6383338" y="4448175"/>
          <p14:tracePt t="15939" x="6373813" y="4448175"/>
          <p14:tracePt t="15949" x="6362700" y="4448175"/>
          <p14:tracePt t="15955" x="6353175" y="4448175"/>
          <p14:tracePt t="15965" x="6343650" y="4448175"/>
          <p14:tracePt t="15973" x="6332538" y="4457700"/>
          <p14:tracePt t="15989" x="6323013" y="4467225"/>
          <p14:tracePt t="15997" x="6302375" y="4467225"/>
          <p14:tracePt t="16005" x="6292850" y="4467225"/>
          <p14:tracePt t="16013" x="6272213" y="4467225"/>
          <p14:tracePt t="16021" x="6251575" y="4467225"/>
          <p14:tracePt t="16029" x="6221413" y="4467225"/>
          <p14:tracePt t="16037" x="6202363" y="4478338"/>
          <p14:tracePt t="16045" x="6172200" y="4478338"/>
          <p14:tracePt t="16053" x="6130925" y="4478338"/>
          <p14:tracePt t="16061" x="6100763" y="4478338"/>
          <p14:tracePt t="16069" x="6030913" y="4478338"/>
          <p14:tracePt t="16077" x="5970588" y="4478338"/>
          <p14:tracePt t="16085" x="5889625" y="4478338"/>
          <p14:tracePt t="16093" x="5829300" y="4478338"/>
          <p14:tracePt t="16102" x="5757863" y="4467225"/>
          <p14:tracePt t="16109" x="5697538" y="4457700"/>
          <p14:tracePt t="16117" x="5576888" y="4448175"/>
          <p14:tracePt t="16125" x="5445125" y="4427538"/>
          <p14:tracePt t="16133" x="5294313" y="4397375"/>
          <p14:tracePt t="16141" x="5143500" y="4387850"/>
          <p14:tracePt t="16149" x="4951413" y="4356100"/>
          <p14:tracePt t="16157" x="4779963" y="4337050"/>
          <p14:tracePt t="16165" x="4668838" y="4325938"/>
          <p14:tracePt t="16173" x="4518025" y="4306888"/>
          <p14:tracePt t="16181" x="4437063" y="4295775"/>
          <p14:tracePt t="16189" x="4376738" y="4286250"/>
          <p14:tracePt t="16197" x="4316413" y="4286250"/>
          <p14:tracePt t="16205" x="4275138" y="4286250"/>
          <p14:tracePt t="16213" x="4244975" y="4276725"/>
          <p14:tracePt t="16221" x="4195763" y="4276725"/>
          <p14:tracePt t="16229" x="4165600" y="4276725"/>
          <p14:tracePt t="16237" x="4124325" y="4265613"/>
          <p14:tracePt t="16245" x="4084638" y="4265613"/>
          <p14:tracePt t="16255" x="4043363" y="4256088"/>
          <p14:tracePt t="16261" x="3943350" y="4256088"/>
          <p14:tracePt t="16271" x="3883025" y="4235450"/>
          <p14:tracePt t="16279" x="3841750" y="4235450"/>
          <p14:tracePt t="16287" x="3802063" y="4235450"/>
          <p14:tracePt t="16295" x="3760788" y="4235450"/>
          <p14:tracePt t="16303" x="3711575" y="4235450"/>
          <p14:tracePt t="16311" x="3681413" y="4225925"/>
          <p14:tracePt t="16319" x="3640138" y="4225925"/>
          <p14:tracePt t="16327" x="3600450" y="4225925"/>
          <p14:tracePt t="16335" x="3570288" y="4225925"/>
          <p14:tracePt t="16343" x="3540125" y="4225925"/>
          <p14:tracePt t="16351" x="3498850" y="4225925"/>
          <p14:tracePt t="16359" x="3468688" y="4225925"/>
          <p14:tracePt t="16367" x="3408363" y="4216400"/>
          <p14:tracePt t="16375" x="3338513" y="4216400"/>
          <p14:tracePt t="16384" x="3287713" y="4216400"/>
          <p14:tracePt t="16391" x="3246438" y="4216400"/>
          <p14:tracePt t="16399" x="3216275" y="4205288"/>
          <p14:tracePt t="16407" x="3197225" y="4205288"/>
          <p14:tracePt t="16415" x="3167063" y="4205288"/>
          <p14:tracePt t="16423" x="3146425" y="4205288"/>
          <p14:tracePt t="16431" x="3136900" y="4205288"/>
          <p14:tracePt t="16439" x="3116263" y="4205288"/>
          <p14:tracePt t="16447" x="3095625" y="4205288"/>
          <p14:tracePt t="16455" x="3074988" y="4205288"/>
          <p14:tracePt t="16463" x="3065463" y="4205288"/>
          <p14:tracePt t="16471" x="3044825" y="4205288"/>
          <p14:tracePt t="16479" x="3014663" y="4205288"/>
          <p14:tracePt t="16487" x="2995613" y="4205288"/>
          <p14:tracePt t="16495" x="2974975" y="4205288"/>
          <p14:tracePt t="16503" x="2965450" y="4205288"/>
          <p14:tracePt t="16675" x="2984500" y="4205288"/>
          <p14:tracePt t="16684" x="3005138" y="4205288"/>
          <p14:tracePt t="16692" x="3014663" y="4205288"/>
          <p14:tracePt t="16700" x="3035300" y="4205288"/>
          <p14:tracePt t="16705" x="3055938" y="4205288"/>
          <p14:tracePt t="16713" x="3086100" y="4205288"/>
          <p14:tracePt t="16721" x="3106738" y="4205288"/>
          <p14:tracePt t="16729" x="3125788" y="4205288"/>
          <p14:tracePt t="16737" x="3136900" y="4205288"/>
          <p14:tracePt t="16745" x="3155950" y="4195763"/>
          <p14:tracePt t="16753" x="3176588" y="4195763"/>
          <p14:tracePt t="16761" x="3186113" y="4195763"/>
          <p14:tracePt t="16769" x="3206750" y="4195763"/>
          <p14:tracePt t="16777" x="3216275" y="4195763"/>
          <p14:tracePt t="16785" x="3236913" y="4195763"/>
          <p14:tracePt t="16793" x="3257550" y="4195763"/>
          <p14:tracePt t="16801" x="3287713" y="4195763"/>
          <p14:tracePt t="16809" x="3317875" y="4195763"/>
          <p14:tracePt t="16817" x="3348038" y="4195763"/>
          <p14:tracePt t="16827" x="3378200" y="4195763"/>
          <p14:tracePt t="16833" x="3408363" y="4195763"/>
          <p14:tracePt t="16843" x="3429000" y="4195763"/>
          <p14:tracePt t="16849" x="3438525" y="4195763"/>
          <p14:tracePt t="16859" x="3468688" y="4195763"/>
          <p14:tracePt t="16867" x="3498850" y="4195763"/>
          <p14:tracePt t="16875" x="3549650" y="4195763"/>
          <p14:tracePt t="16883" x="3579813" y="4195763"/>
          <p14:tracePt t="16891" x="3609975" y="4195763"/>
          <p14:tracePt t="16899" x="3640138" y="4195763"/>
          <p14:tracePt t="16907" x="3670300" y="4195763"/>
          <p14:tracePt t="16915" x="3700463" y="4205288"/>
          <p14:tracePt t="16923" x="3741738" y="4205288"/>
          <p14:tracePt t="16932" x="3771900" y="4216400"/>
          <p14:tracePt t="16939" x="3790950" y="4216400"/>
          <p14:tracePt t="16949" x="3822700" y="4225925"/>
          <p14:tracePt t="16955" x="3852863" y="4225925"/>
          <p14:tracePt t="16963" x="3871913" y="4235450"/>
          <p14:tracePt t="16971" x="3902075" y="4235450"/>
          <p14:tracePt t="16984" x="3922713" y="4235450"/>
          <p14:tracePt t="16987" x="3932238" y="4235450"/>
          <p14:tracePt t="16995" x="3952875" y="4235450"/>
          <p14:tracePt t="17003" x="3973513" y="4235450"/>
          <p14:tracePt t="17011" x="3994150" y="4235450"/>
          <p14:tracePt t="17019" x="4013200" y="4235450"/>
          <p14:tracePt t="17027" x="4043363" y="4235450"/>
          <p14:tracePt t="17035" x="4054475" y="4235450"/>
          <p14:tracePt t="17043" x="4073525" y="4235450"/>
          <p14:tracePt t="17051" x="4084638" y="4235450"/>
          <p14:tracePt t="17059" x="4103688" y="4235450"/>
          <p14:tracePt t="17490" x="4103688" y="4246563"/>
          <p14:tracePt t="17497" x="4094163" y="4246563"/>
          <p14:tracePt t="17505" x="4084638" y="4256088"/>
          <p14:tracePt t="17514" x="4073525" y="4265613"/>
          <p14:tracePt t="17521" x="4064000" y="4265613"/>
          <p14:tracePt t="17528" x="4043363" y="4276725"/>
          <p14:tracePt t="17536" x="4033838" y="4276725"/>
          <p14:tracePt t="17544" x="4013200" y="4286250"/>
          <p14:tracePt t="17550" x="4003675" y="4295775"/>
          <p14:tracePt t="17559" x="3994150" y="4306888"/>
          <p14:tracePt t="17567" x="3973513" y="4306888"/>
          <p14:tracePt t="17575" x="3962400" y="4316413"/>
          <p14:tracePt t="17583" x="3952875" y="4316413"/>
          <p14:tracePt t="17590" x="3943350" y="4325938"/>
          <p14:tracePt t="17615" x="3932238" y="4325938"/>
          <p14:tracePt t="17801" x="3922713" y="4325938"/>
          <p14:tracePt t="17810" x="3902075" y="4325938"/>
          <p14:tracePt t="17818" x="3883025" y="4337050"/>
          <p14:tracePt t="17826" x="3871913" y="4337050"/>
          <p14:tracePt t="17834" x="3852863" y="4337050"/>
          <p14:tracePt t="17842" x="3822700" y="4356100"/>
          <p14:tracePt t="17849" x="3802063" y="4356100"/>
          <p14:tracePt t="17857" x="3781425" y="4356100"/>
          <p14:tracePt t="17864" x="3760788" y="4367213"/>
          <p14:tracePt t="17873" x="3751263" y="4367213"/>
          <p14:tracePt t="17889" x="3741738" y="4376738"/>
          <p14:tracePt t="17905" x="3730625" y="4387850"/>
          <p14:tracePt t="17921" x="3721100" y="4387850"/>
          <p14:tracePt t="17937" x="3711575" y="4397375"/>
          <p14:tracePt t="17961" x="3711575" y="4406900"/>
          <p14:tracePt t="17969" x="3700463" y="4406900"/>
          <p14:tracePt t="17977" x="3690938" y="4406900"/>
          <p14:tracePt t="17985" x="3681413" y="4418013"/>
          <p14:tracePt t="17992" x="3660775" y="4427538"/>
          <p14:tracePt t="18003" x="3660775" y="4437063"/>
          <p14:tracePt t="18009" x="3651250" y="4437063"/>
          <p14:tracePt t="18019" x="3640138" y="4448175"/>
          <p14:tracePt t="18026" x="3630613" y="4448175"/>
          <p14:tracePt t="18035" x="3619500" y="4457700"/>
          <p14:tracePt t="18042" x="3619500" y="4467225"/>
          <p14:tracePt t="18051" x="3609975" y="4478338"/>
          <p14:tracePt t="18059" x="3609975" y="4487863"/>
          <p14:tracePt t="18067" x="3600450" y="4487863"/>
          <p14:tracePt t="18075" x="3589338" y="4487863"/>
          <p14:tracePt t="18092" x="3589338" y="4497388"/>
          <p14:tracePt t="18115" x="3589338" y="4508500"/>
          <p14:tracePt t="18122" x="3579813" y="4508500"/>
          <p14:tracePt t="18212" x="3579813" y="4518025"/>
          <p14:tracePt t="18227" x="3579813" y="4527550"/>
          <p14:tracePt t="18365" x="3600450" y="4527550"/>
          <p14:tracePt t="18373" x="3619500" y="4538663"/>
          <p14:tracePt t="18380" x="3640138" y="4538663"/>
          <p14:tracePt t="18389" x="3681413" y="4538663"/>
          <p14:tracePt t="18396" x="3711575" y="4548188"/>
          <p14:tracePt t="18404" x="3741738" y="4548188"/>
          <p14:tracePt t="18412" x="3760788" y="4548188"/>
          <p14:tracePt t="18420" x="3790950" y="4548188"/>
          <p14:tracePt t="18428" x="3802063" y="4548188"/>
          <p14:tracePt t="18437" x="3822700" y="4548188"/>
          <p14:tracePt t="18444" x="3832225" y="4548188"/>
          <p14:tracePt t="18452" x="3841750" y="4548188"/>
          <p14:tracePt t="18461" x="3852863" y="4548188"/>
          <p14:tracePt t="18500" x="3862388" y="4548188"/>
          <p14:tracePt t="18508" x="3871913" y="4548188"/>
          <p14:tracePt t="18516" x="3883025" y="4548188"/>
          <p14:tracePt t="18524" x="3892550" y="4548188"/>
          <p14:tracePt t="18532" x="3902075" y="4548188"/>
          <p14:tracePt t="18540" x="3913188" y="4548188"/>
          <p14:tracePt t="18548" x="3922713" y="4548188"/>
          <p14:tracePt t="18556" x="3943350" y="4548188"/>
          <p14:tracePt t="18565" x="3943350" y="4538663"/>
          <p14:tracePt t="18607" x="3952875" y="4538663"/>
          <p14:tracePt t="18689" x="3952875" y="4527550"/>
          <p14:tracePt t="18697" x="3952875" y="4518025"/>
          <p14:tracePt t="18705" x="3943350" y="4518025"/>
          <p14:tracePt t="18714" x="3922713" y="4497388"/>
          <p14:tracePt t="18719" x="3902075" y="4457700"/>
          <p14:tracePt t="18727" x="3883025" y="4437063"/>
          <p14:tracePt t="18735" x="3852863" y="4406900"/>
          <p14:tracePt t="18743" x="3832225" y="4387850"/>
          <p14:tracePt t="18751" x="3811588" y="4356100"/>
          <p14:tracePt t="18759" x="3802063" y="4337050"/>
          <p14:tracePt t="18767" x="3790950" y="4316413"/>
          <p14:tracePt t="18775" x="3781425" y="4295775"/>
          <p14:tracePt t="18782" x="3771900" y="4295775"/>
          <p14:tracePt t="18790" x="3771900" y="4276725"/>
          <p14:tracePt t="18799" x="3760788" y="4256088"/>
          <p14:tracePt t="18807" x="3760788" y="4246563"/>
          <p14:tracePt t="18814" x="3760788" y="4225925"/>
          <p14:tracePt t="18822" x="3751263" y="4216400"/>
          <p14:tracePt t="18830" x="3741738" y="4205288"/>
          <p14:tracePt t="18838" x="3730625" y="4184650"/>
          <p14:tracePt t="18846" x="3721100" y="4165600"/>
          <p14:tracePt t="18855" x="3711575" y="4144963"/>
          <p14:tracePt t="18862" x="3690938" y="4124325"/>
          <p14:tracePt t="18872" x="3670300" y="4094163"/>
          <p14:tracePt t="18878" x="3651250" y="4075113"/>
          <p14:tracePt t="18888" x="3640138" y="4054475"/>
          <p14:tracePt t="18894" x="3630613" y="4044950"/>
          <p14:tracePt t="18904" x="3609975" y="4033838"/>
          <p14:tracePt t="18910" x="3609975" y="4024313"/>
          <p14:tracePt t="18921" x="3609975" y="4013200"/>
          <p14:tracePt t="18928" x="3609975" y="4003675"/>
          <p14:tracePt t="18937" x="3600450" y="3994150"/>
          <p14:tracePt t="18944" x="3600450" y="3983038"/>
          <p14:tracePt t="18952" x="3589338" y="3973513"/>
          <p14:tracePt t="18960" x="3579813" y="3963988"/>
          <p14:tracePt t="18968" x="3579813" y="3943350"/>
          <p14:tracePt t="18987" x="3570288" y="3922713"/>
          <p14:tracePt t="18993" x="3570288" y="3903663"/>
          <p14:tracePt t="19000" x="3559175" y="3883025"/>
          <p14:tracePt t="19009" x="3549650" y="3862388"/>
          <p14:tracePt t="19016" x="3540125" y="3832225"/>
          <p14:tracePt t="19024" x="3529013" y="3811588"/>
          <p14:tracePt t="19033" x="3529013" y="3792538"/>
          <p14:tracePt t="19048" x="3519488" y="3771900"/>
          <p14:tracePt t="19056" x="3509963" y="3762375"/>
          <p14:tracePt t="19064" x="3489325" y="3741738"/>
          <p14:tracePt t="19072" x="3479800" y="3732213"/>
          <p14:tracePt t="19080" x="3468688" y="3721100"/>
          <p14:tracePt t="19088" x="3468688" y="3711575"/>
          <p14:tracePt t="19096" x="3449638" y="3702050"/>
          <p14:tracePt t="19104" x="3417888" y="3681413"/>
          <p14:tracePt t="19113" x="3398838" y="3670300"/>
          <p14:tracePt t="19120" x="3378200" y="3660775"/>
          <p14:tracePt t="19128" x="3348038" y="3651250"/>
          <p14:tracePt t="19136" x="3338513" y="3651250"/>
          <p14:tracePt t="19144" x="3327400" y="3651250"/>
          <p14:tracePt t="19154" x="3317875" y="3651250"/>
          <p14:tracePt t="19170" x="3308350" y="3651250"/>
          <p14:tracePt t="19177" x="3287713" y="3651250"/>
          <p14:tracePt t="19187" x="3278188" y="3651250"/>
          <p14:tracePt t="19195" x="3267075" y="3651250"/>
          <p14:tracePt t="19203" x="3257550" y="3651250"/>
          <p14:tracePt t="19210" x="3227388" y="3651250"/>
          <p14:tracePt t="19219" x="3197225" y="3651250"/>
          <p14:tracePt t="19226" x="3176588" y="3651250"/>
          <p14:tracePt t="19234" x="3146425" y="3660775"/>
          <p14:tracePt t="19243" x="3125788" y="3660775"/>
          <p14:tracePt t="19250" x="3116263" y="3660775"/>
          <p14:tracePt t="19259" x="3095625" y="3681413"/>
          <p14:tracePt t="19266" x="3086100" y="3681413"/>
          <p14:tracePt t="19283" x="3074988" y="3681413"/>
          <p14:tracePt t="19364" x="3074988" y="3690938"/>
          <p14:tracePt t="19396" x="3074988" y="3702050"/>
          <p14:tracePt t="19428" x="3074988" y="3711575"/>
          <p14:tracePt t="19452" x="3065463" y="3721100"/>
          <p14:tracePt t="19486" x="3065463" y="3732213"/>
          <p14:tracePt t="19503" x="3065463" y="3741738"/>
          <p14:tracePt t="19527" x="3065463" y="3751263"/>
          <p14:tracePt t="19534" x="3065463" y="3762375"/>
          <p14:tracePt t="19550" x="3065463" y="3771900"/>
          <p14:tracePt t="19556" x="3065463" y="3781425"/>
          <p14:tracePt t="19726" x="3065463" y="3792538"/>
          <p14:tracePt t="19740" x="3065463" y="3802063"/>
          <p14:tracePt t="19750" x="3074988" y="3811588"/>
          <p14:tracePt t="19756" x="3086100" y="3822700"/>
          <p14:tracePt t="19766" x="3095625" y="3832225"/>
          <p14:tracePt t="19772" x="3095625" y="3841750"/>
          <p14:tracePt t="19783" x="3116263" y="3862388"/>
          <p14:tracePt t="19791" x="3125788" y="3883025"/>
          <p14:tracePt t="19798" x="3146425" y="3903663"/>
          <p14:tracePt t="19806" x="3167063" y="3922713"/>
          <p14:tracePt t="19814" x="3176588" y="3933825"/>
          <p14:tracePt t="19822" x="3197225" y="3943350"/>
          <p14:tracePt t="19830" x="3216275" y="3952875"/>
          <p14:tracePt t="19838" x="3216275" y="3963988"/>
          <p14:tracePt t="19846" x="3227388" y="3973513"/>
          <p14:tracePt t="19854" x="3236913" y="3983038"/>
          <p14:tracePt t="19862" x="3246438" y="3983038"/>
          <p14:tracePt t="19870" x="3257550" y="3983038"/>
          <p14:tracePt t="19887" x="3267075" y="3994150"/>
          <p14:tracePt t="19894" x="3287713" y="3994150"/>
          <p14:tracePt t="19902" x="3297238" y="4003675"/>
          <p14:tracePt t="19919" x="3317875" y="4013200"/>
          <p14:tracePt t="19926" x="3338513" y="4013200"/>
          <p14:tracePt t="19935" x="3357563" y="4024313"/>
          <p14:tracePt t="19942" x="3368675" y="4024313"/>
          <p14:tracePt t="19950" x="3398838" y="4033838"/>
          <p14:tracePt t="19958" x="3429000" y="4033838"/>
          <p14:tracePt t="19966" x="3479800" y="4044950"/>
          <p14:tracePt t="19974" x="3509963" y="4054475"/>
          <p14:tracePt t="19984" x="3540125" y="4054475"/>
          <p14:tracePt t="19991" x="3559175" y="4054475"/>
          <p14:tracePt t="19999" x="3570288" y="4064000"/>
          <p14:tracePt t="20015" x="3579813" y="4064000"/>
          <p14:tracePt t="20148" x="3579813" y="4075113"/>
          <p14:tracePt t="20155" x="3589338" y="4075113"/>
          <p14:tracePt t="20164" x="3600450" y="4084638"/>
          <p14:tracePt t="20170" x="3609975" y="4094163"/>
          <p14:tracePt t="20178" x="3609975" y="4105275"/>
          <p14:tracePt t="20185" x="3619500" y="4114800"/>
          <p14:tracePt t="20200" x="3630613" y="4124325"/>
          <p14:tracePt t="20217" x="3630613" y="4135438"/>
          <p14:tracePt t="20232" x="3640138" y="4135438"/>
          <p14:tracePt t="20240" x="3640138" y="4144963"/>
          <p14:tracePt t="20273" x="3640138" y="4154488"/>
          <p14:tracePt t="20580" x="3630613" y="4154488"/>
          <p14:tracePt t="20587" x="3619500" y="4154488"/>
          <p14:tracePt t="20596" x="3609975" y="4154488"/>
          <p14:tracePt t="20603" x="3600450" y="4154488"/>
          <p14:tracePt t="20610" x="3579813" y="4165600"/>
          <p14:tracePt t="20618" x="3559175" y="4165600"/>
          <p14:tracePt t="20629" x="3549650" y="4165600"/>
          <p14:tracePt t="20634" x="3540125" y="4165600"/>
          <p14:tracePt t="20644" x="3529013" y="4165600"/>
          <p14:tracePt t="20652" x="3519488" y="4165600"/>
          <p14:tracePt t="20831" x="3540125" y="4175125"/>
          <p14:tracePt t="20838" x="3549650" y="4175125"/>
          <p14:tracePt t="20847" x="3559175" y="4175125"/>
          <p14:tracePt t="20853" x="3579813" y="4175125"/>
          <p14:tracePt t="20863" x="3600450" y="4175125"/>
          <p14:tracePt t="20869" x="3630613" y="4175125"/>
          <p14:tracePt t="20877" x="3660775" y="4184650"/>
          <p14:tracePt t="20885" x="3690938" y="4184650"/>
          <p14:tracePt t="20893" x="3711575" y="4184650"/>
          <p14:tracePt t="20909" x="3721100" y="4184650"/>
          <p14:tracePt t="20917" x="3730625" y="4195763"/>
          <p14:tracePt t="20925" x="3741738" y="4195763"/>
          <p14:tracePt t="21023" x="3751263" y="4195763"/>
          <p14:tracePt t="21031" x="3751263" y="4205288"/>
          <p14:tracePt t="21047" x="3751263" y="4216400"/>
          <p14:tracePt t="21063" x="3751263" y="4225925"/>
          <p14:tracePt t="21071" x="3751263" y="4235450"/>
          <p14:tracePt t="21078" x="3751263" y="4246563"/>
          <p14:tracePt t="21087" x="3751263" y="4256088"/>
          <p14:tracePt t="21095" x="3760788" y="4256088"/>
          <p14:tracePt t="21103" x="3760788" y="4265613"/>
          <p14:tracePt t="21112" x="3760788" y="4276725"/>
          <p14:tracePt t="21119" x="3760788" y="4286250"/>
          <p14:tracePt t="21128" x="3760788" y="4295775"/>
          <p14:tracePt t="21145" x="3760788" y="4306888"/>
          <p14:tracePt t="21151" x="3760788" y="4316413"/>
          <p14:tracePt t="21167" x="3760788" y="4325938"/>
          <p14:tracePt t="21175" x="3760788" y="4337050"/>
          <p14:tracePt t="21191" x="3760788" y="4346575"/>
          <p14:tracePt t="21199" x="3751263" y="4356100"/>
          <p14:tracePt t="21207" x="3730625" y="4367213"/>
          <p14:tracePt t="21217" x="3721100" y="4376738"/>
          <p14:tracePt t="21223" x="3711575" y="4387850"/>
          <p14:tracePt t="21238" x="3700463" y="4406900"/>
          <p14:tracePt t="21338" x="3700463" y="4418013"/>
          <p14:tracePt t="21370" x="3700463" y="4427538"/>
          <p14:tracePt t="21386" x="3711575" y="4437063"/>
          <p14:tracePt t="21393" x="3730625" y="4437063"/>
          <p14:tracePt t="21402" x="3741738" y="4437063"/>
          <p14:tracePt t="21412" x="3751263" y="4448175"/>
          <p14:tracePt t="21416" x="3771900" y="4457700"/>
          <p14:tracePt t="21426" x="3790950" y="4457700"/>
          <p14:tracePt t="21433" x="3811588" y="4467225"/>
          <p14:tracePt t="21441" x="3832225" y="4467225"/>
          <p14:tracePt t="21449" x="3852863" y="4467225"/>
          <p14:tracePt t="21887" x="3852863" y="4457700"/>
          <p14:tracePt t="21913" x="3852863" y="4448175"/>
          <p14:tracePt t="21920" x="3852863" y="4418013"/>
          <p14:tracePt t="21925" x="3841750" y="4387850"/>
          <p14:tracePt t="21932" x="3832225" y="4346575"/>
          <p14:tracePt t="21940" x="3822700" y="4306888"/>
          <p14:tracePt t="21948" x="3822700" y="4246563"/>
          <p14:tracePt t="21955" x="3802063" y="4165600"/>
          <p14:tracePt t="21964" x="3802063" y="4075113"/>
          <p14:tracePt t="21972" x="3790950" y="3973513"/>
          <p14:tracePt t="21980" x="3760788" y="3822700"/>
          <p14:tracePt t="21989" x="3751263" y="3721100"/>
          <p14:tracePt t="21996" x="3700463" y="3570288"/>
          <p14:tracePt t="22004" x="3670300" y="3498850"/>
          <p14:tracePt t="22012" x="3609975" y="3348038"/>
          <p14:tracePt t="22020" x="3570288" y="3248025"/>
          <p14:tracePt t="22028" x="3509963" y="3106738"/>
          <p14:tracePt t="22036" x="3449638" y="3005138"/>
          <p14:tracePt t="22044" x="3429000" y="2944813"/>
          <p14:tracePt t="22052" x="3398838" y="2894013"/>
          <p14:tracePt t="22060" x="3378200" y="2833688"/>
          <p14:tracePt t="22068" x="3348038" y="2752725"/>
          <p14:tracePt t="22076" x="3327400" y="2703513"/>
          <p14:tracePt t="22084" x="3317875" y="2673350"/>
          <p14:tracePt t="22094" x="3308350" y="2641600"/>
          <p14:tracePt t="22100" x="3287713" y="2611438"/>
          <p14:tracePt t="22110" x="3278188" y="2581275"/>
          <p14:tracePt t="22116" x="3257550" y="2551113"/>
          <p14:tracePt t="22126" x="3227388" y="2520950"/>
          <p14:tracePt t="22134" x="3216275" y="2501900"/>
          <p14:tracePt t="22142" x="3197225" y="2481263"/>
          <p14:tracePt t="22150" x="3176588" y="2460625"/>
          <p14:tracePt t="22158" x="3176588" y="2451100"/>
          <p14:tracePt t="22166" x="3155950" y="2420938"/>
          <p14:tracePt t="22174" x="3136900" y="2400300"/>
          <p14:tracePt t="22182" x="3106738" y="2379663"/>
          <p14:tracePt t="22190" x="3065463" y="2330450"/>
          <p14:tracePt t="22198" x="3014663" y="2298700"/>
          <p14:tracePt t="22206" x="2984500" y="2268538"/>
          <p14:tracePt t="22214" x="2935288" y="2228850"/>
          <p14:tracePt t="22222" x="2903538" y="2208213"/>
          <p14:tracePt t="22230" x="2884488" y="2198688"/>
          <p14:tracePt t="22237" x="2863850" y="2189163"/>
          <p14:tracePt t="22246" x="2863850" y="2178050"/>
          <p14:tracePt t="22254" x="2843213" y="2168525"/>
          <p14:tracePt t="22262" x="2824163" y="2168525"/>
          <p14:tracePt t="22271" x="2813050" y="2159000"/>
          <p14:tracePt t="22278" x="2803525" y="2159000"/>
          <p14:tracePt t="22286" x="2794000" y="2159000"/>
          <p14:tracePt t="22294" x="2773363" y="2159000"/>
          <p14:tracePt t="22302" x="2763838" y="2159000"/>
          <p14:tracePt t="22310" x="2732088" y="2159000"/>
          <p14:tracePt t="22320" x="2701925" y="2159000"/>
          <p14:tracePt t="22326" x="2671763" y="2159000"/>
          <p14:tracePt t="22334" x="2641600" y="2159000"/>
          <p14:tracePt t="22342" x="2611438" y="2159000"/>
          <p14:tracePt t="22350" x="2581275" y="2168525"/>
          <p14:tracePt t="22358" x="2551113" y="2189163"/>
          <p14:tracePt t="22366" x="2511425" y="2208213"/>
          <p14:tracePt t="22374" x="2481263" y="2219325"/>
          <p14:tracePt t="22382" x="2460625" y="2228850"/>
          <p14:tracePt t="22392" x="2451100" y="2238375"/>
          <p14:tracePt t="22398" x="2430463" y="2249488"/>
          <p14:tracePt t="22416" x="2420938" y="2249488"/>
          <p14:tracePt t="22561" x="2430463" y="2249488"/>
          <p14:tracePt t="22570" x="2451100" y="2249488"/>
          <p14:tracePt t="22579" x="2460625" y="2249488"/>
          <p14:tracePt t="22585" x="2481263" y="2249488"/>
          <p14:tracePt t="22593" x="2511425" y="2238375"/>
          <p14:tracePt t="22600" x="2530475" y="2238375"/>
          <p14:tracePt t="22609" x="2560638" y="2238375"/>
          <p14:tracePt t="22616" x="2581275" y="2228850"/>
          <p14:tracePt t="22624" x="2601913" y="2228850"/>
          <p14:tracePt t="22632" x="2622550" y="2228850"/>
          <p14:tracePt t="22762" x="2622550" y="2219325"/>
          <p14:tracePt t="22914" x="2622550" y="2208213"/>
          <p14:tracePt t="23012" x="2641600" y="2208213"/>
          <p14:tracePt t="23020" x="2662238" y="2208213"/>
          <p14:tracePt t="23028" x="2701925" y="2208213"/>
          <p14:tracePt t="23036" x="2743200" y="2208213"/>
          <p14:tracePt t="23043" x="2803525" y="2208213"/>
          <p14:tracePt t="23052" x="2863850" y="2208213"/>
          <p14:tracePt t="23060" x="2935288" y="2208213"/>
          <p14:tracePt t="23068" x="2974975" y="2208213"/>
          <p14:tracePt t="23076" x="3025775" y="2208213"/>
          <p14:tracePt t="23083" x="3065463" y="2208213"/>
          <p14:tracePt t="23092" x="3116263" y="2208213"/>
          <p14:tracePt t="23100" x="3146425" y="2208213"/>
          <p14:tracePt t="23108" x="3167063" y="2208213"/>
          <p14:tracePt t="23116" x="3186113" y="2208213"/>
          <p14:tracePt t="23133" x="3197225" y="2208213"/>
          <p14:tracePt t="23237" x="3197225" y="2198688"/>
          <p14:tracePt t="23408" x="3206750" y="2198688"/>
          <p14:tracePt t="23418" x="3216275" y="2198688"/>
          <p14:tracePt t="23424" x="3246438" y="2198688"/>
          <p14:tracePt t="23431" x="3278188" y="2208213"/>
          <p14:tracePt t="23438" x="3327400" y="2219325"/>
          <p14:tracePt t="23447" x="3368675" y="2219325"/>
          <p14:tracePt t="23456" x="3429000" y="2228850"/>
          <p14:tracePt t="23463" x="3519488" y="2249488"/>
          <p14:tracePt t="23471" x="3559175" y="2249488"/>
          <p14:tracePt t="23479" x="3609975" y="2249488"/>
          <p14:tracePt t="23486" x="3651250" y="2249488"/>
          <p14:tracePt t="23494" x="3700463" y="2249488"/>
          <p14:tracePt t="23503" x="3751263" y="2259013"/>
          <p14:tracePt t="23510" x="3781425" y="2259013"/>
          <p14:tracePt t="23519" x="3811588" y="2259013"/>
          <p14:tracePt t="23527" x="3822700" y="2259013"/>
          <p14:tracePt t="23535" x="3841750" y="2259013"/>
          <p14:tracePt t="23543" x="3862388" y="2259013"/>
          <p14:tracePt t="23550" x="3871913" y="2259013"/>
          <p14:tracePt t="23566" x="3883025" y="2259013"/>
          <p14:tracePt t="23784" x="3892550" y="2259013"/>
          <p14:tracePt t="23792" x="3913188" y="2249488"/>
          <p14:tracePt t="23800" x="3952875" y="2249488"/>
          <p14:tracePt t="23808" x="4024313" y="2249488"/>
          <p14:tracePt t="23815" x="4144963" y="2249488"/>
          <p14:tracePt t="23823" x="4214813" y="2249488"/>
          <p14:tracePt t="23832" x="4295775" y="2249488"/>
          <p14:tracePt t="23839" x="4406900" y="2259013"/>
          <p14:tracePt t="23848" x="4578350" y="2268538"/>
          <p14:tracePt t="23856" x="4659313" y="2279650"/>
          <p14:tracePt t="23865" x="4740275" y="2298700"/>
          <p14:tracePt t="23872" x="4830763" y="2298700"/>
          <p14:tracePt t="23882" x="4911725" y="2309813"/>
          <p14:tracePt t="23887" x="4972050" y="2309813"/>
          <p14:tracePt t="23898" x="5053013" y="2319338"/>
          <p14:tracePt t="23906" x="5083175" y="2319338"/>
          <p14:tracePt t="23913" x="5092700" y="2319338"/>
          <p14:tracePt t="23922" x="5102225" y="2319338"/>
          <p14:tracePt t="23978" x="5113338" y="2319338"/>
          <p14:tracePt t="24002" x="5122863" y="2319338"/>
          <p14:tracePt t="24050" x="5132388" y="2319338"/>
          <p14:tracePt t="24066" x="5132388" y="2309813"/>
          <p14:tracePt t="24212" x="5132388" y="2298700"/>
          <p14:tracePt t="24358" x="5153025" y="2298700"/>
          <p14:tracePt t="24365" x="5183188" y="2298700"/>
          <p14:tracePt t="24377" x="5254625" y="2289175"/>
          <p14:tracePt t="24381" x="5334000" y="2289175"/>
          <p14:tracePt t="24388" x="5405438" y="2289175"/>
          <p14:tracePt t="24396" x="5486400" y="2289175"/>
          <p14:tracePt t="24404" x="5567363" y="2289175"/>
          <p14:tracePt t="24412" x="5657850" y="2289175"/>
          <p14:tracePt t="24420" x="5737225" y="2289175"/>
          <p14:tracePt t="24428" x="5808663" y="2289175"/>
          <p14:tracePt t="24436" x="5959475" y="2289175"/>
          <p14:tracePt t="24446" x="6040438" y="2289175"/>
          <p14:tracePt t="24452" x="6111875" y="2289175"/>
          <p14:tracePt t="24462" x="6191250" y="2289175"/>
          <p14:tracePt t="24470" x="6232525" y="2289175"/>
          <p14:tracePt t="24478" x="6292850" y="2289175"/>
          <p14:tracePt t="24486" x="6332538" y="2289175"/>
          <p14:tracePt t="24495" x="6362700" y="2289175"/>
          <p14:tracePt t="24502" x="6383338" y="2289175"/>
          <p14:tracePt t="24706" x="6383338" y="2279650"/>
          <p14:tracePt t="25244" x="6392863" y="2279650"/>
          <p14:tracePt t="25252" x="6403975" y="2279650"/>
          <p14:tracePt t="25259" x="6434138" y="2279650"/>
          <p14:tracePt t="25266" x="6464300" y="2279650"/>
          <p14:tracePt t="25273" x="6494463" y="2279650"/>
          <p14:tracePt t="25282" x="6545263" y="2279650"/>
          <p14:tracePt t="25289" x="6645275" y="2279650"/>
          <p14:tracePt t="25297" x="6716713" y="2279650"/>
          <p14:tracePt t="25305" x="6846888" y="2279650"/>
          <p14:tracePt t="25313" x="6948488" y="2279650"/>
          <p14:tracePt t="25322" x="7018338" y="2279650"/>
          <p14:tracePt t="25331" x="7138988" y="2298700"/>
          <p14:tracePt t="25338" x="7250113" y="2309813"/>
          <p14:tracePt t="25347" x="7331075" y="2309813"/>
          <p14:tracePt t="25353" x="7442200" y="2309813"/>
          <p14:tracePt t="25364" x="7502525" y="2309813"/>
          <p14:tracePt t="25372" x="7543800" y="2309813"/>
          <p14:tracePt t="25379" x="7573963" y="2309813"/>
          <p14:tracePt t="25388" x="7593013" y="2309813"/>
          <p14:tracePt t="25396" x="7604125" y="2309813"/>
          <p14:tracePt t="26356" x="7613650" y="2309813"/>
          <p14:tracePt t="26421" x="7623175" y="2309813"/>
          <p14:tracePt t="26435" x="7634288" y="2309813"/>
          <p14:tracePt t="26444" x="7653338" y="2298700"/>
          <p14:tracePt t="26452" x="7664450" y="2298700"/>
          <p14:tracePt t="26458" x="7683500" y="2298700"/>
          <p14:tracePt t="26468" x="7715250" y="2298700"/>
          <p14:tracePt t="26474" x="7734300" y="2298700"/>
          <p14:tracePt t="26482" x="7764463" y="2298700"/>
          <p14:tracePt t="26490" x="7794625" y="2298700"/>
          <p14:tracePt t="26498" x="7835900" y="2289175"/>
          <p14:tracePt t="26508" x="7854950" y="2289175"/>
          <p14:tracePt t="26514" x="7896225" y="2289175"/>
          <p14:tracePt t="26524" x="7926388" y="2289175"/>
          <p14:tracePt t="26534" x="7996238" y="2289175"/>
          <p14:tracePt t="26540" x="8026400" y="2289175"/>
          <p14:tracePt t="26548" x="8067675" y="2289175"/>
          <p14:tracePt t="26556" x="8097838" y="2289175"/>
          <p14:tracePt t="26564" x="8128000" y="2289175"/>
          <p14:tracePt t="26572" x="8158163" y="2289175"/>
          <p14:tracePt t="26580" x="8167688" y="2289175"/>
          <p14:tracePt t="26588" x="8178800" y="2289175"/>
          <p14:tracePt t="26651" x="8188325" y="2289175"/>
          <p14:tracePt t="26829" x="8197850" y="2289175"/>
          <p14:tracePt t="26854" x="8197850" y="2279650"/>
          <p14:tracePt t="26861" x="8208963" y="2279650"/>
          <p14:tracePt t="26869" x="8229600" y="2279650"/>
          <p14:tracePt t="26877" x="8259763" y="2268538"/>
          <p14:tracePt t="26885" x="8289925" y="2268538"/>
          <p14:tracePt t="26893" x="8320088" y="2259013"/>
          <p14:tracePt t="26901" x="8339138" y="2259013"/>
          <p14:tracePt t="26909" x="8380413" y="2259013"/>
          <p14:tracePt t="26917" x="8450263" y="2238375"/>
          <p14:tracePt t="26925" x="8491538" y="2238375"/>
          <p14:tracePt t="26933" x="8521700" y="2238375"/>
          <p14:tracePt t="26941" x="8561388" y="2228850"/>
          <p14:tracePt t="26949" x="8591550" y="2228850"/>
          <p14:tracePt t="26957" x="8602663" y="2228850"/>
          <p14:tracePt t="26965" x="8621713" y="2228850"/>
          <p14:tracePt t="26973" x="8632825" y="2228850"/>
          <p14:tracePt t="26997" x="8642350" y="2219325"/>
          <p14:tracePt t="27047" x="8651875" y="2219325"/>
          <p14:tracePt t="27121" x="8662988" y="2208213"/>
          <p14:tracePt t="27128" x="8682038" y="2208213"/>
          <p14:tracePt t="27138" x="8702675" y="2198688"/>
          <p14:tracePt t="27145" x="8732838" y="2198688"/>
          <p14:tracePt t="27152" x="8774113" y="2198688"/>
          <p14:tracePt t="27161" x="8813800" y="2189163"/>
          <p14:tracePt t="27168" x="8853488" y="2189163"/>
          <p14:tracePt t="27176" x="8913813" y="2178050"/>
          <p14:tracePt t="27184" x="8975725" y="2178050"/>
          <p14:tracePt t="27192" x="9036050" y="2178050"/>
          <p14:tracePt t="27200" x="9096375" y="2168525"/>
          <p14:tracePt t="27207" x="9156700" y="2168525"/>
          <p14:tracePt t="27215" x="9186863" y="2168525"/>
          <p14:tracePt t="27223" x="9226550" y="2147888"/>
          <p14:tracePt t="27231" x="9267825" y="2138363"/>
          <p14:tracePt t="27239" x="9288463" y="2138363"/>
          <p14:tracePt t="27247" x="9307513" y="2138363"/>
          <p14:tracePt t="27255" x="9328150" y="2127250"/>
          <p14:tracePt t="27263" x="9337675" y="2127250"/>
          <p14:tracePt t="27606" x="9337675" y="2138363"/>
          <p14:tracePt t="27626" x="9337675" y="2147888"/>
          <p14:tracePt t="27642" x="9337675" y="2159000"/>
          <p14:tracePt t="27685" x="9277350" y="2189163"/>
          <p14:tracePt t="27694" x="9196388" y="2268538"/>
          <p14:tracePt t="27698" x="9036050" y="2400300"/>
          <p14:tracePt t="27710" x="8874125" y="2511425"/>
          <p14:tracePt t="27715" x="8732838" y="2611438"/>
          <p14:tracePt t="27724" x="8410575" y="2833688"/>
          <p14:tracePt t="27733" x="8239125" y="2965450"/>
          <p14:tracePt t="27740" x="8067675" y="3125788"/>
          <p14:tracePt t="27747" x="7926388" y="3236913"/>
          <p14:tracePt t="27755" x="7835900" y="3317875"/>
          <p14:tracePt t="27763" x="7694613" y="3449638"/>
          <p14:tracePt t="27771" x="7573963" y="3570288"/>
          <p14:tracePt t="27779" x="7502525" y="3640138"/>
          <p14:tracePt t="27787" x="7412038" y="3711575"/>
          <p14:tracePt t="27795" x="7351713" y="3751263"/>
          <p14:tracePt t="27803" x="7261225" y="3822700"/>
          <p14:tracePt t="27811" x="7189788" y="3883025"/>
          <p14:tracePt t="27819" x="7078663" y="3943350"/>
          <p14:tracePt t="27827" x="6967538" y="3994150"/>
          <p14:tracePt t="27835" x="6735763" y="4105275"/>
          <p14:tracePt t="27843" x="6624638" y="4165600"/>
          <p14:tracePt t="27851" x="6413500" y="4265613"/>
          <p14:tracePt t="27859" x="6262688" y="4325938"/>
          <p14:tracePt t="27867" x="6100763" y="4406900"/>
          <p14:tracePt t="27876" x="5929313" y="4467225"/>
          <p14:tracePt t="27883" x="5757863" y="4548188"/>
          <p14:tracePt t="27892" x="5637213" y="4589463"/>
          <p14:tracePt t="27899" x="5516563" y="4649788"/>
          <p14:tracePt t="27907" x="5384800" y="4699000"/>
          <p14:tracePt t="27915" x="5264150" y="4740275"/>
          <p14:tracePt t="27923" x="5143500" y="4791075"/>
          <p14:tracePt t="27931" x="5083175" y="4810125"/>
          <p14:tracePt t="27939" x="5053013" y="4821238"/>
          <p14:tracePt t="27947" x="5021263" y="4830763"/>
          <p14:tracePt t="27955" x="5011738" y="4830763"/>
          <p14:tracePt t="27963" x="5002213" y="4830763"/>
          <p14:tracePt t="27971" x="4991100" y="4830763"/>
          <p14:tracePt t="27981" x="4981575" y="4840288"/>
          <p14:tracePt t="28005" x="4951413" y="4840288"/>
          <p14:tracePt t="28013" x="4921250" y="4840288"/>
          <p14:tracePt t="28021" x="4891088" y="4840288"/>
          <p14:tracePt t="28029" x="4830763" y="4840288"/>
          <p14:tracePt t="28037" x="4789488" y="4840288"/>
          <p14:tracePt t="28045" x="4740275" y="4840288"/>
          <p14:tracePt t="28054" x="4710113" y="4840288"/>
          <p14:tracePt t="28061" x="4629150" y="4840288"/>
          <p14:tracePt t="28069" x="4587875" y="4840288"/>
          <p14:tracePt t="28077" x="4538663" y="4840288"/>
          <p14:tracePt t="28085" x="4437063" y="4830763"/>
          <p14:tracePt t="28093" x="4406900" y="4830763"/>
          <p14:tracePt t="28101" x="4346575" y="4810125"/>
          <p14:tracePt t="28109" x="4286250" y="4810125"/>
          <p14:tracePt t="28117" x="4225925" y="4800600"/>
          <p14:tracePt t="28124" x="4144963" y="4791075"/>
          <p14:tracePt t="28133" x="4084638" y="4779963"/>
          <p14:tracePt t="28141" x="3994150" y="4779963"/>
          <p14:tracePt t="28149" x="3932238" y="4770438"/>
          <p14:tracePt t="28158" x="3892550" y="4749800"/>
          <p14:tracePt t="28165" x="3862388" y="4749800"/>
          <p14:tracePt t="28173" x="3811588" y="4749800"/>
          <p14:tracePt t="28181" x="3781425" y="4740275"/>
          <p14:tracePt t="28189" x="3760788" y="4740275"/>
          <p14:tracePt t="28197" x="3730625" y="4730750"/>
          <p14:tracePt t="28205" x="3721100" y="4730750"/>
          <p14:tracePt t="28213" x="3690938" y="4719638"/>
          <p14:tracePt t="28221" x="3651250" y="4710113"/>
          <p14:tracePt t="28229" x="3619500" y="4699000"/>
          <p14:tracePt t="28239" x="3570288" y="4689475"/>
          <p14:tracePt t="28245" x="3519488" y="4689475"/>
          <p14:tracePt t="28255" x="3489325" y="4679950"/>
          <p14:tracePt t="28261" x="3449638" y="4679950"/>
          <p14:tracePt t="28271" x="3408363" y="4668838"/>
          <p14:tracePt t="28277" x="3368675" y="4659313"/>
          <p14:tracePt t="28287" x="3338513" y="4659313"/>
          <p14:tracePt t="28295" x="3317875" y="4649788"/>
          <p14:tracePt t="28303" x="3297238" y="4649788"/>
          <p14:tracePt t="28311" x="3287713" y="4649788"/>
          <p14:tracePt t="28319" x="3278188" y="4649788"/>
          <p14:tracePt t="28335" x="3267075" y="4649788"/>
          <p14:tracePt t="28367" x="3267075" y="4638675"/>
          <p14:tracePt t="28375" x="3257550" y="4638675"/>
          <p14:tracePt t="28503" x="3278188" y="4638675"/>
          <p14:tracePt t="28511" x="3297238" y="4629150"/>
          <p14:tracePt t="28519" x="3308350" y="4629150"/>
          <p14:tracePt t="28527" x="3317875" y="4629150"/>
          <p14:tracePt t="28543" x="3338513" y="4629150"/>
          <p14:tracePt t="28551" x="3348038" y="4629150"/>
          <p14:tracePt t="28561" x="3357563" y="4629150"/>
          <p14:tracePt t="28567" x="3368675" y="4629150"/>
          <p14:tracePt t="28577" x="3368675" y="4619625"/>
          <p14:tracePt t="28601" x="3378200" y="4619625"/>
          <p14:tracePt t="28617" x="3387725" y="4619625"/>
          <p14:tracePt t="28641" x="3398838" y="4619625"/>
          <p14:tracePt t="28737" x="3408363" y="4619625"/>
          <p14:tracePt t="28753" x="3417888" y="4619625"/>
          <p14:tracePt t="28761" x="3438525" y="4619625"/>
          <p14:tracePt t="28769" x="3468688" y="4619625"/>
          <p14:tracePt t="28777" x="3489325" y="4619625"/>
          <p14:tracePt t="28785" x="3498850" y="4619625"/>
          <p14:tracePt t="28793" x="3529013" y="4619625"/>
          <p14:tracePt t="28801" x="3549650" y="4619625"/>
          <p14:tracePt t="28809" x="3570288" y="4619625"/>
          <p14:tracePt t="28817" x="3589338" y="4619625"/>
          <p14:tracePt t="28825" x="3609975" y="4608513"/>
          <p14:tracePt t="28835" x="3619500" y="4608513"/>
          <p14:tracePt t="28841" x="3640138" y="4608513"/>
          <p14:tracePt t="28851" x="3651250" y="4608513"/>
          <p14:tracePt t="28857" x="3670300" y="4608513"/>
          <p14:tracePt t="28867" x="3690938" y="4608513"/>
          <p14:tracePt t="28883" x="3700463" y="4608513"/>
          <p14:tracePt t="28931" x="3711575" y="4608513"/>
          <p14:tracePt t="28939" x="3721100" y="4608513"/>
          <p14:tracePt t="28947" x="3730625" y="4608513"/>
          <p14:tracePt t="28955" x="3730625" y="4598988"/>
          <p14:tracePt t="28963" x="3751263" y="4598988"/>
          <p14:tracePt t="28970" x="3760788" y="4598988"/>
          <p14:tracePt t="28979" x="3771900" y="4598988"/>
          <p14:tracePt t="28987" x="3781425" y="4598988"/>
          <p14:tracePt t="29007" x="3802063" y="4598988"/>
          <p14:tracePt t="29011" x="3811588" y="4598988"/>
          <p14:tracePt t="29051" x="3822700" y="4589463"/>
          <p14:tracePt t="29059" x="3841750" y="4589463"/>
          <p14:tracePt t="29067" x="3852863" y="4589463"/>
          <p14:tracePt t="29075" x="3862388" y="4589463"/>
          <p14:tracePt t="29091" x="3871913" y="4589463"/>
          <p14:tracePt t="29099" x="3883025" y="4589463"/>
          <p14:tracePt t="29115" x="3892550" y="4589463"/>
          <p14:tracePt t="29189" x="3892550" y="4578350"/>
          <p14:tracePt t="30041" x="3892550" y="4568825"/>
          <p14:tracePt t="30657" x="3883025" y="4578350"/>
          <p14:tracePt t="30682" x="3871913" y="4589463"/>
          <p14:tracePt t="30695" x="3871913" y="4598988"/>
          <p14:tracePt t="31092" x="3871913" y="4608513"/>
          <p14:tracePt t="31107" x="3871913" y="4619625"/>
          <p14:tracePt t="31114" x="3871913" y="4638675"/>
          <p14:tracePt t="31125" x="3871913" y="4649788"/>
          <p14:tracePt t="31133" x="3871913" y="4668838"/>
          <p14:tracePt t="31137" x="3871913" y="4710113"/>
          <p14:tracePt t="31145" x="3883025" y="4719638"/>
          <p14:tracePt t="31153" x="3883025" y="4730750"/>
          <p14:tracePt t="31161" x="3883025" y="4749800"/>
          <p14:tracePt t="31180" x="3883025" y="4760913"/>
          <p14:tracePt t="31301" x="3892550" y="4760913"/>
          <p14:tracePt t="31355" x="3892550" y="4749800"/>
          <p14:tracePt t="32346" x="3892550" y="4740275"/>
          <p14:tracePt t="32355" x="3892550" y="4730750"/>
          <p14:tracePt t="32361" x="3902075" y="4699000"/>
          <p14:tracePt t="32370" x="3913188" y="4668838"/>
          <p14:tracePt t="32377" x="3913188" y="4638675"/>
          <p14:tracePt t="32386" x="3922713" y="4608513"/>
          <p14:tracePt t="32393" x="3932238" y="4568825"/>
          <p14:tracePt t="32402" x="3943350" y="4559300"/>
          <p14:tracePt t="32410" x="3952875" y="4538663"/>
          <p14:tracePt t="32427" x="3962400" y="4527550"/>
          <p14:tracePt t="32442" x="3962400" y="4518025"/>
          <p14:tracePt t="32490" x="3962400" y="4548188"/>
          <p14:tracePt t="32498" x="3962400" y="4598988"/>
          <p14:tracePt t="32506" x="4003675" y="4770438"/>
          <p14:tracePt t="32514" x="4033838" y="4851400"/>
          <p14:tracePt t="32522" x="4124325" y="5032375"/>
          <p14:tracePt t="32530" x="4184650" y="5183188"/>
          <p14:tracePt t="32538" x="4244975" y="5305425"/>
          <p14:tracePt t="32546" x="4275138" y="5375275"/>
          <p14:tracePt t="32562" x="4286250" y="5416550"/>
          <p14:tracePt t="32579" x="4286250" y="5435600"/>
          <p14:tracePt t="32586" x="4286250" y="5486400"/>
          <p14:tracePt t="32594" x="4286250" y="5516563"/>
          <p14:tracePt t="32602" x="4286250" y="5537200"/>
          <p14:tracePt t="32610" x="4265613" y="5546725"/>
          <p14:tracePt t="32618" x="4244975" y="5567363"/>
          <p14:tracePt t="32626" x="4225925" y="5588000"/>
          <p14:tracePt t="32635" x="4214813" y="5607050"/>
          <p14:tracePt t="32669" x="4225925" y="5607050"/>
          <p14:tracePt t="32676" x="4235450" y="5607050"/>
          <p14:tracePt t="32685" x="4244975" y="5597525"/>
          <p14:tracePt t="32692" x="4256088" y="5588000"/>
          <p14:tracePt t="32701" x="4265613" y="5576888"/>
          <p14:tracePt t="32716" x="4275138" y="5567363"/>
          <p14:tracePt t="32725" x="4275138" y="5556250"/>
          <p14:tracePt t="32732" x="4275138" y="5546725"/>
          <p14:tracePt t="32740" x="4275138" y="5526088"/>
          <p14:tracePt t="32748" x="4286250" y="5465763"/>
          <p14:tracePt t="32756" x="4286250" y="5435600"/>
          <p14:tracePt t="32764" x="4295775" y="5395913"/>
          <p14:tracePt t="32772" x="4295775" y="5365750"/>
          <p14:tracePt t="32780" x="4305300" y="5335588"/>
          <p14:tracePt t="32788" x="4316413" y="5284788"/>
          <p14:tracePt t="32796" x="4325938" y="5275263"/>
          <p14:tracePt t="32804" x="4346575" y="5233988"/>
          <p14:tracePt t="32812" x="4356100" y="5203825"/>
          <p14:tracePt t="32820" x="4367213" y="5173663"/>
          <p14:tracePt t="32828" x="4376738" y="5153025"/>
          <p14:tracePt t="32837" x="4386263" y="5122863"/>
          <p14:tracePt t="32844" x="4416425" y="5062538"/>
          <p14:tracePt t="32852" x="4427538" y="5002213"/>
          <p14:tracePt t="32860" x="4437063" y="4941888"/>
          <p14:tracePt t="32868" x="4446588" y="4860925"/>
          <p14:tracePt t="32876" x="4467225" y="4770438"/>
          <p14:tracePt t="32884" x="4467225" y="4668838"/>
          <p14:tracePt t="32892" x="4467225" y="4619625"/>
          <p14:tracePt t="32900" x="4467225" y="4518025"/>
          <p14:tracePt t="32908" x="4467225" y="4457700"/>
          <p14:tracePt t="32917" x="4457700" y="4397375"/>
          <p14:tracePt t="32924" x="4457700" y="4356100"/>
          <p14:tracePt t="32932" x="4457700" y="4325938"/>
          <p14:tracePt t="32940" x="4457700" y="4316413"/>
          <p14:tracePt t="32982" x="4457700" y="4306888"/>
          <p14:tracePt t="32998" x="4457700" y="4295775"/>
          <p14:tracePt t="33006" x="4457700" y="4286250"/>
          <p14:tracePt t="33014" x="4457700" y="4276725"/>
          <p14:tracePt t="33030" x="4457700" y="4265613"/>
          <p14:tracePt t="33038" x="4457700" y="4256088"/>
          <p14:tracePt t="33046" x="4457700" y="4246563"/>
          <p14:tracePt t="33054" x="4446588" y="4235450"/>
          <p14:tracePt t="33086" x="4446588" y="4225925"/>
          <p14:tracePt t="33300" x="4446588" y="4235450"/>
          <p14:tracePt t="33308" x="4446588" y="4265613"/>
          <p14:tracePt t="33315" x="4446588" y="4286250"/>
          <p14:tracePt t="33323" x="4446588" y="4295775"/>
          <p14:tracePt t="33328" x="4446588" y="4325938"/>
          <p14:tracePt t="33337" x="4446588" y="4346575"/>
          <p14:tracePt t="33344" x="4446588" y="4376738"/>
          <p14:tracePt t="33353" x="4446588" y="4406900"/>
          <p14:tracePt t="33360" x="4446588" y="4437063"/>
          <p14:tracePt t="33368" x="4446588" y="4467225"/>
          <p14:tracePt t="33376" x="4446588" y="4487863"/>
          <p14:tracePt t="33384" x="4446588" y="4497388"/>
          <p14:tracePt t="33392" x="4446588" y="4508500"/>
          <p14:tracePt t="33408" x="4446588" y="4518025"/>
          <p14:tracePt t="33432" x="4437063" y="4518025"/>
          <p14:tracePt t="33472" x="4437063" y="4527550"/>
          <p14:tracePt t="33504" x="4427538" y="4538663"/>
          <p14:tracePt t="33520" x="4416425" y="4548188"/>
          <p14:tracePt t="33546" x="4406900" y="4559300"/>
          <p14:tracePt t="33554" x="4397375" y="4559300"/>
          <p14:tracePt t="33562" x="4376738" y="4568825"/>
          <p14:tracePt t="33570" x="4376738" y="4578350"/>
          <p14:tracePt t="33578" x="4356100" y="4578350"/>
          <p14:tracePt t="33586" x="4325938" y="4589463"/>
          <p14:tracePt t="33594" x="4295775" y="4589463"/>
          <p14:tracePt t="33602" x="4265613" y="4598988"/>
          <p14:tracePt t="33610" x="4244975" y="4598988"/>
          <p14:tracePt t="33618" x="4235450" y="4608513"/>
          <p14:tracePt t="33790" x="4244975" y="4608513"/>
          <p14:tracePt t="33813" x="4256088" y="4619625"/>
          <p14:tracePt t="33819" x="4295775" y="4659313"/>
          <p14:tracePt t="33830" x="4337050" y="4719638"/>
          <p14:tracePt t="33834" x="4356100" y="4779963"/>
          <p14:tracePt t="33844" x="4376738" y="4821238"/>
          <p14:tracePt t="33850" x="4397375" y="4881563"/>
          <p14:tracePt t="33860" x="4416425" y="4921250"/>
          <p14:tracePt t="33868" x="4427538" y="4981575"/>
          <p14:tracePt t="33876" x="4437063" y="5011738"/>
          <p14:tracePt t="33884" x="4437063" y="5041900"/>
          <p14:tracePt t="33892" x="4437063" y="5073650"/>
          <p14:tracePt t="33900" x="4437063" y="5083175"/>
          <p14:tracePt t="33908" x="4437063" y="5092700"/>
          <p14:tracePt t="33924" x="4437063" y="5103813"/>
          <p14:tracePt t="33932" x="4437063" y="5113338"/>
          <p14:tracePt t="33940" x="4437063" y="5133975"/>
          <p14:tracePt t="33948" x="4437063" y="5143500"/>
          <p14:tracePt t="33956" x="4437063" y="5164138"/>
          <p14:tracePt t="33964" x="4427538" y="5173663"/>
          <p14:tracePt t="33972" x="4416425" y="5194300"/>
          <p14:tracePt t="33980" x="4406900" y="5203825"/>
          <p14:tracePt t="33997" x="4386263" y="5213350"/>
          <p14:tracePt t="34004" x="4367213" y="5233988"/>
          <p14:tracePt t="34012" x="4337050" y="5245100"/>
          <p14:tracePt t="34020" x="4316413" y="5254625"/>
          <p14:tracePt t="34028" x="4275138" y="5264150"/>
          <p14:tracePt t="34036" x="4225925" y="5284788"/>
          <p14:tracePt t="34045" x="4165600" y="5305425"/>
          <p14:tracePt t="34052" x="4103688" y="5314950"/>
          <p14:tracePt t="34061" x="4043363" y="5345113"/>
          <p14:tracePt t="34068" x="3994150" y="5354638"/>
          <p14:tracePt t="34076" x="3962400" y="5365750"/>
          <p14:tracePt t="34084" x="3922713" y="5384800"/>
          <p14:tracePt t="34094" x="3913188" y="5395913"/>
          <p14:tracePt t="34100" x="3892550" y="5405438"/>
          <p14:tracePt t="34111" x="3883025" y="5405438"/>
          <p14:tracePt t="34124" x="3883025" y="5416550"/>
          <p14:tracePt t="34206" x="3883025" y="5426075"/>
          <p14:tracePt t="34230" x="3883025" y="5435600"/>
          <p14:tracePt t="34270" x="3883025" y="5446713"/>
          <p14:tracePt t="34296" x="3892550" y="5456238"/>
          <p14:tracePt t="34303" x="3913188" y="5456238"/>
          <p14:tracePt t="34311" x="3943350" y="5456238"/>
          <p14:tracePt t="34321" x="3983038" y="5476875"/>
          <p14:tracePt t="34328" x="4024313" y="5486400"/>
          <p14:tracePt t="34336" x="4073525" y="5495925"/>
          <p14:tracePt t="34345" x="4103688" y="5507038"/>
          <p14:tracePt t="34350" x="4144963" y="5507038"/>
          <p14:tracePt t="34358" x="4184650" y="5516563"/>
          <p14:tracePt t="34366" x="4265613" y="5516563"/>
          <p14:tracePt t="34374" x="4356100" y="5516563"/>
          <p14:tracePt t="34382" x="4416425" y="5516563"/>
          <p14:tracePt t="34390" x="4497388" y="5526088"/>
          <p14:tracePt t="34400" x="4568825" y="5526088"/>
          <p14:tracePt t="34406" x="4618038" y="5526088"/>
          <p14:tracePt t="34416" x="4689475" y="5526088"/>
          <p14:tracePt t="34422" x="4759325" y="5526088"/>
          <p14:tracePt t="34432" x="4819650" y="5526088"/>
          <p14:tracePt t="34440" x="4881563" y="5526088"/>
          <p14:tracePt t="34448" x="4921250" y="5526088"/>
          <p14:tracePt t="34456" x="4951413" y="5516563"/>
          <p14:tracePt t="34464" x="4972050" y="5516563"/>
          <p14:tracePt t="34545" x="4972050" y="5507038"/>
          <p14:tracePt t="34634" x="4972050" y="5495925"/>
          <p14:tracePt t="34861" x="4972050" y="5507038"/>
          <p14:tracePt t="34868" x="4972050" y="5516563"/>
          <p14:tracePt t="34879" x="4972050" y="5526088"/>
          <p14:tracePt t="34884" x="4972050" y="5576888"/>
          <p14:tracePt t="34894" x="4981575" y="5588000"/>
          <p14:tracePt t="34899" x="4981575" y="5618163"/>
          <p14:tracePt t="34911" x="4981575" y="5637213"/>
          <p14:tracePt t="34915" x="4981575" y="5657850"/>
          <p14:tracePt t="34922" x="4981575" y="5678488"/>
          <p14:tracePt t="34930" x="4981575" y="5697538"/>
          <p14:tracePt t="34946" x="4981575" y="5708650"/>
          <p14:tracePt t="34954" x="4981575" y="5718175"/>
          <p14:tracePt t="34962" x="4981575" y="5738813"/>
          <p14:tracePt t="34970" x="4960938" y="5748338"/>
          <p14:tracePt t="34978" x="4960938" y="5768975"/>
          <p14:tracePt t="34992" x="4941888" y="5778500"/>
          <p14:tracePt t="34994" x="4930775" y="5799138"/>
          <p14:tracePt t="35004" x="4911725" y="5808663"/>
          <p14:tracePt t="35010" x="4891088" y="5819775"/>
          <p14:tracePt t="35020" x="4881563" y="5819775"/>
          <p14:tracePt t="35026" x="4860925" y="5829300"/>
          <p14:tracePt t="35036" x="4849813" y="5838825"/>
          <p14:tracePt t="35044" x="4840288" y="5838825"/>
          <p14:tracePt t="35052" x="4810125" y="5838825"/>
          <p14:tracePt t="35060" x="4789488" y="5838825"/>
          <p14:tracePt t="35068" x="4770438" y="5838825"/>
          <p14:tracePt t="35076" x="4729163" y="5838825"/>
          <p14:tracePt t="35084" x="4699000" y="5838825"/>
          <p14:tracePt t="35092" x="4668838" y="5838825"/>
          <p14:tracePt t="35100" x="4638675" y="5838825"/>
          <p14:tracePt t="35108" x="4608513" y="5838825"/>
          <p14:tracePt t="35116" x="4587875" y="5838825"/>
          <p14:tracePt t="35124" x="4578350" y="5838825"/>
          <p14:tracePt t="35140" x="4557713" y="5838825"/>
          <p14:tracePt t="35148" x="4538663" y="5838825"/>
          <p14:tracePt t="35157" x="4518025" y="5838825"/>
          <p14:tracePt t="35165" x="4508500" y="5838825"/>
          <p14:tracePt t="35175" x="4487863" y="5838825"/>
          <p14:tracePt t="35182" x="4457700" y="5838825"/>
          <p14:tracePt t="35189" x="4427538" y="5838825"/>
          <p14:tracePt t="35196" x="4406900" y="5849938"/>
          <p14:tracePt t="35204" x="4376738" y="5849938"/>
          <p14:tracePt t="35212" x="4346575" y="5849938"/>
          <p14:tracePt t="35220" x="4337050" y="5859463"/>
          <p14:tracePt t="35228" x="4305300" y="5859463"/>
          <p14:tracePt t="35244" x="4295775" y="5859463"/>
          <p14:tracePt t="35252" x="4286250" y="5859463"/>
          <p14:tracePt t="35261" x="4275138" y="5859463"/>
          <p14:tracePt t="35318" x="4265613" y="5859463"/>
          <p14:tracePt t="35351" x="4256088" y="5859463"/>
          <p14:tracePt t="35406" x="4256088" y="5849938"/>
          <p14:tracePt t="35454" x="4256088" y="5838825"/>
          <p14:tracePt t="35478" x="4265613" y="5829300"/>
          <p14:tracePt t="35486" x="4275138" y="5819775"/>
          <p14:tracePt t="35495" x="4295775" y="5819775"/>
          <p14:tracePt t="35503" x="4316413" y="5808663"/>
          <p14:tracePt t="35511" x="4325938" y="5799138"/>
          <p14:tracePt t="35518" x="4346575" y="5799138"/>
          <p14:tracePt t="35526" x="4367213" y="5789613"/>
          <p14:tracePt t="35534" x="4386263" y="5789613"/>
          <p14:tracePt t="35542" x="4416425" y="5789613"/>
          <p14:tracePt t="35550" x="4437063" y="5778500"/>
          <p14:tracePt t="35558" x="4467225" y="5778500"/>
          <p14:tracePt t="35566" x="4487863" y="5778500"/>
          <p14:tracePt t="35574" x="4518025" y="5778500"/>
          <p14:tracePt t="35584" x="4548188" y="5778500"/>
          <p14:tracePt t="35590" x="4578350" y="5778500"/>
          <p14:tracePt t="35600" x="4587875" y="5778500"/>
          <p14:tracePt t="35606" x="4608513" y="5778500"/>
          <p14:tracePt t="35616" x="4629150" y="5778500"/>
          <p14:tracePt t="35632" x="4638675" y="5778500"/>
          <p14:tracePt t="35834" x="4648200" y="5778500"/>
          <p14:tracePt t="35843" x="4678363" y="5778500"/>
          <p14:tracePt t="35850" x="4729163" y="5778500"/>
          <p14:tracePt t="35860" x="4779963" y="5768975"/>
          <p14:tracePt t="35867" x="4881563" y="5768975"/>
          <p14:tracePt t="35872" x="4921250" y="5759450"/>
          <p14:tracePt t="35882" x="5021263" y="5759450"/>
          <p14:tracePt t="35888" x="5113338" y="5748338"/>
          <p14:tracePt t="35898" x="5233988" y="5727700"/>
          <p14:tracePt t="35904" x="5345113" y="5718175"/>
          <p14:tracePt t="35914" x="5405438" y="5718175"/>
          <p14:tracePt t="35922" x="5465763" y="5697538"/>
          <p14:tracePt t="35930" x="5495925" y="5688013"/>
          <p14:tracePt t="35938" x="5526088" y="5688013"/>
          <p14:tracePt t="35946" x="5546725" y="5678488"/>
          <p14:tracePt t="35954" x="5567363" y="5678488"/>
          <p14:tracePt t="35994" x="5576888" y="5678488"/>
          <p14:tracePt t="36002" x="5597525" y="5678488"/>
          <p14:tracePt t="36010" x="5627688" y="5678488"/>
          <p14:tracePt t="36018" x="5667375" y="5678488"/>
          <p14:tracePt t="36026" x="5707063" y="5678488"/>
          <p14:tracePt t="36034" x="5727700" y="5678488"/>
          <p14:tracePt t="36042" x="5757863" y="5678488"/>
          <p14:tracePt t="36050" x="5788025" y="5678488"/>
          <p14:tracePt t="36058" x="5808663" y="5678488"/>
          <p14:tracePt t="36066" x="5818188" y="5678488"/>
          <p14:tracePt t="36188" x="5829300" y="5678488"/>
          <p14:tracePt t="36196" x="5868988" y="5678488"/>
          <p14:tracePt t="36204" x="5959475" y="5678488"/>
          <p14:tracePt t="36212" x="6111875" y="5678488"/>
          <p14:tracePt t="36220" x="6221413" y="5678488"/>
          <p14:tracePt t="36228" x="6403975" y="5697538"/>
          <p14:tracePt t="36236" x="6545263" y="5708650"/>
          <p14:tracePt t="36244" x="6675438" y="5727700"/>
          <p14:tracePt t="36252" x="6846888" y="5727700"/>
          <p14:tracePt t="36260" x="7008813" y="5727700"/>
          <p14:tracePt t="36268" x="7069138" y="5727700"/>
          <p14:tracePt t="36276" x="7129463" y="5727700"/>
          <p14:tracePt t="36283" x="7159625" y="5727700"/>
          <p14:tracePt t="36292" x="7180263" y="5727700"/>
          <p14:tracePt t="36425" x="7189788" y="5727700"/>
          <p14:tracePt t="36472" x="7200900" y="5727700"/>
          <p14:tracePt t="36540" x="7200900" y="5718175"/>
          <p14:tracePt t="36579" x="7210425" y="5718175"/>
          <p14:tracePt t="36587" x="7210425" y="5708650"/>
          <p14:tracePt t="36635" x="7219950" y="5708650"/>
          <p14:tracePt t="36691" x="7219950" y="5697538"/>
          <p14:tracePt t="36715" x="7231063" y="5697538"/>
          <p14:tracePt t="36723" x="7250113" y="5697538"/>
          <p14:tracePt t="36732" x="7261225" y="5688013"/>
          <p14:tracePt t="36738" x="7270750" y="5688013"/>
          <p14:tracePt t="36746" x="7300913" y="5688013"/>
          <p14:tracePt t="36754" x="7331075" y="5688013"/>
          <p14:tracePt t="36762" x="7351713" y="5688013"/>
          <p14:tracePt t="36772" x="7391400" y="5678488"/>
          <p14:tracePt t="36781" x="7442200" y="5678488"/>
          <p14:tracePt t="36788" x="7493000" y="5678488"/>
          <p14:tracePt t="36796" x="7543800" y="5667375"/>
          <p14:tracePt t="36804" x="7593013" y="5667375"/>
          <p14:tracePt t="36812" x="7673975" y="5667375"/>
          <p14:tracePt t="36820" x="7734300" y="5667375"/>
          <p14:tracePt t="36827" x="7805738" y="5667375"/>
          <p14:tracePt t="36836" x="7905750" y="5667375"/>
          <p14:tracePt t="36844" x="8037513" y="5667375"/>
          <p14:tracePt t="36852" x="8107363" y="5667375"/>
          <p14:tracePt t="36860" x="8208963" y="5667375"/>
          <p14:tracePt t="36867" x="8299450" y="5667375"/>
          <p14:tracePt t="36876" x="8359775" y="5667375"/>
          <p14:tracePt t="36884" x="8491538" y="5688013"/>
          <p14:tracePt t="36891" x="8551863" y="5688013"/>
          <p14:tracePt t="36899" x="8591550" y="5688013"/>
          <p14:tracePt t="36908" x="8621713" y="5688013"/>
          <p14:tracePt t="36916" x="8651875" y="5688013"/>
          <p14:tracePt t="36924" x="8672513" y="5688013"/>
          <p14:tracePt t="36931" x="8682038" y="5688013"/>
          <p14:tracePt t="36947" x="8693150" y="5688013"/>
          <p14:tracePt t="36988" x="8702675" y="5688013"/>
          <p14:tracePt t="37020" x="8712200" y="5688013"/>
          <p14:tracePt t="37036" x="8723313" y="5688013"/>
          <p14:tracePt t="37061" x="8732838" y="5688013"/>
          <p14:tracePt t="37078" x="8742363" y="5688013"/>
          <p14:tracePt t="37093" x="8753475" y="5688013"/>
          <p14:tracePt t="37101" x="8763000" y="5688013"/>
          <p14:tracePt t="37110" x="8774113" y="5688013"/>
          <p14:tracePt t="37117" x="8783638" y="5688013"/>
          <p14:tracePt t="37125" x="8793163" y="5688013"/>
          <p14:tracePt t="37134" x="8804275" y="5688013"/>
          <p14:tracePt t="37141" x="8823325" y="5688013"/>
          <p14:tracePt t="37157" x="8843963" y="5688013"/>
          <p14:tracePt t="37165" x="8864600" y="5688013"/>
          <p14:tracePt t="37174" x="8894763" y="5688013"/>
          <p14:tracePt t="37181" x="8934450" y="5688013"/>
          <p14:tracePt t="37189" x="8955088" y="5688013"/>
          <p14:tracePt t="37197" x="8994775" y="5697538"/>
          <p14:tracePt t="37206" x="9036050" y="5697538"/>
          <p14:tracePt t="37214" x="9085263" y="5697538"/>
          <p14:tracePt t="37221" x="9117013" y="5697538"/>
          <p14:tracePt t="37229" x="9156700" y="5697538"/>
          <p14:tracePt t="37238" x="9186863" y="5697538"/>
          <p14:tracePt t="37245" x="9207500" y="5697538"/>
          <p14:tracePt t="37253" x="9217025" y="5697538"/>
          <p14:tracePt t="37262" x="9226550" y="5697538"/>
          <p14:tracePt t="37270" x="9237663" y="5697538"/>
          <p14:tracePt t="37278" x="9247188" y="5697538"/>
          <p14:tracePt t="37286" x="9256713" y="5697538"/>
          <p14:tracePt t="37302" x="9277350" y="5697538"/>
          <p14:tracePt t="37309" x="9288463" y="5697538"/>
          <p14:tracePt t="37318" x="9297988" y="5697538"/>
          <p14:tracePt t="37360" x="9307513" y="5697538"/>
          <p14:tracePt t="37384" x="9318625" y="5697538"/>
          <p14:tracePt t="37392" x="9328150" y="5697538"/>
          <p14:tracePt t="37400" x="9337675" y="5697538"/>
          <p14:tracePt t="37408" x="9348788" y="5697538"/>
          <p14:tracePt t="37416" x="9358313" y="5697538"/>
          <p14:tracePt t="37424" x="9388475" y="5697538"/>
          <p14:tracePt t="37432" x="9398000" y="5697538"/>
          <p14:tracePt t="37439" x="9409113" y="5697538"/>
          <p14:tracePt t="37448" x="9428163" y="5697538"/>
          <p14:tracePt t="37455" x="9448800" y="5697538"/>
          <p14:tracePt t="37463" x="9478963" y="5697538"/>
          <p14:tracePt t="37471" x="9499600" y="5708650"/>
          <p14:tracePt t="37479" x="9529763" y="5708650"/>
          <p14:tracePt t="37488" x="9550400" y="5708650"/>
          <p14:tracePt t="37496" x="9559925" y="5708650"/>
          <p14:tracePt t="37503" x="9580563" y="5718175"/>
          <p14:tracePt t="37512" x="9599613" y="5718175"/>
          <p14:tracePt t="38110" x="9590088" y="5718175"/>
          <p14:tracePt t="38118" x="9580563" y="5718175"/>
          <p14:tracePt t="38127" x="9559925" y="5718175"/>
          <p14:tracePt t="38133" x="9550400" y="5718175"/>
          <p14:tracePt t="38142" x="9520238" y="5718175"/>
          <p14:tracePt t="38148" x="9509125" y="5727700"/>
          <p14:tracePt t="38155" x="9490075" y="5727700"/>
          <p14:tracePt t="38163" x="9459913" y="5727700"/>
          <p14:tracePt t="38171" x="9439275" y="5727700"/>
          <p14:tracePt t="38179" x="9409113" y="5727700"/>
          <p14:tracePt t="38187" x="9378950" y="5718175"/>
          <p14:tracePt t="38195" x="9348788" y="5697538"/>
          <p14:tracePt t="38203" x="9288463" y="5648325"/>
          <p14:tracePt t="38211" x="9217025" y="5607050"/>
          <p14:tracePt t="38219" x="9147175" y="5567363"/>
          <p14:tracePt t="38229" x="9015413" y="5476875"/>
          <p14:tracePt t="38237" x="8904288" y="5384800"/>
          <p14:tracePt t="38245" x="8823325" y="5314950"/>
          <p14:tracePt t="38253" x="8632825" y="5183188"/>
          <p14:tracePt t="38261" x="8431213" y="5032375"/>
          <p14:tracePt t="38269" x="8308975" y="4941888"/>
          <p14:tracePt t="38278" x="8067675" y="4770438"/>
          <p14:tracePt t="38285" x="7875588" y="4649788"/>
          <p14:tracePt t="38293" x="7523163" y="4397375"/>
          <p14:tracePt t="38301" x="7291388" y="4246563"/>
          <p14:tracePt t="38310" x="7150100" y="4144963"/>
          <p14:tracePt t="38317" x="6807200" y="3943350"/>
          <p14:tracePt t="38325" x="6645275" y="3841750"/>
          <p14:tracePt t="38333" x="6292850" y="3621088"/>
          <p14:tracePt t="38341" x="6030913" y="3459163"/>
          <p14:tracePt t="38349" x="5889625" y="3378200"/>
          <p14:tracePt t="38357" x="5586413" y="3176588"/>
          <p14:tracePt t="38366" x="5486400" y="3106738"/>
          <p14:tracePt t="38373" x="5345113" y="3016250"/>
          <p14:tracePt t="38381" x="5102225" y="2824163"/>
          <p14:tracePt t="38389" x="5011738" y="2752725"/>
          <p14:tracePt t="38397" x="4830763" y="2611438"/>
          <p14:tracePt t="38406" x="4689475" y="2490788"/>
          <p14:tracePt t="38413" x="4557713" y="2379663"/>
          <p14:tracePt t="38422" x="4316413" y="2189163"/>
          <p14:tracePt t="38429" x="4114800" y="2047875"/>
          <p14:tracePt t="38437" x="3871913" y="1846263"/>
          <p14:tracePt t="38445" x="3700463" y="1704975"/>
          <p14:tracePt t="38453" x="3559175" y="1603375"/>
          <p14:tracePt t="38461" x="3408363" y="1503363"/>
          <p14:tracePt t="38469" x="3308350" y="1431925"/>
          <p14:tracePt t="38477" x="3236913" y="1371600"/>
          <p14:tracePt t="38485" x="3116263" y="1270000"/>
          <p14:tracePt t="38493" x="3044825" y="1230313"/>
          <p14:tracePt t="38501" x="2974975" y="1160463"/>
          <p14:tracePt t="38509" x="2944813" y="1130300"/>
          <p14:tracePt t="38517" x="2894013" y="1079500"/>
          <p14:tracePt t="38527" x="2833688" y="1008063"/>
          <p14:tracePt t="38533" x="2782888" y="958850"/>
          <p14:tracePt t="38543" x="2732088" y="908050"/>
          <p14:tracePt t="38551" x="2682875" y="836613"/>
          <p14:tracePt t="38559" x="2632075" y="796925"/>
          <p14:tracePt t="38567" x="2581275" y="746125"/>
          <p14:tracePt t="38575" x="2511425" y="695325"/>
          <p14:tracePt t="38583" x="2490788" y="676275"/>
          <p14:tracePt t="38591" x="2430463" y="625475"/>
          <p14:tracePt t="38599" x="2379663" y="574675"/>
          <p14:tracePt t="38607" x="2319338" y="534988"/>
          <p14:tracePt t="38615" x="2279650" y="504825"/>
          <p14:tracePt t="38623" x="2238375" y="484188"/>
          <p14:tracePt t="38631" x="2198688" y="444500"/>
          <p14:tracePt t="38639" x="2157413" y="412750"/>
          <p14:tracePt t="38648" x="2047875" y="333375"/>
          <p14:tracePt t="38655" x="2016125" y="312738"/>
          <p14:tracePt t="38663" x="1925638" y="252413"/>
          <p14:tracePt t="38671" x="1825625" y="192088"/>
          <p14:tracePt t="38679" x="1744663" y="150813"/>
          <p14:tracePt t="38688" x="1633538" y="90488"/>
          <p14:tracePt t="38695" x="1503363" y="30163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5.2 CNN 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795" y="1143000"/>
            <a:ext cx="6155519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12"/>
              <a:tabLst>
                <a:tab pos="358775" algn="l"/>
              </a:tabLst>
              <a:defRPr/>
            </a:pPr>
            <a:r>
              <a:rPr lang="ko-KR" altLang="en-US" dirty="0"/>
              <a:t>그 다음은 앞에서 본 과정과 </a:t>
            </a:r>
            <a:r>
              <a:rPr lang="en-US" altLang="ko-KR" dirty="0"/>
              <a:t>100%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모델을 </a:t>
            </a:r>
            <a:r>
              <a:rPr lang="ko-KR" altLang="en-US" dirty="0" err="1"/>
              <a:t>train</a:t>
            </a:r>
            <a:r>
              <a:rPr lang="ko-KR" altLang="en-US" dirty="0"/>
              <a:t> 모드로 놓은 후, 데이터셋에서 배치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batch</a:t>
            </a:r>
            <a:r>
              <a:rPr lang="ko-KR" altLang="en-US" dirty="0"/>
              <a:t>를 가져와 모델에서 </a:t>
            </a:r>
            <a:r>
              <a:rPr lang="ko-KR" altLang="en-US" dirty="0" err="1"/>
              <a:t>출력값을</a:t>
            </a:r>
            <a:r>
              <a:rPr lang="ko-KR" altLang="en-US" dirty="0"/>
              <a:t> 뽑고, </a:t>
            </a:r>
            <a:r>
              <a:rPr lang="ko-KR" altLang="en-US" dirty="0" err="1"/>
              <a:t>F</a:t>
            </a:r>
            <a:r>
              <a:rPr lang="ko-KR" altLang="en-US" dirty="0"/>
              <a:t>. </a:t>
            </a:r>
            <a:r>
              <a:rPr lang="ko-KR" altLang="en-US" dirty="0" err="1"/>
              <a:t>cross_entropy</a:t>
            </a:r>
            <a:r>
              <a:rPr lang="ko-KR" altLang="en-US" dirty="0"/>
              <a:t>() 오차함수를 이용하여 모델 </a:t>
            </a:r>
            <a:r>
              <a:rPr lang="ko-KR" altLang="en-US" dirty="0" err="1"/>
              <a:t>출력값과</a:t>
            </a:r>
            <a:r>
              <a:rPr lang="ko-KR" altLang="en-US" dirty="0"/>
              <a:t> 정답인 </a:t>
            </a:r>
            <a:r>
              <a:rPr lang="ko-KR" altLang="en-US" dirty="0" err="1"/>
              <a:t>target값</a:t>
            </a:r>
            <a:r>
              <a:rPr lang="ko-KR" altLang="en-US" dirty="0"/>
              <a:t> 사이의 </a:t>
            </a:r>
            <a:r>
              <a:rPr lang="ko-KR" altLang="en-US" dirty="0" err="1"/>
              <a:t>오찻값을</a:t>
            </a:r>
            <a:r>
              <a:rPr lang="ko-KR" altLang="en-US" dirty="0"/>
              <a:t> 계산합니다.</a:t>
            </a:r>
          </a:p>
          <a:p>
            <a:pPr>
              <a:defRPr/>
            </a:pPr>
            <a:r>
              <a:rPr lang="ko-KR" altLang="en-US" dirty="0" err="1"/>
              <a:t>역전파</a:t>
            </a:r>
            <a:r>
              <a:rPr lang="ko-KR" altLang="en-US" dirty="0"/>
              <a:t> 알고리즘을 실행해주는 </a:t>
            </a:r>
            <a:r>
              <a:rPr lang="ko-KR" altLang="en-US" dirty="0" err="1"/>
              <a:t>loss.backward</a:t>
            </a:r>
            <a:r>
              <a:rPr lang="ko-KR" altLang="en-US" dirty="0"/>
              <a:t>() 함수를 통해 기울기를 계산합니다.</a:t>
            </a:r>
          </a:p>
          <a:p>
            <a:pPr>
              <a:defRPr/>
            </a:pPr>
            <a:r>
              <a:rPr lang="ko-KR" altLang="en-US" dirty="0"/>
              <a:t>마지막으로 최적화 함수 </a:t>
            </a:r>
            <a:r>
              <a:rPr lang="ko-KR" altLang="en-US" dirty="0" err="1"/>
              <a:t>optimizer</a:t>
            </a:r>
            <a:r>
              <a:rPr lang="en-US" altLang="ko-KR" dirty="0"/>
              <a:t>.</a:t>
            </a:r>
            <a:r>
              <a:rPr lang="ko-KR" altLang="en-US" dirty="0" err="1"/>
              <a:t>step</a:t>
            </a:r>
            <a:r>
              <a:rPr lang="ko-KR" altLang="en-US" dirty="0"/>
              <a:t>()으로 구한 </a:t>
            </a:r>
            <a:r>
              <a:rPr lang="ko-KR" altLang="en-US" dirty="0" err="1"/>
              <a:t>기울깃값을</a:t>
            </a:r>
            <a:r>
              <a:rPr lang="ko-KR" altLang="en-US" dirty="0"/>
              <a:t> 이용하여 학습 파라미터를 갱신합니다.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59315" y="1143000"/>
            <a:ext cx="5932685" cy="4000847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5EF6449E-5265-4B1B-9E5F-11FB28B27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75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6" x="3549650" y="3257550"/>
          <p14:tracePt t="378" x="3479800" y="3236913"/>
          <p14:tracePt t="387" x="3378200" y="3197225"/>
          <p14:tracePt t="395" x="3246438" y="3155950"/>
          <p14:tracePt t="402" x="3146425" y="3106738"/>
          <p14:tracePt t="410" x="3065463" y="3065463"/>
          <p14:tracePt t="419" x="2903538" y="2984500"/>
          <p14:tracePt t="427" x="2873375" y="2965450"/>
          <p14:tracePt t="435" x="2782888" y="2914650"/>
          <p14:tracePt t="442" x="2752725" y="2884488"/>
          <p14:tracePt t="451" x="2701925" y="2833688"/>
          <p14:tracePt t="458" x="2682875" y="2813050"/>
          <p14:tracePt t="467" x="2641600" y="2782888"/>
          <p14:tracePt t="474" x="2622550" y="2743200"/>
          <p14:tracePt t="482" x="2601913" y="2713038"/>
          <p14:tracePt t="490" x="2571750" y="2682875"/>
          <p14:tracePt t="498" x="2541588" y="2652713"/>
          <p14:tracePt t="506" x="2500313" y="2622550"/>
          <p14:tracePt t="515" x="2481263" y="2601913"/>
          <p14:tracePt t="522" x="2451100" y="2562225"/>
          <p14:tracePt t="531" x="2420938" y="2532063"/>
          <p14:tracePt t="538" x="2370138" y="2501900"/>
          <p14:tracePt t="547" x="2268538" y="2439988"/>
          <p14:tracePt t="555" x="2198688" y="2400300"/>
          <p14:tracePt t="562" x="2157413" y="2360613"/>
          <p14:tracePt t="570" x="2087563" y="2339975"/>
          <p14:tracePt t="578" x="2006600" y="2279650"/>
          <p14:tracePt t="586" x="1936750" y="2238375"/>
          <p14:tracePt t="595" x="1876425" y="2219325"/>
          <p14:tracePt t="602" x="1844675" y="2189163"/>
          <p14:tracePt t="611" x="1784350" y="2159000"/>
          <p14:tracePt t="619" x="1714500" y="2117725"/>
          <p14:tracePt t="628" x="1633538" y="2078038"/>
          <p14:tracePt t="635" x="1563688" y="2036763"/>
          <p14:tracePt t="644" x="1503363" y="1997075"/>
          <p14:tracePt t="651" x="1431925" y="1946275"/>
          <p14:tracePt t="661" x="1350963" y="1885950"/>
          <p14:tracePt t="667" x="1260475" y="1825625"/>
          <p14:tracePt t="676" x="1230313" y="1795463"/>
          <p14:tracePt t="685" x="1179513" y="1774825"/>
          <p14:tracePt t="692" x="1119188" y="1735138"/>
          <p14:tracePt t="700" x="1098550" y="1724025"/>
          <p14:tracePt t="709" x="1089025" y="1714500"/>
          <p14:tracePt t="716" x="1079500" y="1704975"/>
          <p14:tracePt t="725" x="1079500" y="1693863"/>
          <p14:tracePt t="733" x="1068388" y="1693863"/>
          <p14:tracePt t="740" x="1058863" y="1693863"/>
          <p14:tracePt t="756" x="1049338" y="1684338"/>
          <p14:tracePt t="765" x="1038225" y="1684338"/>
          <p14:tracePt t="780" x="1038225" y="1674813"/>
          <p14:tracePt t="789" x="1028700" y="1674813"/>
          <p14:tracePt t="796" x="1028700" y="1663700"/>
          <p14:tracePt t="804" x="1008063" y="1663700"/>
          <p14:tracePt t="812" x="998538" y="1663700"/>
          <p14:tracePt t="820" x="989013" y="1644650"/>
          <p14:tracePt t="829" x="968375" y="1633538"/>
          <p14:tracePt t="836" x="938213" y="1624013"/>
          <p14:tracePt t="845" x="917575" y="1603375"/>
          <p14:tracePt t="852" x="896938" y="1582738"/>
          <p14:tracePt t="860" x="877888" y="1573213"/>
          <p14:tracePt t="868" x="857250" y="1552575"/>
          <p14:tracePt t="876" x="847725" y="1543050"/>
          <p14:tracePt t="1006" x="857250" y="1543050"/>
          <p14:tracePt t="1015" x="877888" y="1543050"/>
          <p14:tracePt t="1023" x="896938" y="1552575"/>
          <p14:tracePt t="1030" x="917575" y="1552575"/>
          <p14:tracePt t="1038" x="927100" y="1552575"/>
          <p14:tracePt t="1054" x="947738" y="1552575"/>
          <p14:tracePt t="1063" x="968375" y="1563688"/>
          <p14:tracePt t="1070" x="989013" y="1563688"/>
          <p14:tracePt t="1078" x="1019175" y="1573213"/>
          <p14:tracePt t="1086" x="1068388" y="1573213"/>
          <p14:tracePt t="1095" x="1128713" y="1582738"/>
          <p14:tracePt t="1102" x="1179513" y="1593850"/>
          <p14:tracePt t="1111" x="1239838" y="1593850"/>
          <p14:tracePt t="1118" x="1270000" y="1593850"/>
          <p14:tracePt t="1127" x="1300163" y="1593850"/>
          <p14:tracePt t="1142" x="1311275" y="1593850"/>
          <p14:tracePt t="1151" x="1320800" y="1593850"/>
          <p14:tracePt t="1184" x="1331913" y="1593850"/>
          <p14:tracePt t="1207" x="1341438" y="1593850"/>
          <p14:tracePt t="1216" x="1350963" y="1593850"/>
          <p14:tracePt t="1225" x="1362075" y="1593850"/>
          <p14:tracePt t="1231" x="1371600" y="1593850"/>
          <p14:tracePt t="1241" x="1381125" y="1593850"/>
          <p14:tracePt t="1263" x="1392238" y="1593850"/>
          <p14:tracePt t="1402" x="1401763" y="1593850"/>
          <p14:tracePt t="1610" x="1401763" y="1603375"/>
          <p14:tracePt t="1618" x="1401763" y="1612900"/>
          <p14:tracePt t="1911" x="1401763" y="1624013"/>
          <p14:tracePt t="1919" x="1411288" y="1624013"/>
          <p14:tracePt t="1926" x="1422400" y="1624013"/>
          <p14:tracePt t="1933" x="1452563" y="1624013"/>
          <p14:tracePt t="1941" x="1503363" y="1624013"/>
          <p14:tracePt t="1949" x="1552575" y="1624013"/>
          <p14:tracePt t="1957" x="1633538" y="1624013"/>
          <p14:tracePt t="1965" x="1704975" y="1624013"/>
          <p14:tracePt t="1973" x="1825625" y="1624013"/>
          <p14:tracePt t="1981" x="1876425" y="1624013"/>
          <p14:tracePt t="1988" x="2047875" y="1624013"/>
          <p14:tracePt t="1997" x="2168525" y="1624013"/>
          <p14:tracePt t="2005" x="2259013" y="1624013"/>
          <p14:tracePt t="2013" x="2349500" y="1624013"/>
          <p14:tracePt t="2022" x="2430463" y="1624013"/>
          <p14:tracePt t="2029" x="2511425" y="1624013"/>
          <p14:tracePt t="2038" x="2551113" y="1624013"/>
          <p14:tracePt t="2045" x="2592388" y="1624013"/>
          <p14:tracePt t="2053" x="2611438" y="1624013"/>
          <p14:tracePt t="2061" x="2622550" y="1624013"/>
          <p14:tracePt t="2588" x="2632075" y="1624013"/>
          <p14:tracePt t="2595" x="2641600" y="1624013"/>
          <p14:tracePt t="2607" x="2662238" y="1633538"/>
          <p14:tracePt t="2612" x="2692400" y="1644650"/>
          <p14:tracePt t="2619" x="2713038" y="1644650"/>
          <p14:tracePt t="2625" x="2732088" y="1654175"/>
          <p14:tracePt t="2633" x="2773363" y="1654175"/>
          <p14:tracePt t="2641" x="2813050" y="1663700"/>
          <p14:tracePt t="2649" x="2894013" y="1674813"/>
          <p14:tracePt t="2657" x="2954338" y="1674813"/>
          <p14:tracePt t="2665" x="3014663" y="1684338"/>
          <p14:tracePt t="2673" x="3065463" y="1684338"/>
          <p14:tracePt t="2680" x="3106738" y="1693863"/>
          <p14:tracePt t="2689" x="3146425" y="1693863"/>
          <p14:tracePt t="2696" x="3155950" y="1693863"/>
          <p14:tracePt t="2715" x="3167063" y="1693863"/>
          <p14:tracePt t="3141" x="3167063" y="1704975"/>
          <p14:tracePt t="3353" x="3176588" y="1704975"/>
          <p14:tracePt t="3361" x="3197225" y="1693863"/>
          <p14:tracePt t="3367" x="3227388" y="1684338"/>
          <p14:tracePt t="3375" x="3287713" y="1674813"/>
          <p14:tracePt t="3382" x="3327400" y="1663700"/>
          <p14:tracePt t="3391" x="3438525" y="1663700"/>
          <p14:tracePt t="3398" x="3519488" y="1654175"/>
          <p14:tracePt t="3406" x="3559175" y="1654175"/>
          <p14:tracePt t="3414" x="3630613" y="1654175"/>
          <p14:tracePt t="3422" x="3690938" y="1654175"/>
          <p14:tracePt t="3430" x="3721100" y="1654175"/>
          <p14:tracePt t="3438" x="3741738" y="1654175"/>
          <p14:tracePt t="3454" x="3751263" y="1654175"/>
          <p14:tracePt t="3642" x="3751263" y="1644650"/>
          <p14:tracePt t="3738" x="3760788" y="1644650"/>
          <p14:tracePt t="3747" x="3771900" y="1644650"/>
          <p14:tracePt t="3756" x="3811588" y="1644650"/>
          <p14:tracePt t="3763" x="3852863" y="1644650"/>
          <p14:tracePt t="3774" x="3913188" y="1654175"/>
          <p14:tracePt t="3779" x="3952875" y="1663700"/>
          <p14:tracePt t="3786" x="4103688" y="1684338"/>
          <p14:tracePt t="3792" x="4225925" y="1714500"/>
          <p14:tracePt t="3800" x="4286250" y="1714500"/>
          <p14:tracePt t="3808" x="4397375" y="1724025"/>
          <p14:tracePt t="3816" x="4476750" y="1735138"/>
          <p14:tracePt t="3824" x="4578350" y="1754188"/>
          <p14:tracePt t="3832" x="4587875" y="1754188"/>
          <p14:tracePt t="3840" x="4638675" y="1754188"/>
          <p14:tracePt t="3848" x="4648200" y="1754188"/>
          <p14:tracePt t="3856" x="4659313" y="1754188"/>
          <p14:tracePt t="3914" x="4668838" y="1754188"/>
          <p14:tracePt t="3930" x="4678363" y="1754188"/>
          <p14:tracePt t="3954" x="4689475" y="1754188"/>
          <p14:tracePt t="3970" x="4699000" y="1754188"/>
          <p14:tracePt t="3978" x="4710113" y="1754188"/>
          <p14:tracePt t="3986" x="4719638" y="1744663"/>
          <p14:tracePt t="3995" x="4729163" y="1735138"/>
          <p14:tracePt t="4003" x="4740275" y="1735138"/>
          <p14:tracePt t="4011" x="4759325" y="1724025"/>
          <p14:tracePt t="4018" x="4770438" y="1714500"/>
          <p14:tracePt t="4028" x="4789488" y="1704975"/>
          <p14:tracePt t="4035" x="4800600" y="1693863"/>
          <p14:tracePt t="4042" x="4800600" y="1684338"/>
          <p14:tracePt t="4051" x="4810125" y="1684338"/>
          <p14:tracePt t="4066" x="4819650" y="1674813"/>
          <p14:tracePt t="4083" x="4830763" y="1674813"/>
          <p14:tracePt t="4107" x="4830763" y="1663700"/>
          <p14:tracePt t="4262" x="4830763" y="1674813"/>
          <p14:tracePt t="4295" x="4830763" y="1684338"/>
          <p14:tracePt t="4470" x="4819650" y="1684338"/>
          <p14:tracePt t="4479" x="4810125" y="1684338"/>
          <p14:tracePt t="4487" x="4789488" y="1693863"/>
          <p14:tracePt t="4495" x="4729163" y="1714500"/>
          <p14:tracePt t="4503" x="4668838" y="1735138"/>
          <p14:tracePt t="4510" x="4587875" y="1744663"/>
          <p14:tracePt t="4519" x="4487863" y="1744663"/>
          <p14:tracePt t="4528" x="4416425" y="1754188"/>
          <p14:tracePt t="4535" x="4367213" y="1765300"/>
          <p14:tracePt t="4542" x="4275138" y="1784350"/>
          <p14:tracePt t="4550" x="4175125" y="1795463"/>
          <p14:tracePt t="4558" x="4043363" y="1816100"/>
          <p14:tracePt t="4566" x="3962400" y="1825625"/>
          <p14:tracePt t="4574" x="3922713" y="1825625"/>
          <p14:tracePt t="4582" x="3832225" y="1835150"/>
          <p14:tracePt t="4591" x="3700463" y="1855788"/>
          <p14:tracePt t="4598" x="3600450" y="1865313"/>
          <p14:tracePt t="4606" x="3468688" y="1895475"/>
          <p14:tracePt t="4614" x="3348038" y="1906588"/>
          <p14:tracePt t="4622" x="3216275" y="1925638"/>
          <p14:tracePt t="4630" x="3116263" y="1936750"/>
          <p14:tracePt t="4638" x="3025775" y="1936750"/>
          <p14:tracePt t="4646" x="2944813" y="1955800"/>
          <p14:tracePt t="4654" x="2884488" y="1966913"/>
          <p14:tracePt t="4662" x="2773363" y="1976438"/>
          <p14:tracePt t="4670" x="2713038" y="1976438"/>
          <p14:tracePt t="4678" x="2671763" y="1987550"/>
          <p14:tracePt t="4686" x="2632075" y="1997075"/>
          <p14:tracePt t="4694" x="2592388" y="1997075"/>
          <p14:tracePt t="4702" x="2560638" y="2017713"/>
          <p14:tracePt t="4710" x="2520950" y="2027238"/>
          <p14:tracePt t="4718" x="2490788" y="2036763"/>
          <p14:tracePt t="4726" x="2460625" y="2036763"/>
          <p14:tracePt t="4734" x="2420938" y="2057400"/>
          <p14:tracePt t="4742" x="2400300" y="2066925"/>
          <p14:tracePt t="4752" x="2349500" y="2066925"/>
          <p14:tracePt t="4760" x="2279650" y="2078038"/>
          <p14:tracePt t="4768" x="2219325" y="2087563"/>
          <p14:tracePt t="4776" x="2178050" y="2087563"/>
          <p14:tracePt t="4784" x="2138363" y="2097088"/>
          <p14:tracePt t="4792" x="2078038" y="2108200"/>
          <p14:tracePt t="4800" x="1997075" y="2108200"/>
          <p14:tracePt t="4808" x="1936750" y="2117725"/>
          <p14:tracePt t="4816" x="1895475" y="2117725"/>
          <p14:tracePt t="4824" x="1865313" y="2117725"/>
          <p14:tracePt t="4832" x="1825625" y="2117725"/>
          <p14:tracePt t="4840" x="1744663" y="2138363"/>
          <p14:tracePt t="4848" x="1714500" y="2138363"/>
          <p14:tracePt t="4856" x="1673225" y="2138363"/>
          <p14:tracePt t="4864" x="1633538" y="2138363"/>
          <p14:tracePt t="4873" x="1593850" y="2138363"/>
          <p14:tracePt t="4880" x="1552575" y="2138363"/>
          <p14:tracePt t="4888" x="1503363" y="2138363"/>
          <p14:tracePt t="4896" x="1452563" y="2138363"/>
          <p14:tracePt t="4904" x="1371600" y="2127250"/>
          <p14:tracePt t="4912" x="1341438" y="2117725"/>
          <p14:tracePt t="4920" x="1311275" y="2108200"/>
          <p14:tracePt t="4928" x="1290638" y="2097088"/>
          <p14:tracePt t="4936" x="1281113" y="2097088"/>
          <p14:tracePt t="4944" x="1270000" y="2097088"/>
          <p14:tracePt t="5082" x="1270000" y="2087563"/>
          <p14:tracePt t="5220" x="1281113" y="2087563"/>
          <p14:tracePt t="5236" x="1281113" y="2078038"/>
          <p14:tracePt t="5243" x="1290638" y="2078038"/>
          <p14:tracePt t="5259" x="1311275" y="2078038"/>
          <p14:tracePt t="5271" x="1331913" y="2078038"/>
          <p14:tracePt t="5275" x="1350963" y="2078038"/>
          <p14:tracePt t="5282" x="1362075" y="2078038"/>
          <p14:tracePt t="5290" x="1381125" y="2078038"/>
          <p14:tracePt t="5298" x="1411288" y="2066925"/>
          <p14:tracePt t="5306" x="1441450" y="2066925"/>
          <p14:tracePt t="5314" x="1471613" y="2066925"/>
          <p14:tracePt t="5322" x="1522413" y="2066925"/>
          <p14:tracePt t="5330" x="1563688" y="2066925"/>
          <p14:tracePt t="5340" x="1593850" y="2066925"/>
          <p14:tracePt t="5346" x="1624013" y="2066925"/>
          <p14:tracePt t="5356" x="1633538" y="2066925"/>
          <p14:tracePt t="5364" x="1643063" y="2057400"/>
          <p14:tracePt t="5372" x="1654175" y="2057400"/>
          <p14:tracePt t="5428" x="1654175" y="2047875"/>
          <p14:tracePt t="5444" x="1663700" y="2047875"/>
          <p14:tracePt t="5686" x="1684338" y="2047875"/>
          <p14:tracePt t="5693" x="1714500" y="2047875"/>
          <p14:tracePt t="5702" x="1765300" y="2036763"/>
          <p14:tracePt t="5710" x="1795463" y="2036763"/>
          <p14:tracePt t="5718" x="1885950" y="2036763"/>
          <p14:tracePt t="5726" x="1966913" y="2036763"/>
          <p14:tracePt t="5733" x="2057400" y="2036763"/>
          <p14:tracePt t="5742" x="2187575" y="2036763"/>
          <p14:tracePt t="5750" x="2289175" y="2027238"/>
          <p14:tracePt t="5758" x="2328863" y="2027238"/>
          <p14:tracePt t="5766" x="2430463" y="2027238"/>
          <p14:tracePt t="5774" x="2490788" y="2017713"/>
          <p14:tracePt t="5782" x="2551113" y="1997075"/>
          <p14:tracePt t="5790" x="2581275" y="1997075"/>
          <p14:tracePt t="5797" x="2611438" y="1987550"/>
          <p14:tracePt t="5806" x="2641600" y="1976438"/>
          <p14:tracePt t="5814" x="2671763" y="1976438"/>
          <p14:tracePt t="5822" x="2701925" y="1976438"/>
          <p14:tracePt t="5830" x="2713038" y="1976438"/>
          <p14:tracePt t="5838" x="2722563" y="1976438"/>
          <p14:tracePt t="5846" x="2732088" y="1976438"/>
          <p14:tracePt t="5862" x="2743200" y="1976438"/>
          <p14:tracePt t="5937" x="2743200" y="1966913"/>
          <p14:tracePt t="5969" x="2752725" y="1966913"/>
          <p14:tracePt t="5992" x="2782888" y="1966913"/>
          <p14:tracePt t="5999" x="2813050" y="1966913"/>
          <p14:tracePt t="6008" x="2854325" y="1966913"/>
          <p14:tracePt t="6016" x="2884488" y="1966913"/>
          <p14:tracePt t="6024" x="2935288" y="1966913"/>
          <p14:tracePt t="6032" x="2984500" y="1966913"/>
          <p14:tracePt t="6040" x="3025775" y="1966913"/>
          <p14:tracePt t="6047" x="3065463" y="1966913"/>
          <p14:tracePt t="6056" x="3106738" y="1966913"/>
          <p14:tracePt t="6064" x="3155950" y="1955800"/>
          <p14:tracePt t="6072" x="3186113" y="1955800"/>
          <p14:tracePt t="6080" x="3197225" y="1955800"/>
          <p14:tracePt t="6088" x="3216275" y="1955800"/>
          <p14:tracePt t="6096" x="3227388" y="1955800"/>
          <p14:tracePt t="6112" x="3236913" y="1955800"/>
          <p14:tracePt t="6128" x="3246438" y="1955800"/>
          <p14:tracePt t="6175" x="3246438" y="1946275"/>
          <p14:tracePt t="6216" x="3246438" y="1936750"/>
          <p14:tracePt t="6542" x="3246438" y="1946275"/>
          <p14:tracePt t="6782" x="3246438" y="1955800"/>
          <p14:tracePt t="6797" x="3278188" y="1955800"/>
          <p14:tracePt t="6804" x="3308350" y="1955800"/>
          <p14:tracePt t="6814" x="3348038" y="1955800"/>
          <p14:tracePt t="6821" x="3417888" y="1955800"/>
          <p14:tracePt t="6829" x="3498850" y="1955800"/>
          <p14:tracePt t="6838" x="3570288" y="1955800"/>
          <p14:tracePt t="6846" x="3630613" y="1955800"/>
          <p14:tracePt t="6854" x="3730625" y="1955800"/>
          <p14:tracePt t="6862" x="3802063" y="1955800"/>
          <p14:tracePt t="6870" x="3841750" y="1955800"/>
          <p14:tracePt t="6877" x="3902075" y="1955800"/>
          <p14:tracePt t="6886" x="3932238" y="1955800"/>
          <p14:tracePt t="6894" x="3962400" y="1955800"/>
          <p14:tracePt t="6902" x="3994150" y="1955800"/>
          <p14:tracePt t="6909" x="4024313" y="1955800"/>
          <p14:tracePt t="6917" x="4064000" y="1955800"/>
          <p14:tracePt t="6925" x="4084638" y="1955800"/>
          <p14:tracePt t="6934" x="4114800" y="1955800"/>
          <p14:tracePt t="6941" x="4144963" y="1955800"/>
          <p14:tracePt t="6950" x="4184650" y="1955800"/>
          <p14:tracePt t="6957" x="4214813" y="1955800"/>
          <p14:tracePt t="6965" x="4244975" y="1946275"/>
          <p14:tracePt t="6974" x="4286250" y="1946275"/>
          <p14:tracePt t="6981" x="4316413" y="1946275"/>
          <p14:tracePt t="6990" x="4346575" y="1946275"/>
          <p14:tracePt t="6998" x="4367213" y="1946275"/>
          <p14:tracePt t="7005" x="4376738" y="1936750"/>
          <p14:tracePt t="7030" x="4386263" y="1936750"/>
          <p14:tracePt t="7779" x="4397375" y="1936750"/>
          <p14:tracePt t="7787" x="4416425" y="1936750"/>
          <p14:tracePt t="7795" x="4476750" y="1936750"/>
          <p14:tracePt t="7803" x="4538663" y="1936750"/>
          <p14:tracePt t="7812" x="4629150" y="1936750"/>
          <p14:tracePt t="7819" x="4668838" y="1936750"/>
          <p14:tracePt t="7827" x="4789488" y="1946275"/>
          <p14:tracePt t="7835" x="4849813" y="1946275"/>
          <p14:tracePt t="7843" x="4891088" y="1946275"/>
          <p14:tracePt t="7851" x="4951413" y="1946275"/>
          <p14:tracePt t="7859" x="4991100" y="1946275"/>
          <p14:tracePt t="7867" x="5032375" y="1946275"/>
          <p14:tracePt t="7875" x="5053013" y="1946275"/>
          <p14:tracePt t="7883" x="5072063" y="1936750"/>
          <p14:tracePt t="7891" x="5092700" y="1925638"/>
          <p14:tracePt t="7899" x="5102225" y="1925638"/>
          <p14:tracePt t="7907" x="5122863" y="1916113"/>
          <p14:tracePt t="7915" x="5132388" y="1906588"/>
          <p14:tracePt t="7924" x="5153025" y="1906588"/>
          <p14:tracePt t="7931" x="5173663" y="1895475"/>
          <p14:tracePt t="7941" x="5183188" y="1895475"/>
          <p14:tracePt t="7955" x="5183188" y="1885950"/>
          <p14:tracePt t="8031" x="5183188" y="1876425"/>
          <p14:tracePt t="8266" x="5192713" y="1876425"/>
          <p14:tracePt t="8275" x="5203825" y="1876425"/>
          <p14:tracePt t="8282" x="5224463" y="1876425"/>
          <p14:tracePt t="8286" x="5233988" y="1876425"/>
          <p14:tracePt t="8297" x="5264150" y="1876425"/>
          <p14:tracePt t="8304" x="5294313" y="1876425"/>
          <p14:tracePt t="8312" x="5324475" y="1876425"/>
          <p14:tracePt t="8319" x="5345113" y="1876425"/>
          <p14:tracePt t="8327" x="5364163" y="1876425"/>
          <p14:tracePt t="8335" x="5375275" y="1876425"/>
          <p14:tracePt t="8343" x="5384800" y="1876425"/>
          <p14:tracePt t="8676" x="5384800" y="1865313"/>
          <p14:tracePt t="8690" x="5395913" y="1865313"/>
          <p14:tracePt t="8730" x="5405438" y="1865313"/>
          <p14:tracePt t="8770" x="5405438" y="1855788"/>
          <p14:tracePt t="9102" x="5395913" y="1855788"/>
          <p14:tracePt t="9108" x="5375275" y="1855788"/>
          <p14:tracePt t="9116" x="5345113" y="1855788"/>
          <p14:tracePt t="9125" x="5314950" y="1855788"/>
          <p14:tracePt t="9132" x="5273675" y="1855788"/>
          <p14:tracePt t="9141" x="5243513" y="1865313"/>
          <p14:tracePt t="9148" x="5203825" y="1876425"/>
          <p14:tracePt t="9156" x="5143500" y="1885950"/>
          <p14:tracePt t="9166" x="5113338" y="1885950"/>
          <p14:tracePt t="9175" x="5083175" y="1895475"/>
          <p14:tracePt t="9182" x="5032375" y="1916113"/>
          <p14:tracePt t="9190" x="5002213" y="1916113"/>
          <p14:tracePt t="9198" x="4972050" y="1925638"/>
          <p14:tracePt t="9206" x="4941888" y="1936750"/>
          <p14:tracePt t="9214" x="4900613" y="1946275"/>
          <p14:tracePt t="9221" x="4860925" y="1955800"/>
          <p14:tracePt t="9229" x="4800600" y="1966913"/>
          <p14:tracePt t="9237" x="4678363" y="1976438"/>
          <p14:tracePt t="9245" x="4587875" y="1997075"/>
          <p14:tracePt t="9253" x="4487863" y="2006600"/>
          <p14:tracePt t="9261" x="4295775" y="2036763"/>
          <p14:tracePt t="9269" x="4103688" y="2066925"/>
          <p14:tracePt t="9277" x="3932238" y="2097088"/>
          <p14:tracePt t="9285" x="3802063" y="2127250"/>
          <p14:tracePt t="9293" x="3600450" y="2147888"/>
          <p14:tracePt t="9301" x="3459163" y="2159000"/>
          <p14:tracePt t="9309" x="3368675" y="2178050"/>
          <p14:tracePt t="9317" x="3176588" y="2189163"/>
          <p14:tracePt t="9325" x="3086100" y="2189163"/>
          <p14:tracePt t="9333" x="3005138" y="2189163"/>
          <p14:tracePt t="9341" x="2873375" y="2189163"/>
          <p14:tracePt t="9350" x="2794000" y="2189163"/>
          <p14:tracePt t="9357" x="2722563" y="2189163"/>
          <p14:tracePt t="9365" x="2662238" y="2189163"/>
          <p14:tracePt t="9373" x="2622550" y="2189163"/>
          <p14:tracePt t="9381" x="2581275" y="2189163"/>
          <p14:tracePt t="9389" x="2551113" y="2189163"/>
          <p14:tracePt t="9397" x="2520950" y="2189163"/>
          <p14:tracePt t="9405" x="2500313" y="2189163"/>
          <p14:tracePt t="9413" x="2490788" y="2189163"/>
          <p14:tracePt t="9421" x="2481263" y="2189163"/>
          <p14:tracePt t="9429" x="2470150" y="2189163"/>
          <p14:tracePt t="9437" x="2451100" y="2189163"/>
          <p14:tracePt t="9447" x="2420938" y="2189163"/>
          <p14:tracePt t="9453" x="2390775" y="2189163"/>
          <p14:tracePt t="9463" x="2359025" y="2189163"/>
          <p14:tracePt t="9469" x="2298700" y="2189163"/>
          <p14:tracePt t="9479" x="2259013" y="2189163"/>
          <p14:tracePt t="9487" x="2219325" y="2189163"/>
          <p14:tracePt t="9495" x="2147888" y="2208213"/>
          <p14:tracePt t="9503" x="2097088" y="2208213"/>
          <p14:tracePt t="9511" x="2057400" y="2208213"/>
          <p14:tracePt t="9519" x="2036763" y="2208213"/>
          <p14:tracePt t="9527" x="2027238" y="2208213"/>
          <p14:tracePt t="9535" x="2016125" y="2208213"/>
          <p14:tracePt t="9551" x="2006600" y="2208213"/>
          <p14:tracePt t="10155" x="2006600" y="2198688"/>
          <p14:tracePt t="10212" x="2006600" y="2189163"/>
          <p14:tracePt t="10503" x="2016125" y="2189163"/>
          <p14:tracePt t="10650" x="2027238" y="2189163"/>
          <p14:tracePt t="10658" x="2057400" y="2189163"/>
          <p14:tracePt t="10668" x="2138363" y="2178050"/>
          <p14:tracePt t="10674" x="2198688" y="2168525"/>
          <p14:tracePt t="10682" x="2268538" y="2168525"/>
          <p14:tracePt t="10688" x="2370138" y="2147888"/>
          <p14:tracePt t="10695" x="2409825" y="2147888"/>
          <p14:tracePt t="10703" x="2481263" y="2147888"/>
          <p14:tracePt t="10711" x="2560638" y="2138363"/>
          <p14:tracePt t="10719" x="2641600" y="2138363"/>
          <p14:tracePt t="10727" x="2692400" y="2138363"/>
          <p14:tracePt t="10735" x="2752725" y="2138363"/>
          <p14:tracePt t="10743" x="2833688" y="2138363"/>
          <p14:tracePt t="10751" x="2863850" y="2138363"/>
          <p14:tracePt t="10759" x="2903538" y="2127250"/>
          <p14:tracePt t="10767" x="2924175" y="2127250"/>
          <p14:tracePt t="10776" x="2935288" y="2127250"/>
          <p14:tracePt t="10783" x="2935288" y="2117725"/>
          <p14:tracePt t="10977" x="2935288" y="2108200"/>
          <p14:tracePt t="11293" x="2935288" y="2117725"/>
          <p14:tracePt t="11325" x="2935288" y="2127250"/>
          <p14:tracePt t="11366" x="2935288" y="2138363"/>
          <p14:tracePt t="11494" x="2944813" y="2168525"/>
          <p14:tracePt t="11502" x="2984500" y="2189163"/>
          <p14:tracePt t="11508" x="3055938" y="2249488"/>
          <p14:tracePt t="11518" x="3116263" y="2268538"/>
          <p14:tracePt t="11524" x="3155950" y="2279650"/>
          <p14:tracePt t="11533" x="3227388" y="2309813"/>
          <p14:tracePt t="11541" x="3317875" y="2319338"/>
          <p14:tracePt t="11549" x="3459163" y="2339975"/>
          <p14:tracePt t="11557" x="3570288" y="2349500"/>
          <p14:tracePt t="11565" x="3670300" y="2370138"/>
          <p14:tracePt t="11572" x="3721100" y="2370138"/>
          <p14:tracePt t="11581" x="3802063" y="2370138"/>
          <p14:tracePt t="11589" x="3862388" y="2370138"/>
          <p14:tracePt t="11597" x="3902075" y="2370138"/>
          <p14:tracePt t="11605" x="3922713" y="2370138"/>
          <p14:tracePt t="11613" x="3932238" y="2370138"/>
          <p14:tracePt t="11662" x="3932238" y="2360613"/>
          <p14:tracePt t="11678" x="3932238" y="2349500"/>
          <p14:tracePt t="11686" x="3943350" y="2349500"/>
          <p14:tracePt t="11694" x="3943350" y="2339975"/>
          <p14:tracePt t="11702" x="3952875" y="2339975"/>
          <p14:tracePt t="11718" x="3962400" y="2330450"/>
          <p14:tracePt t="11726" x="3962400" y="2319338"/>
          <p14:tracePt t="11733" x="3973513" y="2319338"/>
          <p14:tracePt t="11742" x="3973513" y="2309813"/>
          <p14:tracePt t="11766" x="3973513" y="2298700"/>
          <p14:tracePt t="11798" x="3983038" y="2298700"/>
          <p14:tracePt t="12421" x="3994150" y="2298700"/>
          <p14:tracePt t="12430" x="4013200" y="2298700"/>
          <p14:tracePt t="12440" x="4043363" y="2279650"/>
          <p14:tracePt t="12445" x="4084638" y="2279650"/>
          <p14:tracePt t="12456" x="4144963" y="2268538"/>
          <p14:tracePt t="12460" x="4205288" y="2259013"/>
          <p14:tracePt t="12470" x="4295775" y="2259013"/>
          <p14:tracePt t="12476" x="4397375" y="2249488"/>
          <p14:tracePt t="12484" x="4487863" y="2228850"/>
          <p14:tracePt t="12492" x="4557713" y="2219325"/>
          <p14:tracePt t="12499" x="4668838" y="2208213"/>
          <p14:tracePt t="12508" x="4759325" y="2208213"/>
          <p14:tracePt t="12516" x="4819650" y="2189163"/>
          <p14:tracePt t="12524" x="4891088" y="2178050"/>
          <p14:tracePt t="12531" x="4921250" y="2178050"/>
          <p14:tracePt t="12540" x="4930775" y="2168525"/>
          <p14:tracePt t="12547" x="4951413" y="2168525"/>
          <p14:tracePt t="12556" x="4960938" y="2168525"/>
          <p14:tracePt t="12563" x="4960938" y="2159000"/>
          <p14:tracePt t="12604" x="4972050" y="2159000"/>
          <p14:tracePt t="12888" x="4991100" y="2159000"/>
          <p14:tracePt t="12894" x="5011738" y="2168525"/>
          <p14:tracePt t="12902" x="5062538" y="2189163"/>
          <p14:tracePt t="12910" x="5132388" y="2208213"/>
          <p14:tracePt t="12918" x="5213350" y="2259013"/>
          <p14:tracePt t="12926" x="5254625" y="2268538"/>
          <p14:tracePt t="12935" x="5354638" y="2279650"/>
          <p14:tracePt t="12941" x="5456238" y="2289175"/>
          <p14:tracePt t="12948" x="5516563" y="2309813"/>
          <p14:tracePt t="12957" x="5567363" y="2309813"/>
          <p14:tracePt t="12966" x="5616575" y="2309813"/>
          <p14:tracePt t="12975" x="5637213" y="2319338"/>
          <p14:tracePt t="12983" x="5646738" y="2319338"/>
          <p14:tracePt t="13089" x="5657850" y="2319338"/>
          <p14:tracePt t="13105" x="5657850" y="2309813"/>
          <p14:tracePt t="13177" x="5657850" y="2298700"/>
          <p14:tracePt t="13563" x="5676900" y="2289175"/>
          <p14:tracePt t="13573" x="5688013" y="2268538"/>
          <p14:tracePt t="13579" x="5707063" y="2259013"/>
          <p14:tracePt t="13589" x="5727700" y="2238375"/>
          <p14:tracePt t="13597" x="5757863" y="2228850"/>
          <p14:tracePt t="13603" x="5799138" y="2208213"/>
          <p14:tracePt t="13611" x="5848350" y="2189163"/>
          <p14:tracePt t="13619" x="5878513" y="2178050"/>
          <p14:tracePt t="13627" x="5940425" y="2159000"/>
          <p14:tracePt t="13635" x="5970588" y="2138363"/>
          <p14:tracePt t="13643" x="6010275" y="2127250"/>
          <p14:tracePt t="13651" x="6061075" y="2117725"/>
          <p14:tracePt t="13659" x="6091238" y="2108200"/>
          <p14:tracePt t="13667" x="6121400" y="2097088"/>
          <p14:tracePt t="13675" x="6130925" y="2087563"/>
          <p14:tracePt t="13893" x="6111875" y="2087563"/>
          <p14:tracePt t="13902" x="6049963" y="2108200"/>
          <p14:tracePt t="13910" x="5970588" y="2117725"/>
          <p14:tracePt t="13917" x="5848350" y="2147888"/>
          <p14:tracePt t="13925" x="5718175" y="2178050"/>
          <p14:tracePt t="13932" x="5616575" y="2208213"/>
          <p14:tracePt t="13940" x="5486400" y="2219325"/>
          <p14:tracePt t="13949" x="5294313" y="2249488"/>
          <p14:tracePt t="13956" x="5162550" y="2268538"/>
          <p14:tracePt t="13965" x="5062538" y="2279650"/>
          <p14:tracePt t="13972" x="4972050" y="2279650"/>
          <p14:tracePt t="13980" x="4800600" y="2309813"/>
          <p14:tracePt t="13989" x="4629150" y="2330450"/>
          <p14:tracePt t="13997" x="4497388" y="2339975"/>
          <p14:tracePt t="14005" x="4416425" y="2360613"/>
          <p14:tracePt t="14012" x="4225925" y="2390775"/>
          <p14:tracePt t="14020" x="4114800" y="2400300"/>
          <p14:tracePt t="14028" x="3973513" y="2420938"/>
          <p14:tracePt t="14037" x="3841750" y="2430463"/>
          <p14:tracePt t="14045" x="3730625" y="2451100"/>
          <p14:tracePt t="14052" x="3609975" y="2460625"/>
          <p14:tracePt t="14060" x="3519488" y="2460625"/>
          <p14:tracePt t="14068" x="3417888" y="2470150"/>
          <p14:tracePt t="14077" x="3357563" y="2490788"/>
          <p14:tracePt t="14084" x="3317875" y="2490788"/>
          <p14:tracePt t="14093" x="3278188" y="2501900"/>
          <p14:tracePt t="14100" x="3227388" y="2511425"/>
          <p14:tracePt t="14109" x="3186113" y="2511425"/>
          <p14:tracePt t="14116" x="3155950" y="2511425"/>
          <p14:tracePt t="14124" x="3125788" y="2520950"/>
          <p14:tracePt t="14134" x="3086100" y="2520950"/>
          <p14:tracePt t="14142" x="3044825" y="2532063"/>
          <p14:tracePt t="14150" x="2984500" y="2541588"/>
          <p14:tracePt t="14159" x="2884488" y="2541588"/>
          <p14:tracePt t="14166" x="2803525" y="2551113"/>
          <p14:tracePt t="14174" x="2732088" y="2571750"/>
          <p14:tracePt t="14183" x="2560638" y="2581275"/>
          <p14:tracePt t="14190" x="2500313" y="2592388"/>
          <p14:tracePt t="14198" x="2379663" y="2611438"/>
          <p14:tracePt t="14206" x="2298700" y="2622550"/>
          <p14:tracePt t="14214" x="2259013" y="2622550"/>
          <p14:tracePt t="14222" x="2187575" y="2632075"/>
          <p14:tracePt t="14231" x="2127250" y="2632075"/>
          <p14:tracePt t="14238" x="2097088" y="2641600"/>
          <p14:tracePt t="14246" x="2036763" y="2641600"/>
          <p14:tracePt t="14254" x="2006600" y="2641600"/>
          <p14:tracePt t="14262" x="1976438" y="2641600"/>
          <p14:tracePt t="14270" x="1966913" y="2641600"/>
          <p14:tracePt t="14278" x="1946275" y="2641600"/>
          <p14:tracePt t="14286" x="1925638" y="2641600"/>
          <p14:tracePt t="14294" x="1916113" y="2641600"/>
          <p14:tracePt t="14343" x="1895475" y="2641600"/>
          <p14:tracePt t="14350" x="1885950" y="2641600"/>
          <p14:tracePt t="14358" x="1865313" y="2641600"/>
          <p14:tracePt t="14366" x="1844675" y="2641600"/>
          <p14:tracePt t="14375" x="1835150" y="2641600"/>
          <p14:tracePt t="14382" x="1814513" y="2632075"/>
          <p14:tracePt t="14391" x="1804988" y="2632075"/>
          <p14:tracePt t="14399" x="1795463" y="2632075"/>
          <p14:tracePt t="14414" x="1795463" y="2622550"/>
          <p14:tracePt t="14482" x="1795463" y="2611438"/>
          <p14:tracePt t="14554" x="1804988" y="2601913"/>
          <p14:tracePt t="14563" x="1814513" y="2592388"/>
          <p14:tracePt t="14573" x="1835150" y="2592388"/>
          <p14:tracePt t="14577" x="1855788" y="2581275"/>
          <p14:tracePt t="14586" x="1876425" y="2571750"/>
          <p14:tracePt t="14593" x="1895475" y="2562225"/>
          <p14:tracePt t="14601" x="1916113" y="2562225"/>
          <p14:tracePt t="14609" x="1925638" y="2562225"/>
          <p14:tracePt t="14641" x="1925638" y="2551113"/>
          <p14:tracePt t="14691" x="1936750" y="2551113"/>
          <p14:tracePt t="14875" x="1946275" y="2551113"/>
          <p14:tracePt t="14883" x="1955800" y="2551113"/>
          <p14:tracePt t="14891" x="1966913" y="2551113"/>
          <p14:tracePt t="14899" x="1985963" y="2551113"/>
          <p14:tracePt t="14906" x="2016125" y="2551113"/>
          <p14:tracePt t="14915" x="2057400" y="2551113"/>
          <p14:tracePt t="14923" x="2108200" y="2551113"/>
          <p14:tracePt t="14931" x="2147888" y="2551113"/>
          <p14:tracePt t="14939" x="2187575" y="2551113"/>
          <p14:tracePt t="14947" x="2228850" y="2551113"/>
          <p14:tracePt t="14956" x="2289175" y="2551113"/>
          <p14:tracePt t="14963" x="2370138" y="2541588"/>
          <p14:tracePt t="14971" x="2409825" y="2541588"/>
          <p14:tracePt t="14979" x="2470150" y="2520950"/>
          <p14:tracePt t="14987" x="2520950" y="2520950"/>
          <p14:tracePt t="14995" x="2581275" y="2511425"/>
          <p14:tracePt t="15003" x="2632075" y="2501900"/>
          <p14:tracePt t="15013" x="2641600" y="2501900"/>
          <p14:tracePt t="15018" x="2671763" y="2501900"/>
          <p14:tracePt t="15029" x="2692400" y="2490788"/>
          <p14:tracePt t="15036" x="2701925" y="2490788"/>
          <p14:tracePt t="15045" x="2713038" y="2490788"/>
          <p14:tracePt t="15479" x="2722563" y="2490788"/>
          <p14:tracePt t="15486" x="2732088" y="2490788"/>
          <p14:tracePt t="15494" x="2732088" y="2481263"/>
          <p14:tracePt t="15502" x="2763838" y="2481263"/>
          <p14:tracePt t="15510" x="2803525" y="2470150"/>
          <p14:tracePt t="15519" x="2854325" y="2470150"/>
          <p14:tracePt t="15526" x="2903538" y="2470150"/>
          <p14:tracePt t="15534" x="2965450" y="2470150"/>
          <p14:tracePt t="15542" x="3005138" y="2470150"/>
          <p14:tracePt t="15550" x="3065463" y="2470150"/>
          <p14:tracePt t="15558" x="3116263" y="2470150"/>
          <p14:tracePt t="15566" x="3167063" y="2470150"/>
          <p14:tracePt t="15576" x="3197225" y="2470150"/>
          <p14:tracePt t="15582" x="3216275" y="2460625"/>
          <p14:tracePt t="15598" x="3227388" y="2460625"/>
          <p14:tracePt t="15664" x="3236913" y="2460625"/>
          <p14:tracePt t="16158" x="3246438" y="2460625"/>
          <p14:tracePt t="16173" x="3257550" y="2460625"/>
          <p14:tracePt t="16183" x="3278188" y="2460625"/>
          <p14:tracePt t="16187" x="3317875" y="2460625"/>
          <p14:tracePt t="16199" x="3368675" y="2460625"/>
          <p14:tracePt t="16203" x="3417888" y="2460625"/>
          <p14:tracePt t="16213" x="3449638" y="2460625"/>
          <p14:tracePt t="16221" x="3489325" y="2460625"/>
          <p14:tracePt t="16229" x="3549650" y="2460625"/>
          <p14:tracePt t="16237" x="3589338" y="2460625"/>
          <p14:tracePt t="16245" x="3651250" y="2460625"/>
          <p14:tracePt t="16266" x="3730625" y="2460625"/>
          <p14:tracePt t="16270" x="3760788" y="2460625"/>
          <p14:tracePt t="16277" x="3781425" y="2460625"/>
          <p14:tracePt t="16285" x="3802063" y="2460625"/>
          <p14:tracePt t="16293" x="3811588" y="2460625"/>
          <p14:tracePt t="16317" x="3822700" y="2460625"/>
          <p14:tracePt t="16341" x="3832225" y="2460625"/>
          <p14:tracePt t="16694" x="3841750" y="2460625"/>
          <p14:tracePt t="16710" x="3852863" y="2460625"/>
          <p14:tracePt t="16718" x="3871913" y="2460625"/>
          <p14:tracePt t="16726" x="3902075" y="2460625"/>
          <p14:tracePt t="16734" x="3922713" y="2460625"/>
          <p14:tracePt t="16742" x="3952875" y="2460625"/>
          <p14:tracePt t="16750" x="3994150" y="2460625"/>
          <p14:tracePt t="16760" x="4033838" y="2460625"/>
          <p14:tracePt t="16766" x="4064000" y="2460625"/>
          <p14:tracePt t="16776" x="4094163" y="2460625"/>
          <p14:tracePt t="16782" x="4124325" y="2460625"/>
          <p14:tracePt t="16792" x="4154488" y="2460625"/>
          <p14:tracePt t="16800" x="4175125" y="2460625"/>
          <p14:tracePt t="16808" x="4184650" y="2460625"/>
          <p14:tracePt t="16816" x="4195763" y="2460625"/>
          <p14:tracePt t="16824" x="4205288" y="2460625"/>
          <p14:tracePt t="17186" x="4214813" y="2460625"/>
          <p14:tracePt t="17194" x="4244975" y="2460625"/>
          <p14:tracePt t="17203" x="4275138" y="2460625"/>
          <p14:tracePt t="17212" x="4305300" y="2451100"/>
          <p14:tracePt t="17218" x="4367213" y="2451100"/>
          <p14:tracePt t="17228" x="4406900" y="2439988"/>
          <p14:tracePt t="17234" x="4446588" y="2439988"/>
          <p14:tracePt t="17242" x="4497388" y="2430463"/>
          <p14:tracePt t="17263" x="4527550" y="2430463"/>
          <p14:tracePt t="17266" x="4548188" y="2420938"/>
          <p14:tracePt t="17274" x="4557713" y="2420938"/>
          <p14:tracePt t="17282" x="4568825" y="2420938"/>
          <p14:tracePt t="17430" x="4578350" y="2409825"/>
          <p14:tracePt t="17606" x="4587875" y="2409825"/>
          <p14:tracePt t="17620" x="4598988" y="2409825"/>
          <p14:tracePt t="17628" x="4618038" y="2409825"/>
          <p14:tracePt t="17636" x="4648200" y="2409825"/>
          <p14:tracePt t="17644" x="4689475" y="2409825"/>
          <p14:tracePt t="17652" x="4749800" y="2420938"/>
          <p14:tracePt t="17662" x="4810125" y="2430463"/>
          <p14:tracePt t="17670" x="4870450" y="2451100"/>
          <p14:tracePt t="17678" x="4911725" y="2460625"/>
          <p14:tracePt t="17686" x="4941888" y="2460625"/>
          <p14:tracePt t="17694" x="4960938" y="2460625"/>
          <p14:tracePt t="17702" x="4960938" y="2470150"/>
          <p14:tracePt t="17710" x="4972050" y="2470150"/>
          <p14:tracePt t="17742" x="4981575" y="2470150"/>
          <p14:tracePt t="17978" x="4991100" y="2470150"/>
          <p14:tracePt t="18002" x="5002213" y="2470150"/>
          <p14:tracePt t="18010" x="5011738" y="2470150"/>
          <p14:tracePt t="18019" x="5032375" y="2460625"/>
          <p14:tracePt t="18024" x="5041900" y="2460625"/>
          <p14:tracePt t="18034" x="5062538" y="2460625"/>
          <p14:tracePt t="18039" x="5083175" y="2451100"/>
          <p14:tracePt t="18048" x="5113338" y="2451100"/>
          <p14:tracePt t="18056" x="5132388" y="2451100"/>
          <p14:tracePt t="18064" x="5173663" y="2439988"/>
          <p14:tracePt t="18073" x="5203825" y="2439988"/>
          <p14:tracePt t="18080" x="5243513" y="2439988"/>
          <p14:tracePt t="18088" x="5273675" y="2430463"/>
          <p14:tracePt t="18096" x="5303838" y="2430463"/>
          <p14:tracePt t="18104" x="5354638" y="2430463"/>
          <p14:tracePt t="18112" x="5384800" y="2420938"/>
          <p14:tracePt t="18120" x="5414963" y="2409825"/>
          <p14:tracePt t="18128" x="5426075" y="2409825"/>
          <p14:tracePt t="18136" x="5435600" y="2400300"/>
          <p14:tracePt t="18144" x="5445125" y="2400300"/>
          <p14:tracePt t="18168" x="5456238" y="2400300"/>
          <p14:tracePt t="18354" x="5445125" y="2400300"/>
          <p14:tracePt t="18362" x="5405438" y="2400300"/>
          <p14:tracePt t="18370" x="5345113" y="2400300"/>
          <p14:tracePt t="18378" x="5284788" y="2400300"/>
          <p14:tracePt t="18386" x="5153025" y="2420938"/>
          <p14:tracePt t="18394" x="4981575" y="2430463"/>
          <p14:tracePt t="18402" x="4819650" y="2451100"/>
          <p14:tracePt t="18410" x="4719638" y="2460625"/>
          <p14:tracePt t="18418" x="4548188" y="2481263"/>
          <p14:tracePt t="18426" x="4256088" y="2490788"/>
          <p14:tracePt t="18433" x="4073525" y="2511425"/>
          <p14:tracePt t="18442" x="3922713" y="2520950"/>
          <p14:tracePt t="18450" x="3751263" y="2541588"/>
          <p14:tracePt t="18458" x="3559175" y="2551113"/>
          <p14:tracePt t="18466" x="3378200" y="2551113"/>
          <p14:tracePt t="18474" x="3206750" y="2592388"/>
          <p14:tracePt t="18482" x="3125788" y="2592388"/>
          <p14:tracePt t="18490" x="2935288" y="2601913"/>
          <p14:tracePt t="18498" x="2873375" y="2611438"/>
          <p14:tracePt t="18506" x="2782888" y="2632075"/>
          <p14:tracePt t="18514" x="2662238" y="2641600"/>
          <p14:tracePt t="18521" x="2581275" y="2673350"/>
          <p14:tracePt t="18530" x="2541588" y="2682875"/>
          <p14:tracePt t="18540" x="2481263" y="2703513"/>
          <p14:tracePt t="18548" x="2409825" y="2722563"/>
          <p14:tracePt t="18556" x="2370138" y="2733675"/>
          <p14:tracePt t="18564" x="2339975" y="2752725"/>
          <p14:tracePt t="18572" x="2279650" y="2763838"/>
          <p14:tracePt t="18580" x="2249488" y="2773363"/>
          <p14:tracePt t="18587" x="2208213" y="2782888"/>
          <p14:tracePt t="18596" x="2178050" y="2782888"/>
          <p14:tracePt t="18603" x="2127250" y="2803525"/>
          <p14:tracePt t="18612" x="2087563" y="2803525"/>
          <p14:tracePt t="18620" x="2047875" y="2813050"/>
          <p14:tracePt t="18628" x="2006600" y="2824163"/>
          <p14:tracePt t="18636" x="1976438" y="2833688"/>
          <p14:tracePt t="18644" x="1925638" y="2854325"/>
          <p14:tracePt t="18653" x="1895475" y="2854325"/>
          <p14:tracePt t="18660" x="1876425" y="2854325"/>
          <p14:tracePt t="18668" x="1855788" y="2863850"/>
          <p14:tracePt t="18685" x="1844675" y="2874963"/>
          <p14:tracePt t="18692" x="1835150" y="2874963"/>
          <p14:tracePt t="18833" x="1844675" y="2874963"/>
          <p14:tracePt t="18840" x="1855788" y="2874963"/>
          <p14:tracePt t="18849" x="1885950" y="2863850"/>
          <p14:tracePt t="18855" x="1936750" y="2854325"/>
          <p14:tracePt t="18864" x="1976438" y="2844800"/>
          <p14:tracePt t="18871" x="2036763" y="2833688"/>
          <p14:tracePt t="18878" x="2097088" y="2824163"/>
          <p14:tracePt t="18885" x="2178050" y="2803525"/>
          <p14:tracePt t="18894" x="2219325" y="2803525"/>
          <p14:tracePt t="18903" x="2328863" y="2794000"/>
          <p14:tracePt t="18910" x="2400300" y="2782888"/>
          <p14:tracePt t="18918" x="2451100" y="2773363"/>
          <p14:tracePt t="18926" x="2481263" y="2773363"/>
          <p14:tracePt t="18933" x="2511425" y="2763838"/>
          <p14:tracePt t="18942" x="2541588" y="2752725"/>
          <p14:tracePt t="18958" x="2551113" y="2752725"/>
          <p14:tracePt t="18974" x="2551113" y="2743200"/>
          <p14:tracePt t="19138" x="2551113" y="2733675"/>
          <p14:tracePt t="19525" x="2560638" y="2733675"/>
          <p14:tracePt t="19532" x="2632075" y="2722563"/>
          <p14:tracePt t="19541" x="2722563" y="2703513"/>
          <p14:tracePt t="19547" x="2894013" y="2692400"/>
          <p14:tracePt t="19555" x="3044825" y="2692400"/>
          <p14:tracePt t="19562" x="3106738" y="2692400"/>
          <p14:tracePt t="19570" x="3257550" y="2673350"/>
          <p14:tracePt t="19577" x="3348038" y="2673350"/>
          <p14:tracePt t="19585" x="3408363" y="2662238"/>
          <p14:tracePt t="19593" x="3468688" y="2652713"/>
          <p14:tracePt t="19601" x="3498850" y="2652713"/>
          <p14:tracePt t="19609" x="3529013" y="2641600"/>
          <p14:tracePt t="19620" x="3549650" y="2641600"/>
          <p14:tracePt t="19625" x="3559175" y="2641600"/>
          <p14:tracePt t="19634" x="3579813" y="2641600"/>
          <p14:tracePt t="19641" x="3589338" y="2641600"/>
          <p14:tracePt t="19658" x="3600450" y="2652713"/>
          <p14:tracePt t="19665" x="3609975" y="2662238"/>
          <p14:tracePt t="19673" x="3630613" y="2682875"/>
          <p14:tracePt t="19681" x="3640138" y="2703513"/>
          <p14:tracePt t="19689" x="3640138" y="2733675"/>
          <p14:tracePt t="19698" x="3651250" y="2773363"/>
          <p14:tracePt t="19706" x="3651250" y="2824163"/>
          <p14:tracePt t="19714" x="3651250" y="2924175"/>
          <p14:tracePt t="19966" x="3690938" y="2924175"/>
          <p14:tracePt t="19972" x="3790950" y="2914650"/>
          <p14:tracePt t="19980" x="3932238" y="2905125"/>
          <p14:tracePt t="19988" x="3973513" y="2905125"/>
          <p14:tracePt t="19998" x="3983038" y="2905125"/>
          <p14:tracePt t="20004" x="3994150" y="2905125"/>
          <p14:tracePt t="20015" x="4003675" y="2905125"/>
          <p14:tracePt t="20020" x="4003675" y="2894013"/>
          <p14:tracePt t="20036" x="4013200" y="2884488"/>
          <p14:tracePt t="20047" x="4043363" y="2884488"/>
          <p14:tracePt t="20054" x="4073525" y="2863850"/>
          <p14:tracePt t="20064" x="4184650" y="2854325"/>
          <p14:tracePt t="20070" x="4337050" y="2844800"/>
          <p14:tracePt t="20078" x="4497388" y="2824163"/>
          <p14:tracePt t="20086" x="4629150" y="2824163"/>
          <p14:tracePt t="20094" x="4789488" y="2824163"/>
          <p14:tracePt t="20102" x="4870450" y="2824163"/>
          <p14:tracePt t="20110" x="5041900" y="2813050"/>
          <p14:tracePt t="20118" x="5243513" y="2813050"/>
          <p14:tracePt t="20126" x="5414963" y="2813050"/>
          <p14:tracePt t="20134" x="5576888" y="2813050"/>
          <p14:tracePt t="20142" x="5748338" y="2813050"/>
          <p14:tracePt t="20150" x="5829300" y="2813050"/>
          <p14:tracePt t="20158" x="5989638" y="2813050"/>
          <p14:tracePt t="20166" x="6121400" y="2813050"/>
          <p14:tracePt t="20174" x="6202363" y="2813050"/>
          <p14:tracePt t="20182" x="6283325" y="2813050"/>
          <p14:tracePt t="20190" x="6373813" y="2813050"/>
          <p14:tracePt t="20198" x="6484938" y="2813050"/>
          <p14:tracePt t="20206" x="6545263" y="2813050"/>
          <p14:tracePt t="20214" x="6635750" y="2813050"/>
          <p14:tracePt t="20222" x="6716713" y="2813050"/>
          <p14:tracePt t="20229" x="6867525" y="2813050"/>
          <p14:tracePt t="20238" x="6948488" y="2813050"/>
          <p14:tracePt t="20246" x="7038975" y="2813050"/>
          <p14:tracePt t="20254" x="7119938" y="2813050"/>
          <p14:tracePt t="20267" x="7210425" y="2813050"/>
          <p14:tracePt t="20270" x="7300913" y="2813050"/>
          <p14:tracePt t="20280" x="7421563" y="2813050"/>
          <p14:tracePt t="20286" x="7462838" y="2813050"/>
          <p14:tracePt t="20296" x="7532688" y="2813050"/>
          <p14:tracePt t="20302" x="7593013" y="2813050"/>
          <p14:tracePt t="20313" x="7683500" y="2813050"/>
          <p14:tracePt t="20317" x="7805738" y="2824163"/>
          <p14:tracePt t="20328" x="7896225" y="2844800"/>
          <p14:tracePt t="20335" x="7956550" y="2854325"/>
          <p14:tracePt t="20345" x="8128000" y="2874963"/>
          <p14:tracePt t="20352" x="8208963" y="2884488"/>
          <p14:tracePt t="20359" x="8380413" y="2894013"/>
          <p14:tracePt t="20367" x="8510588" y="2914650"/>
          <p14:tracePt t="20375" x="8632825" y="2924175"/>
          <p14:tracePt t="20383" x="8742363" y="2924175"/>
          <p14:tracePt t="20391" x="8853488" y="2944813"/>
          <p14:tracePt t="20400" x="8934450" y="2944813"/>
          <p14:tracePt t="20407" x="9036050" y="2954338"/>
          <p14:tracePt t="20415" x="9105900" y="2954338"/>
          <p14:tracePt t="20423" x="9166225" y="2954338"/>
          <p14:tracePt t="20432" x="9226550" y="2954338"/>
          <p14:tracePt t="20439" x="9237663" y="2954338"/>
          <p14:tracePt t="20447" x="9267825" y="2954338"/>
          <p14:tracePt t="20455" x="9297988" y="2954338"/>
          <p14:tracePt t="20463" x="9318625" y="2954338"/>
          <p14:tracePt t="20471" x="9337675" y="2954338"/>
          <p14:tracePt t="20495" x="9337675" y="2944813"/>
          <p14:tracePt t="20519" x="9348788" y="2935288"/>
          <p14:tracePt t="20527" x="9348788" y="2924175"/>
          <p14:tracePt t="20535" x="9348788" y="2914650"/>
          <p14:tracePt t="20543" x="9358313" y="2905125"/>
          <p14:tracePt t="20560" x="9358313" y="2884488"/>
          <p14:tracePt t="20577" x="9358313" y="2874963"/>
          <p14:tracePt t="20583" x="9358313" y="2863850"/>
          <p14:tracePt t="20599" x="9358313" y="2854325"/>
          <p14:tracePt t="20617" x="9358313" y="2844800"/>
          <p14:tracePt t="20633" x="9358313" y="2833688"/>
          <p14:tracePt t="21029" x="9358313" y="2824163"/>
          <p14:tracePt t="21036" x="9318625" y="2824163"/>
          <p14:tracePt t="21044" x="9237663" y="2813050"/>
          <p14:tracePt t="21053" x="9156700" y="2813050"/>
          <p14:tracePt t="21060" x="9045575" y="2803525"/>
          <p14:tracePt t="21067" x="8904288" y="2803525"/>
          <p14:tracePt t="21075" x="8793163" y="2803525"/>
          <p14:tracePt t="21083" x="8732838" y="2803525"/>
          <p14:tracePt t="21091" x="8662988" y="2803525"/>
          <p14:tracePt t="21099" x="8602663" y="2782888"/>
          <p14:tracePt t="21107" x="8572500" y="2782888"/>
          <p14:tracePt t="21115" x="8551863" y="2782888"/>
          <p14:tracePt t="21131" x="8540750" y="2782888"/>
          <p14:tracePt t="21171" x="8531225" y="2782888"/>
          <p14:tracePt t="21205" x="8521700" y="2773363"/>
          <p14:tracePt t="21213" x="8510588" y="2773363"/>
          <p14:tracePt t="21221" x="8491538" y="2763838"/>
          <p14:tracePt t="21229" x="8480425" y="2752725"/>
          <p14:tracePt t="21237" x="8470900" y="2743200"/>
          <p14:tracePt t="21245" x="8440738" y="2733675"/>
          <p14:tracePt t="21253" x="8420100" y="2722563"/>
          <p14:tracePt t="21261" x="8401050" y="2713038"/>
          <p14:tracePt t="21269" x="8369300" y="2703513"/>
          <p14:tracePt t="21277" x="8350250" y="2692400"/>
          <p14:tracePt t="21285" x="8329613" y="2682875"/>
          <p14:tracePt t="21293" x="8320088" y="2682875"/>
          <p14:tracePt t="21301" x="8299450" y="2682875"/>
          <p14:tracePt t="21309" x="8299450" y="2673350"/>
          <p14:tracePt t="21349" x="8289925" y="2662238"/>
          <p14:tracePt t="21357" x="8269288" y="2652713"/>
          <p14:tracePt t="21365" x="8259763" y="2641600"/>
          <p14:tracePt t="21373" x="8248650" y="2632075"/>
          <p14:tracePt t="21381" x="8239125" y="2632075"/>
          <p14:tracePt t="21389" x="8218488" y="2611438"/>
          <p14:tracePt t="21397" x="8197850" y="2601913"/>
          <p14:tracePt t="21406" x="8178800" y="2581275"/>
          <p14:tracePt t="21413" x="8148638" y="2562225"/>
          <p14:tracePt t="21422" x="8118475" y="2541588"/>
          <p14:tracePt t="21429" x="8107363" y="2532063"/>
          <p14:tracePt t="21437" x="8077200" y="2511425"/>
          <p14:tracePt t="21445" x="8058150" y="2501900"/>
          <p14:tracePt t="21454" x="8026400" y="2481263"/>
          <p14:tracePt t="21463" x="8007350" y="2460625"/>
          <p14:tracePt t="21469" x="7986713" y="2451100"/>
          <p14:tracePt t="21479" x="7966075" y="2439988"/>
          <p14:tracePt t="21485" x="7966075" y="2430463"/>
          <p14:tracePt t="21495" x="7956550" y="2430463"/>
          <p14:tracePt t="21511" x="7947025" y="2420938"/>
          <p14:tracePt t="21520" x="7947025" y="2409825"/>
          <p14:tracePt t="21529" x="7935913" y="2409825"/>
          <p14:tracePt t="21537" x="7935913" y="2400300"/>
          <p14:tracePt t="21545" x="7926388" y="2390775"/>
          <p14:tracePt t="21561" x="7926388" y="2379663"/>
          <p14:tracePt t="21568" x="7916863" y="2360613"/>
          <p14:tracePt t="21577" x="7905750" y="2339975"/>
          <p14:tracePt t="21585" x="7896225" y="2330450"/>
          <p14:tracePt t="21593" x="7886700" y="2319338"/>
          <p14:tracePt t="21600" x="7886700" y="2309813"/>
          <p14:tracePt t="21609" x="7886700" y="2298700"/>
          <p14:tracePt t="21616" x="7886700" y="2289175"/>
          <p14:tracePt t="21625" x="7886700" y="2268538"/>
          <p14:tracePt t="21639" x="7886700" y="2259013"/>
          <p14:tracePt t="21647" x="7886700" y="2249488"/>
          <p14:tracePt t="21655" x="7886700" y="2238375"/>
          <p14:tracePt t="21663" x="7886700" y="2228850"/>
          <p14:tracePt t="21687" x="7886700" y="2219325"/>
          <p14:tracePt t="21695" x="7896225" y="2208213"/>
          <p14:tracePt t="21704" x="7905750" y="2189163"/>
          <p14:tracePt t="21719" x="7916863" y="2168525"/>
          <p14:tracePt t="21727" x="7926388" y="2159000"/>
          <p14:tracePt t="21735" x="7947025" y="2147888"/>
          <p14:tracePt t="21743" x="7956550" y="2138363"/>
          <p14:tracePt t="21754" x="7977188" y="2127250"/>
          <p14:tracePt t="21759" x="7996238" y="2117725"/>
          <p14:tracePt t="21769" x="8026400" y="2108200"/>
          <p14:tracePt t="21775" x="8077200" y="2097088"/>
          <p14:tracePt t="21785" x="8107363" y="2087563"/>
          <p14:tracePt t="21795" x="8158163" y="2078038"/>
          <p14:tracePt t="21802" x="8239125" y="2078038"/>
          <p14:tracePt t="21810" x="8299450" y="2066925"/>
          <p14:tracePt t="21819" x="8339138" y="2066925"/>
          <p14:tracePt t="21826" x="8401050" y="2066925"/>
          <p14:tracePt t="21834" x="8440738" y="2066925"/>
          <p14:tracePt t="21842" x="8480425" y="2066925"/>
          <p14:tracePt t="21849" x="8510588" y="2066925"/>
          <p14:tracePt t="21857" x="8551863" y="2066925"/>
          <p14:tracePt t="21865" x="8582025" y="2066925"/>
          <p14:tracePt t="21873" x="8612188" y="2066925"/>
          <p14:tracePt t="21881" x="8632825" y="2066925"/>
          <p14:tracePt t="21889" x="8662988" y="2066925"/>
          <p14:tracePt t="21897" x="8682038" y="2066925"/>
          <p14:tracePt t="21905" x="8712200" y="2066925"/>
          <p14:tracePt t="21913" x="8742363" y="2057400"/>
          <p14:tracePt t="21921" x="8774113" y="2057400"/>
          <p14:tracePt t="21929" x="8813800" y="2047875"/>
          <p14:tracePt t="21937" x="8843963" y="2047875"/>
          <p14:tracePt t="21946" x="8894763" y="2036763"/>
          <p14:tracePt t="21953" x="8934450" y="2036763"/>
          <p14:tracePt t="21961" x="8975725" y="2027238"/>
          <p14:tracePt t="21970" x="9036050" y="2017713"/>
          <p14:tracePt t="21977" x="9117013" y="2017713"/>
          <p14:tracePt t="21986" x="9177338" y="1997075"/>
          <p14:tracePt t="21993" x="9256713" y="1987550"/>
          <p14:tracePt t="22001" x="9328150" y="1987550"/>
          <p14:tracePt t="22010" x="9409113" y="1976438"/>
          <p14:tracePt t="22017" x="9490075" y="1955800"/>
          <p14:tracePt t="22025" x="9569450" y="1955800"/>
          <p14:tracePt t="22033" x="9640888" y="1946275"/>
          <p14:tracePt t="22041" x="9721850" y="1936750"/>
          <p14:tracePt t="22049" x="9821863" y="1916113"/>
          <p14:tracePt t="22057" x="9863138" y="1906588"/>
          <p14:tracePt t="22067" x="9963150" y="1895475"/>
          <p14:tracePt t="22075" x="10023475" y="1885950"/>
          <p14:tracePt t="22083" x="10053638" y="1876425"/>
          <p14:tracePt t="22092" x="10083800" y="1876425"/>
          <p14:tracePt t="22099" x="10113963" y="1865313"/>
          <p14:tracePt t="22107" x="10134600" y="1865313"/>
          <p14:tracePt t="22115" x="10155238" y="1855788"/>
          <p14:tracePt t="22123" x="10175875" y="1855788"/>
          <p14:tracePt t="22139" x="10185400" y="1855788"/>
          <p14:tracePt t="22147" x="10194925" y="1855788"/>
          <p14:tracePt t="22163" x="10206038" y="1855788"/>
          <p14:tracePt t="22179" x="10215563" y="1855788"/>
          <p14:tracePt t="22219" x="10225088" y="1855788"/>
          <p14:tracePt t="22235" x="10225088" y="1846263"/>
          <p14:tracePt t="22399" x="10245725" y="1846263"/>
          <p14:tracePt t="22407" x="10266363" y="1846263"/>
          <p14:tracePt t="22415" x="10296525" y="1846263"/>
          <p14:tracePt t="22423" x="10306050" y="1846263"/>
          <p14:tracePt t="22431" x="10356850" y="1846263"/>
          <p14:tracePt t="22439" x="10396538" y="1846263"/>
          <p14:tracePt t="22447" x="10447338" y="1846263"/>
          <p14:tracePt t="22453" x="10507663" y="1846263"/>
          <p14:tracePt t="22462" x="10548938" y="1846263"/>
          <p14:tracePt t="22469" x="10579100" y="1846263"/>
          <p14:tracePt t="22479" x="10618788" y="1846263"/>
          <p14:tracePt t="22486" x="10648950" y="1846263"/>
          <p14:tracePt t="22495" x="10679113" y="1846263"/>
          <p14:tracePt t="22504" x="10709275" y="1846263"/>
          <p14:tracePt t="22509" x="10729913" y="1846263"/>
          <p14:tracePt t="22517" x="10750550" y="1846263"/>
          <p14:tracePt t="22525" x="10769600" y="1846263"/>
          <p14:tracePt t="22533" x="10799763" y="1846263"/>
          <p14:tracePt t="22541" x="10841038" y="1846263"/>
          <p14:tracePt t="22550" x="10871200" y="1846263"/>
          <p14:tracePt t="22557" x="10901363" y="1846263"/>
          <p14:tracePt t="22565" x="10931525" y="1846263"/>
          <p14:tracePt t="22573" x="10961688" y="1846263"/>
          <p14:tracePt t="22581" x="11001375" y="1835150"/>
          <p14:tracePt t="22589" x="11031538" y="1835150"/>
          <p14:tracePt t="22597" x="11042650" y="1835150"/>
          <p14:tracePt t="22605" x="11063288" y="1825625"/>
          <p14:tracePt t="22613" x="11072813" y="1825625"/>
          <p14:tracePt t="22621" x="11072813" y="1816100"/>
          <p14:tracePt t="22631" x="11082338" y="1816100"/>
          <p14:tracePt t="22645" x="11093450" y="1816100"/>
          <p14:tracePt t="22655" x="11102975" y="1804988"/>
          <p14:tracePt t="22661" x="11123613" y="1804988"/>
          <p14:tracePt t="22671" x="11142663" y="1795463"/>
          <p14:tracePt t="22679" x="11172825" y="1784350"/>
          <p14:tracePt t="22687" x="11202988" y="1784350"/>
          <p14:tracePt t="22695" x="11244263" y="1774825"/>
          <p14:tracePt t="22703" x="11283950" y="1765300"/>
          <p14:tracePt t="22711" x="11304588" y="1765300"/>
          <p14:tracePt t="22719" x="11325225" y="1754188"/>
          <p14:tracePt t="22727" x="11334750" y="1754188"/>
          <p14:tracePt t="22735" x="11344275" y="1754188"/>
          <p14:tracePt t="22743" x="11355388" y="1754188"/>
          <p14:tracePt t="22751" x="11364913" y="1744663"/>
          <p14:tracePt t="22775" x="11364913" y="1735138"/>
          <p14:tracePt t="22791" x="11374438" y="1735138"/>
          <p14:tracePt t="22799" x="11374438" y="1724025"/>
          <p14:tracePt t="22823" x="11374438" y="1714500"/>
          <p14:tracePt t="22839" x="11374438" y="1704975"/>
          <p14:tracePt t="22847" x="11374438" y="1693863"/>
          <p14:tracePt t="22855" x="11374438" y="1684338"/>
          <p14:tracePt t="22863" x="11355388" y="1674813"/>
          <p14:tracePt t="22871" x="11344275" y="1663700"/>
          <p14:tracePt t="22879" x="11325225" y="1654175"/>
          <p14:tracePt t="22895" x="11304588" y="1644650"/>
          <p14:tracePt t="22903" x="11283950" y="1644650"/>
          <p14:tracePt t="22911" x="11264900" y="1633538"/>
          <p14:tracePt t="22919" x="11253788" y="1633538"/>
          <p14:tracePt t="22927" x="11234738" y="1633538"/>
          <p14:tracePt t="22935" x="11214100" y="1633538"/>
          <p14:tracePt t="22945" x="11183938" y="1633538"/>
          <p14:tracePt t="22953" x="11153775" y="1633538"/>
          <p14:tracePt t="22961" x="11112500" y="1633538"/>
          <p14:tracePt t="22969" x="11063288" y="1633538"/>
          <p14:tracePt t="22977" x="11022013" y="1633538"/>
          <p14:tracePt t="22985" x="10971213" y="1633538"/>
          <p14:tracePt t="22993" x="10922000" y="1633538"/>
          <p14:tracePt t="23001" x="10880725" y="1633538"/>
          <p14:tracePt t="23009" x="10850563" y="1633538"/>
          <p14:tracePt t="23017" x="10799763" y="1633538"/>
          <p14:tracePt t="23025" x="10769600" y="1633538"/>
          <p14:tracePt t="23033" x="10750550" y="1633538"/>
          <p14:tracePt t="23041" x="10739438" y="1633538"/>
          <p14:tracePt t="23049" x="10729913" y="1633538"/>
          <p14:tracePt t="23089" x="10729913" y="1644650"/>
          <p14:tracePt t="23096" x="10729913" y="1654175"/>
          <p14:tracePt t="23105" x="10729913" y="1663700"/>
          <p14:tracePt t="23114" x="10720388" y="1684338"/>
          <p14:tracePt t="23121" x="10720388" y="1693863"/>
          <p14:tracePt t="23129" x="10720388" y="1714500"/>
          <p14:tracePt t="23137" x="10720388" y="1735138"/>
          <p14:tracePt t="23145" x="10720388" y="1754188"/>
          <p14:tracePt t="23153" x="10720388" y="1774825"/>
          <p14:tracePt t="23169" x="10729913" y="1795463"/>
          <p14:tracePt t="23177" x="10729913" y="1816100"/>
          <p14:tracePt t="23185" x="10739438" y="1825625"/>
          <p14:tracePt t="23193" x="10750550" y="1846263"/>
          <p14:tracePt t="23209" x="10769600" y="1855788"/>
          <p14:tracePt t="23217" x="10790238" y="1865313"/>
          <p14:tracePt t="23227" x="10820400" y="1876425"/>
          <p14:tracePt t="23233" x="10880725" y="1876425"/>
          <p14:tracePt t="23243" x="10910888" y="1876425"/>
          <p14:tracePt t="23251" x="10961688" y="1876425"/>
          <p14:tracePt t="23265" x="10991850" y="1876425"/>
          <p14:tracePt t="23267" x="11063288" y="1876425"/>
          <p14:tracePt t="23275" x="11112500" y="1876425"/>
          <p14:tracePt t="23283" x="11142663" y="1865313"/>
          <p14:tracePt t="23291" x="11193463" y="1846263"/>
          <p14:tracePt t="23307" x="11202988" y="1846263"/>
          <p14:tracePt t="23315" x="11202988" y="1835150"/>
          <p14:tracePt t="23348" x="11202988" y="1825625"/>
          <p14:tracePt t="23363" x="11202988" y="1816100"/>
          <p14:tracePt t="23379" x="11202988" y="1804988"/>
          <p14:tracePt t="23403" x="11193463" y="1804988"/>
          <p14:tracePt t="23443" x="11183938" y="1804988"/>
          <p14:tracePt t="23475" x="11172825" y="1804988"/>
          <p14:tracePt t="23483" x="11172825" y="1795463"/>
          <p14:tracePt t="23491" x="11163300" y="1795463"/>
          <p14:tracePt t="23517" x="11153775" y="1795463"/>
          <p14:tracePt t="23524" x="11153775" y="1784350"/>
          <p14:tracePt t="23533" x="11142663" y="1784350"/>
          <p14:tracePt t="23573" x="11133138" y="1784350"/>
          <p14:tracePt t="23581" x="11123613" y="1784350"/>
          <p14:tracePt t="23589" x="11102975" y="1774825"/>
          <p14:tracePt t="23597" x="11072813" y="1774825"/>
          <p14:tracePt t="23605" x="11052175" y="1774825"/>
          <p14:tracePt t="23613" x="11012488" y="1774825"/>
          <p14:tracePt t="23621" x="10982325" y="1774825"/>
          <p14:tracePt t="23629" x="10931525" y="1774825"/>
          <p14:tracePt t="23637" x="10871200" y="1784350"/>
          <p14:tracePt t="23645" x="10790238" y="1825625"/>
          <p14:tracePt t="23653" x="10688638" y="1855788"/>
          <p14:tracePt t="23661" x="10609263" y="1885950"/>
          <p14:tracePt t="23669" x="10456863" y="1936750"/>
          <p14:tracePt t="23677" x="10377488" y="1955800"/>
          <p14:tracePt t="23685" x="10206038" y="2017713"/>
          <p14:tracePt t="23693" x="10083800" y="2047875"/>
          <p14:tracePt t="23701" x="10023475" y="2066925"/>
          <p14:tracePt t="23709" x="9942513" y="2108200"/>
          <p14:tracePt t="23717" x="9842500" y="2138363"/>
          <p14:tracePt t="23725" x="9782175" y="2147888"/>
          <p14:tracePt t="23733" x="9752013" y="2159000"/>
          <p14:tracePt t="23741" x="9721850" y="2168525"/>
          <p14:tracePt t="23749" x="9691688" y="2168525"/>
          <p14:tracePt t="23757" x="9680575" y="2178050"/>
          <p14:tracePt t="23765" x="9661525" y="2178050"/>
          <p14:tracePt t="23773" x="9650413" y="2178050"/>
          <p14:tracePt t="23781" x="9640888" y="2178050"/>
          <p14:tracePt t="23797" x="9631363" y="2178050"/>
          <p14:tracePt t="23805" x="9610725" y="2178050"/>
          <p14:tracePt t="23815" x="9590088" y="2178050"/>
          <p14:tracePt t="23829" x="9559925" y="2189163"/>
          <p14:tracePt t="23839" x="9529763" y="2189163"/>
          <p14:tracePt t="23845" x="9499600" y="2189163"/>
          <p14:tracePt t="23855" x="9459913" y="2189163"/>
          <p14:tracePt t="23861" x="9418638" y="2189163"/>
          <p14:tracePt t="23871" x="9398000" y="2189163"/>
          <p14:tracePt t="23879" x="9337675" y="2189163"/>
          <p14:tracePt t="23887" x="9307513" y="2189163"/>
          <p14:tracePt t="23895" x="9267825" y="2189163"/>
          <p14:tracePt t="23903" x="9237663" y="2189163"/>
          <p14:tracePt t="23911" x="9217025" y="2189163"/>
          <p14:tracePt t="23919" x="9196388" y="2189163"/>
          <p14:tracePt t="23935" x="9177338" y="2189163"/>
          <p14:tracePt t="23943" x="9156700" y="2189163"/>
          <p14:tracePt t="23951" x="9136063" y="2189163"/>
          <p14:tracePt t="23960" x="9126538" y="2189163"/>
          <p14:tracePt t="23967" x="9075738" y="2189163"/>
          <p14:tracePt t="23976" x="9045575" y="2189163"/>
          <p14:tracePt t="23983" x="9015413" y="2189163"/>
          <p14:tracePt t="23991" x="8985250" y="2178050"/>
          <p14:tracePt t="23999" x="8955088" y="2178050"/>
          <p14:tracePt t="24007" x="8924925" y="2178050"/>
          <p14:tracePt t="24015" x="8904288" y="2168525"/>
          <p14:tracePt t="24023" x="8894763" y="2168525"/>
          <p14:tracePt t="24099" x="8894763" y="2159000"/>
          <p14:tracePt t="24130" x="8913813" y="2147888"/>
          <p14:tracePt t="24136" x="8934450" y="2147888"/>
          <p14:tracePt t="24146" x="8955088" y="2147888"/>
          <p14:tracePt t="24152" x="8985250" y="2138363"/>
          <p14:tracePt t="24162" x="9005888" y="2138363"/>
          <p14:tracePt t="24170" x="9045575" y="2138363"/>
          <p14:tracePt t="24177" x="9075738" y="2138363"/>
          <p14:tracePt t="24186" x="9085263" y="2138363"/>
          <p14:tracePt t="24193" x="9105900" y="2127250"/>
          <p14:tracePt t="24201" x="9117013" y="2127250"/>
          <p14:tracePt t="24260" x="9117013" y="2117725"/>
          <p14:tracePt t="24290" x="9105900" y="2117725"/>
          <p14:tracePt t="24298" x="9096375" y="2117725"/>
          <p14:tracePt t="24306" x="9085263" y="2117725"/>
          <p14:tracePt t="24314" x="9075738" y="2117725"/>
          <p14:tracePt t="24330" x="9055100" y="2117725"/>
          <p14:tracePt t="24338" x="9036050" y="2127250"/>
          <p14:tracePt t="24346" x="9015413" y="2127250"/>
          <p14:tracePt t="24353" x="8985250" y="2138363"/>
          <p14:tracePt t="24362" x="8955088" y="2147888"/>
          <p14:tracePt t="24369" x="8934450" y="2159000"/>
          <p14:tracePt t="24378" x="8904288" y="2168525"/>
          <p14:tracePt t="24386" x="8874125" y="2178050"/>
          <p14:tracePt t="24394" x="8834438" y="2198688"/>
          <p14:tracePt t="24402" x="8793163" y="2208213"/>
          <p14:tracePt t="24411" x="8774113" y="2228850"/>
          <p14:tracePt t="24418" x="8742363" y="2238375"/>
          <p14:tracePt t="24428" x="8712200" y="2259013"/>
          <p14:tracePt t="24434" x="8682038" y="2268538"/>
          <p14:tracePt t="24444" x="8651875" y="2289175"/>
          <p14:tracePt t="24452" x="8621713" y="2298700"/>
          <p14:tracePt t="24459" x="8612188" y="2309813"/>
          <p14:tracePt t="24467" x="8582025" y="2319338"/>
          <p14:tracePt t="24475" x="8582025" y="2330450"/>
          <p14:tracePt t="24483" x="8561388" y="2349500"/>
          <p14:tracePt t="24491" x="8551863" y="2349500"/>
          <p14:tracePt t="24499" x="8540750" y="2360613"/>
          <p14:tracePt t="24507" x="8531225" y="2360613"/>
          <p14:tracePt t="24523" x="8521700" y="2360613"/>
          <p14:tracePt t="24531" x="8521700" y="2370138"/>
          <p14:tracePt t="24540" x="8510588" y="2370138"/>
          <p14:tracePt t="24547" x="8501063" y="2370138"/>
          <p14:tracePt t="24555" x="8491538" y="2370138"/>
          <p14:tracePt t="24563" x="8470900" y="2379663"/>
          <p14:tracePt t="24571" x="8450263" y="2379663"/>
          <p14:tracePt t="24579" x="8420100" y="2379663"/>
          <p14:tracePt t="24587" x="8389938" y="2379663"/>
          <p14:tracePt t="24595" x="8350250" y="2379663"/>
          <p14:tracePt t="24603" x="8259763" y="2379663"/>
          <p14:tracePt t="24611" x="8197850" y="2379663"/>
          <p14:tracePt t="24619" x="8128000" y="2379663"/>
          <p14:tracePt t="24627" x="8047038" y="2379663"/>
          <p14:tracePt t="24635" x="8007350" y="2379663"/>
          <p14:tracePt t="24643" x="7966075" y="2379663"/>
          <p14:tracePt t="24650" x="7935913" y="2390775"/>
          <p14:tracePt t="24659" x="7905750" y="2390775"/>
          <p14:tracePt t="24667" x="7886700" y="2400300"/>
          <p14:tracePt t="24685" x="7875588" y="2400300"/>
          <p14:tracePt t="24717" x="7866063" y="2400300"/>
          <p14:tracePt t="24733" x="7854950" y="2409825"/>
          <p14:tracePt t="24773" x="7854950" y="2420938"/>
          <p14:tracePt t="24814" x="7845425" y="2430463"/>
          <p14:tracePt t="24823" x="7845425" y="2439988"/>
          <p14:tracePt t="24830" x="7835900" y="2451100"/>
          <p14:tracePt t="24838" x="7835900" y="2460625"/>
          <p14:tracePt t="24846" x="7824788" y="2470150"/>
          <p14:tracePt t="24853" x="7824788" y="2481263"/>
          <p14:tracePt t="24861" x="7824788" y="2501900"/>
          <p14:tracePt t="24869" x="7824788" y="2511425"/>
          <p14:tracePt t="24877" x="7824788" y="2520950"/>
          <p14:tracePt t="24893" x="7824788" y="2532063"/>
          <p14:tracePt t="24901" x="7824788" y="2541588"/>
          <p14:tracePt t="24917" x="7824788" y="2551113"/>
          <p14:tracePt t="24941" x="7824788" y="2562225"/>
          <p14:tracePt t="24957" x="7824788" y="2571750"/>
          <p14:tracePt t="24973" x="7824788" y="2581275"/>
          <p14:tracePt t="24981" x="7824788" y="2592388"/>
          <p14:tracePt t="24991" x="7815263" y="2592388"/>
          <p14:tracePt t="25072" x="7824788" y="2592388"/>
          <p14:tracePt t="25080" x="7835900" y="2601913"/>
          <p14:tracePt t="25087" x="7845425" y="2601913"/>
          <p14:tracePt t="25095" x="7854950" y="2611438"/>
          <p14:tracePt t="25105" x="7875588" y="2622550"/>
          <p14:tracePt t="25111" x="7886700" y="2622550"/>
          <p14:tracePt t="25119" x="7896225" y="2632075"/>
          <p14:tracePt t="25127" x="7905750" y="2641600"/>
          <p14:tracePt t="25135" x="7926388" y="2641600"/>
          <p14:tracePt t="25143" x="7935913" y="2641600"/>
          <p14:tracePt t="25151" x="7947025" y="2641600"/>
          <p14:tracePt t="25199" x="7956550" y="2641600"/>
          <p14:tracePt t="25215" x="7966075" y="2641600"/>
          <p14:tracePt t="25223" x="7986713" y="2641600"/>
          <p14:tracePt t="25231" x="7996238" y="2641600"/>
          <p14:tracePt t="25239" x="8007350" y="2641600"/>
          <p14:tracePt t="25247" x="8016875" y="2641600"/>
          <p14:tracePt t="25255" x="8026400" y="2641600"/>
          <p14:tracePt t="25274" x="8037513" y="2641600"/>
          <p14:tracePt t="25279" x="8047038" y="2641600"/>
          <p14:tracePt t="25288" x="8058150" y="2641600"/>
          <p14:tracePt t="25295" x="8077200" y="2641600"/>
          <p14:tracePt t="25305" x="8097838" y="2641600"/>
          <p14:tracePt t="25321" x="8128000" y="2641600"/>
          <p14:tracePt t="25329" x="8148638" y="2641600"/>
          <p14:tracePt t="25336" x="8158163" y="2641600"/>
          <p14:tracePt t="25369" x="8158163" y="2632075"/>
          <p14:tracePt t="25377" x="8158163" y="2622550"/>
          <p14:tracePt t="25386" x="8158163" y="2601913"/>
          <p14:tracePt t="25393" x="8158163" y="2581275"/>
          <p14:tracePt t="25401" x="8158163" y="2562225"/>
          <p14:tracePt t="25408" x="8137525" y="2541588"/>
          <p14:tracePt t="25417" x="8137525" y="2532063"/>
          <p14:tracePt t="25425" x="8128000" y="2511425"/>
          <p14:tracePt t="25433" x="8118475" y="2501900"/>
          <p14:tracePt t="25441" x="8107363" y="2501900"/>
          <p14:tracePt t="25449" x="8097838" y="2501900"/>
          <p14:tracePt t="25457" x="8097838" y="2490788"/>
          <p14:tracePt t="25473" x="8088313" y="2490788"/>
          <p14:tracePt t="25481" x="8077200" y="2490788"/>
          <p14:tracePt t="25497" x="8067675" y="2490788"/>
          <p14:tracePt t="25504" x="8058150" y="2490788"/>
          <p14:tracePt t="25513" x="8047038" y="2490788"/>
          <p14:tracePt t="25520" x="8037513" y="2490788"/>
          <p14:tracePt t="25529" x="8016875" y="2490788"/>
          <p14:tracePt t="25537" x="8007350" y="2501900"/>
          <p14:tracePt t="25545" x="7996238" y="2501900"/>
          <p14:tracePt t="25553" x="7986713" y="2501900"/>
          <p14:tracePt t="25561" x="7977188" y="2511425"/>
          <p14:tracePt t="25571" x="7966075" y="2520950"/>
          <p14:tracePt t="25576" x="7956550" y="2532063"/>
          <p14:tracePt t="25594" x="7956550" y="2541588"/>
          <p14:tracePt t="25619" x="7956550" y="2551113"/>
          <p14:tracePt t="25634" x="7956550" y="2562225"/>
          <p14:tracePt t="25643" x="7956550" y="2571750"/>
          <p14:tracePt t="25659" x="7956550" y="2581275"/>
          <p14:tracePt t="25699" x="7966075" y="2581275"/>
          <p14:tracePt t="25879" x="7956550" y="2581275"/>
          <p14:tracePt t="25887" x="7926388" y="2581275"/>
          <p14:tracePt t="25896" x="7896225" y="2581275"/>
          <p14:tracePt t="25900" x="7866063" y="2581275"/>
          <p14:tracePt t="25909" x="7824788" y="2581275"/>
          <p14:tracePt t="25918" x="7794625" y="2581275"/>
          <p14:tracePt t="25925" x="7754938" y="2581275"/>
          <p14:tracePt t="25933" x="7715250" y="2581275"/>
          <p14:tracePt t="25940" x="7653338" y="2581275"/>
          <p14:tracePt t="25950" x="7623175" y="2581275"/>
          <p14:tracePt t="25957" x="7583488" y="2581275"/>
          <p14:tracePt t="25965" x="7553325" y="2581275"/>
          <p14:tracePt t="25972" x="7523163" y="2581275"/>
          <p14:tracePt t="25980" x="7481888" y="2581275"/>
          <p14:tracePt t="25988" x="7451725" y="2581275"/>
          <p14:tracePt t="25996" x="7421563" y="2581275"/>
          <p14:tracePt t="26005" x="7381875" y="2581275"/>
          <p14:tracePt t="26012" x="7342188" y="2581275"/>
          <p14:tracePt t="26021" x="7291388" y="2581275"/>
          <p14:tracePt t="26028" x="7261225" y="2581275"/>
          <p14:tracePt t="26037" x="7231063" y="2581275"/>
          <p14:tracePt t="26045" x="7200900" y="2581275"/>
          <p14:tracePt t="26053" x="7180263" y="2571750"/>
          <p14:tracePt t="26069" x="7170738" y="2571750"/>
          <p14:tracePt t="26077" x="7159625" y="2571750"/>
          <p14:tracePt t="26093" x="7150100" y="2571750"/>
          <p14:tracePt t="26100" x="7138988" y="2562225"/>
          <p14:tracePt t="26116" x="7129463" y="2562225"/>
          <p14:tracePt t="26124" x="7119938" y="2562225"/>
          <p14:tracePt t="26132" x="7108825" y="2562225"/>
          <p14:tracePt t="26141" x="7099300" y="2562225"/>
          <p14:tracePt t="26166" x="7089775" y="2562225"/>
          <p14:tracePt t="26172" x="7078663" y="2562225"/>
          <p14:tracePt t="26190" x="7069138" y="2562225"/>
          <p14:tracePt t="26207" x="7059613" y="2562225"/>
          <p14:tracePt t="26247" x="7059613" y="2571750"/>
          <p14:tracePt t="26258" x="7059613" y="2592388"/>
          <p14:tracePt t="26264" x="7059613" y="2601913"/>
          <p14:tracePt t="26271" x="7069138" y="2622550"/>
          <p14:tracePt t="26280" x="7089775" y="2622550"/>
          <p14:tracePt t="26286" x="7108825" y="2632075"/>
          <p14:tracePt t="26294" x="7129463" y="2632075"/>
          <p14:tracePt t="26302" x="7150100" y="2632075"/>
          <p14:tracePt t="26310" x="7180263" y="2641600"/>
          <p14:tracePt t="26319" x="7189788" y="2641600"/>
          <p14:tracePt t="26327" x="7240588" y="2641600"/>
          <p14:tracePt t="26334" x="7270750" y="2641600"/>
          <p14:tracePt t="26343" x="7291388" y="2641600"/>
          <p14:tracePt t="26351" x="7300913" y="2641600"/>
          <p14:tracePt t="26358" x="7321550" y="2632075"/>
          <p14:tracePt t="26366" x="7342188" y="2611438"/>
          <p14:tracePt t="26374" x="7342188" y="2601913"/>
          <p14:tracePt t="26383" x="7351713" y="2581275"/>
          <p14:tracePt t="26390" x="7361238" y="2562225"/>
          <p14:tracePt t="26398" x="7361238" y="2541588"/>
          <p14:tracePt t="26406" x="7361238" y="2532063"/>
          <p14:tracePt t="26414" x="7361238" y="2511425"/>
          <p14:tracePt t="26423" x="7361238" y="2501900"/>
          <p14:tracePt t="26430" x="7361238" y="2481263"/>
          <p14:tracePt t="26438" x="7361238" y="2470150"/>
          <p14:tracePt t="26454" x="7351713" y="2460625"/>
          <p14:tracePt t="26464" x="7331075" y="2451100"/>
          <p14:tracePt t="26471" x="7310438" y="2451100"/>
          <p14:tracePt t="26480" x="7291388" y="2451100"/>
          <p14:tracePt t="26489" x="7280275" y="2451100"/>
          <p14:tracePt t="26497" x="7270750" y="2451100"/>
          <p14:tracePt t="26504" x="7250113" y="2451100"/>
          <p14:tracePt t="26514" x="7240588" y="2451100"/>
          <p14:tracePt t="26528" x="7231063" y="2451100"/>
          <p14:tracePt t="26536" x="7219950" y="2460625"/>
          <p14:tracePt t="26592" x="7219950" y="2470150"/>
          <p14:tracePt t="26617" x="7219950" y="2481263"/>
          <p14:tracePt t="26640" x="7231063" y="2481263"/>
          <p14:tracePt t="26664" x="7231063" y="2490788"/>
          <p14:tracePt t="26672" x="7240588" y="2490788"/>
          <p14:tracePt t="26680" x="7261225" y="2501900"/>
          <p14:tracePt t="26688" x="7291388" y="2511425"/>
          <p14:tracePt t="26696" x="7310438" y="2520950"/>
          <p14:tracePt t="26704" x="7342188" y="2520950"/>
          <p14:tracePt t="26713" x="7372350" y="2532063"/>
          <p14:tracePt t="26720" x="7432675" y="2551113"/>
          <p14:tracePt t="26729" x="7493000" y="2562225"/>
          <p14:tracePt t="26736" x="7573963" y="2592388"/>
          <p14:tracePt t="26745" x="7653338" y="2622550"/>
          <p14:tracePt t="26754" x="7734300" y="2632075"/>
          <p14:tracePt t="26760" x="7835900" y="2662238"/>
          <p14:tracePt t="26770" x="7935913" y="2692400"/>
          <p14:tracePt t="26776" x="8148638" y="2743200"/>
          <p14:tracePt t="26786" x="8269288" y="2763838"/>
          <p14:tracePt t="26792" x="8380413" y="2782888"/>
          <p14:tracePt t="26802" x="8501063" y="2794000"/>
          <p14:tracePt t="26810" x="8561388" y="2813050"/>
          <p14:tracePt t="26818" x="8651875" y="2824163"/>
          <p14:tracePt t="26826" x="8774113" y="2833688"/>
          <p14:tracePt t="26834" x="8864600" y="2854325"/>
          <p14:tracePt t="26842" x="8924925" y="2854325"/>
          <p14:tracePt t="26850" x="8985250" y="2863850"/>
          <p14:tracePt t="26858" x="9045575" y="2874963"/>
          <p14:tracePt t="26867" x="9105900" y="2874963"/>
          <p14:tracePt t="26874" x="9166225" y="2884488"/>
          <p14:tracePt t="26883" x="9207500" y="2894013"/>
          <p14:tracePt t="26890" x="9256713" y="2894013"/>
          <p14:tracePt t="26898" x="9297988" y="2905125"/>
          <p14:tracePt t="26906" x="9337675" y="2924175"/>
          <p14:tracePt t="26914" x="9378950" y="2924175"/>
          <p14:tracePt t="26922" x="9398000" y="2924175"/>
          <p14:tracePt t="26931" x="9459913" y="2935288"/>
          <p14:tracePt t="26938" x="9499600" y="2935288"/>
          <p14:tracePt t="26946" x="9509125" y="2944813"/>
          <p14:tracePt t="26954" x="9550400" y="2944813"/>
          <p14:tracePt t="26962" x="9580563" y="2944813"/>
          <p14:tracePt t="26970" x="9620250" y="2944813"/>
          <p14:tracePt t="26978" x="9640888" y="2944813"/>
          <p14:tracePt t="26987" x="9650413" y="2944813"/>
          <p14:tracePt t="27061" x="9650413" y="2935288"/>
          <p14:tracePt t="27066" x="9650413" y="2924175"/>
          <p14:tracePt t="27076" x="9650413" y="2905125"/>
          <p14:tracePt t="27083" x="9620250" y="2884488"/>
          <p14:tracePt t="27092" x="9590088" y="2863850"/>
          <p14:tracePt t="27100" x="9550400" y="2844800"/>
          <p14:tracePt t="27108" x="9499600" y="2824163"/>
          <p14:tracePt t="27116" x="9439275" y="2794000"/>
          <p14:tracePt t="27124" x="9409113" y="2782888"/>
          <p14:tracePt t="27132" x="9367838" y="2773363"/>
          <p14:tracePt t="27141" x="9328150" y="2763838"/>
          <p14:tracePt t="27148" x="9297988" y="2763838"/>
          <p14:tracePt t="27156" x="9288463" y="2763838"/>
          <p14:tracePt t="27164" x="9277350" y="2752725"/>
          <p14:tracePt t="27172" x="9267825" y="2752725"/>
          <p14:tracePt t="27180" x="9256713" y="2752725"/>
          <p14:tracePt t="27213" x="9247188" y="2752725"/>
          <p14:tracePt t="27236" x="9247188" y="2763838"/>
          <p14:tracePt t="27244" x="9237663" y="2763838"/>
          <p14:tracePt t="27252" x="9237663" y="2773363"/>
          <p14:tracePt t="27268" x="9226550" y="2773363"/>
          <p14:tracePt t="27276" x="9226550" y="2782888"/>
          <p14:tracePt t="27292" x="9226550" y="2794000"/>
          <p14:tracePt t="27300" x="9226550" y="2803525"/>
          <p14:tracePt t="27309" x="9226550" y="2813050"/>
          <p14:tracePt t="27332" x="9226550" y="2824163"/>
          <p14:tracePt t="27367" x="9237663" y="2833688"/>
          <p14:tracePt t="27391" x="9247188" y="2833688"/>
          <p14:tracePt t="27399" x="9256713" y="2833688"/>
          <p14:tracePt t="27416" x="9267825" y="2833688"/>
          <p14:tracePt t="27431" x="9277350" y="2833688"/>
          <p14:tracePt t="27470" x="9277350" y="2824163"/>
          <p14:tracePt t="27494" x="9277350" y="2803525"/>
          <p14:tracePt t="27502" x="9277350" y="2794000"/>
          <p14:tracePt t="27510" x="9277350" y="2782888"/>
          <p14:tracePt t="27526" x="9277350" y="2773363"/>
          <p14:tracePt t="27534" x="9267825" y="2773363"/>
          <p14:tracePt t="27566" x="9267825" y="2763838"/>
          <p14:tracePt t="27648" x="9267825" y="2773363"/>
          <p14:tracePt t="27659" x="9277350" y="2794000"/>
          <p14:tracePt t="27664" x="9297988" y="2803525"/>
          <p14:tracePt t="27675" x="9318625" y="2813050"/>
          <p14:tracePt t="27682" x="9348788" y="2824163"/>
          <p14:tracePt t="27690" x="9388475" y="2833688"/>
          <p14:tracePt t="27698" x="9428163" y="2833688"/>
          <p14:tracePt t="27706" x="9478963" y="2844800"/>
          <p14:tracePt t="27714" x="9529763" y="2844800"/>
          <p14:tracePt t="27722" x="9559925" y="2844800"/>
          <p14:tracePt t="27730" x="9620250" y="2844800"/>
          <p14:tracePt t="27738" x="9701213" y="2844800"/>
          <p14:tracePt t="27746" x="9740900" y="2844800"/>
          <p14:tracePt t="27754" x="9771063" y="2833688"/>
          <p14:tracePt t="27761" x="9812338" y="2824163"/>
          <p14:tracePt t="27770" x="9832975" y="2813050"/>
          <p14:tracePt t="27777" x="9852025" y="2803525"/>
          <p14:tracePt t="27786" x="9872663" y="2782888"/>
          <p14:tracePt t="27793" x="9882188" y="2773363"/>
          <p14:tracePt t="27800" x="9893300" y="2763838"/>
          <p14:tracePt t="27809" x="9893300" y="2752725"/>
          <p14:tracePt t="27825" x="9893300" y="2733675"/>
          <p14:tracePt t="27841" x="9893300" y="2722563"/>
          <p14:tracePt t="27859" x="9893300" y="2713038"/>
          <p14:tracePt t="27874" x="9882188" y="2713038"/>
          <p14:tracePt t="27881" x="9872663" y="2713038"/>
          <p14:tracePt t="27889" x="9872663" y="2703513"/>
          <p14:tracePt t="27905" x="9863138" y="2703513"/>
          <p14:tracePt t="27913" x="9852025" y="2703513"/>
          <p14:tracePt t="27929" x="9842500" y="2703513"/>
          <p14:tracePt t="27945" x="9832975" y="2703513"/>
          <p14:tracePt t="27969" x="9821863" y="2713038"/>
          <p14:tracePt t="27987" x="9821863" y="2733675"/>
          <p14:tracePt t="27995" x="9821863" y="2752725"/>
          <p14:tracePt t="28002" x="9821863" y="2773363"/>
          <p14:tracePt t="28019" x="9821863" y="2794000"/>
          <p14:tracePt t="28027" x="9832975" y="2803525"/>
          <p14:tracePt t="28035" x="9842500" y="2824163"/>
          <p14:tracePt t="28043" x="9852025" y="2833688"/>
          <p14:tracePt t="28051" x="9872663" y="2854325"/>
          <p14:tracePt t="28059" x="9882188" y="2854325"/>
          <p14:tracePt t="28066" x="9902825" y="2863850"/>
          <p14:tracePt t="28074" x="9923463" y="2863850"/>
          <p14:tracePt t="28082" x="9942513" y="2863850"/>
          <p14:tracePt t="28091" x="9963150" y="2863850"/>
          <p14:tracePt t="28099" x="9972675" y="2863850"/>
          <p14:tracePt t="28106" x="9983788" y="2863850"/>
          <p14:tracePt t="28131" x="9983788" y="2854325"/>
          <p14:tracePt t="28139" x="9983788" y="2844800"/>
          <p14:tracePt t="28147" x="9983788" y="2833688"/>
          <p14:tracePt t="28156" x="9983788" y="2824163"/>
          <p14:tracePt t="28163" x="9983788" y="2813050"/>
          <p14:tracePt t="28173" x="9983788" y="2794000"/>
          <p14:tracePt t="28179" x="9983788" y="2782888"/>
          <p14:tracePt t="28194" x="9983788" y="2773363"/>
          <p14:tracePt t="28203" x="9963150" y="2763838"/>
          <p14:tracePt t="28210" x="9953625" y="2752725"/>
          <p14:tracePt t="28227" x="9942513" y="2752725"/>
          <p14:tracePt t="28243" x="9932988" y="2752725"/>
          <p14:tracePt t="28325" x="9923463" y="2752725"/>
          <p14:tracePt t="28858" x="9912350" y="2752725"/>
          <p14:tracePt t="28866" x="9902825" y="2752725"/>
          <p14:tracePt t="28873" x="9852025" y="2752725"/>
          <p14:tracePt t="28881" x="9812338" y="2752725"/>
          <p14:tracePt t="28889" x="9740900" y="2752725"/>
          <p14:tracePt t="28897" x="9650413" y="2752725"/>
          <p14:tracePt t="28905" x="9499600" y="2752725"/>
          <p14:tracePt t="28913" x="9398000" y="2752725"/>
          <p14:tracePt t="28921" x="9105900" y="2782888"/>
          <p14:tracePt t="28929" x="8924925" y="2813050"/>
          <p14:tracePt t="28936" x="8783638" y="2813050"/>
          <p14:tracePt t="28945" x="8491538" y="2863850"/>
          <p14:tracePt t="28953" x="8299450" y="2905125"/>
          <p14:tracePt t="28961" x="8167688" y="2935288"/>
          <p14:tracePt t="28968" x="7896225" y="2965450"/>
          <p14:tracePt t="28976" x="7704138" y="2995613"/>
          <p14:tracePt t="28984" x="7643813" y="3005138"/>
          <p14:tracePt t="28992" x="7462838" y="3025775"/>
          <p14:tracePt t="29000" x="7331075" y="3035300"/>
          <p14:tracePt t="29008" x="7189788" y="3055938"/>
          <p14:tracePt t="29017" x="7138988" y="3055938"/>
          <p14:tracePt t="29024" x="7038975" y="3086100"/>
          <p14:tracePt t="29032" x="6958013" y="3086100"/>
          <p14:tracePt t="29040" x="6827838" y="3095625"/>
          <p14:tracePt t="29048" x="6726238" y="3095625"/>
          <p14:tracePt t="29056" x="6686550" y="3106738"/>
          <p14:tracePt t="29064" x="6554788" y="3106738"/>
          <p14:tracePt t="29072" x="6494463" y="3106738"/>
          <p14:tracePt t="29080" x="6423025" y="3106738"/>
          <p14:tracePt t="29088" x="6343650" y="3106738"/>
          <p14:tracePt t="29096" x="6283325" y="3106738"/>
          <p14:tracePt t="29106" x="6211888" y="3106738"/>
          <p14:tracePt t="29112" x="6151563" y="3106738"/>
          <p14:tracePt t="29122" x="6091238" y="3106738"/>
          <p14:tracePt t="29128" x="6000750" y="3106738"/>
          <p14:tracePt t="29138" x="5919788" y="3106738"/>
          <p14:tracePt t="29146" x="5859463" y="3106738"/>
          <p14:tracePt t="29154" x="5768975" y="3106738"/>
          <p14:tracePt t="29162" x="5637213" y="3106738"/>
          <p14:tracePt t="29170" x="5526088" y="3106738"/>
          <p14:tracePt t="29178" x="5405438" y="3106738"/>
          <p14:tracePt t="29186" x="5294313" y="3106738"/>
          <p14:tracePt t="29194" x="5183188" y="3106738"/>
          <p14:tracePt t="29202" x="5092700" y="3106738"/>
          <p14:tracePt t="29210" x="4960938" y="3106738"/>
          <p14:tracePt t="29218" x="4860925" y="3106738"/>
          <p14:tracePt t="29226" x="4770438" y="3106738"/>
          <p14:tracePt t="29234" x="4710113" y="3106738"/>
          <p14:tracePt t="29242" x="4598988" y="3106738"/>
          <p14:tracePt t="29250" x="4497388" y="3106738"/>
          <p14:tracePt t="29258" x="4367213" y="3106738"/>
          <p14:tracePt t="29268" x="4275138" y="3106738"/>
          <p14:tracePt t="29274" x="4124325" y="3106738"/>
          <p14:tracePt t="29283" x="3922713" y="3106738"/>
          <p14:tracePt t="29290" x="3781425" y="3106738"/>
          <p14:tracePt t="29299" x="3651250" y="3106738"/>
          <p14:tracePt t="29306" x="3519488" y="3106738"/>
          <p14:tracePt t="29314" x="3338513" y="3106738"/>
          <p14:tracePt t="29322" x="3146425" y="3106738"/>
          <p14:tracePt t="29330" x="3014663" y="3106738"/>
          <p14:tracePt t="29338" x="2903538" y="3086100"/>
          <p14:tracePt t="29346" x="2752725" y="3086100"/>
          <p14:tracePt t="29354" x="2692400" y="3086100"/>
          <p14:tracePt t="29362" x="2520950" y="3086100"/>
          <p14:tracePt t="29370" x="2409825" y="3086100"/>
          <p14:tracePt t="29378" x="2298700" y="3086100"/>
          <p14:tracePt t="29386" x="2187575" y="3086100"/>
          <p14:tracePt t="29394" x="2108200" y="3086100"/>
          <p14:tracePt t="29402" x="1936750" y="3095625"/>
          <p14:tracePt t="29412" x="1784350" y="3095625"/>
          <p14:tracePt t="29418" x="1654175" y="3106738"/>
          <p14:tracePt t="29428" x="1522413" y="3106738"/>
          <p14:tracePt t="29436" x="1441450" y="3125788"/>
          <p14:tracePt t="29444" x="1362075" y="3136900"/>
          <p14:tracePt t="29452" x="1300163" y="3146425"/>
          <p14:tracePt t="29460" x="1290638" y="3146425"/>
          <p14:tracePt t="29468" x="1281113" y="3146425"/>
          <p14:tracePt t="29500" x="1270000" y="3146425"/>
          <p14:tracePt t="29516" x="1270000" y="3155950"/>
          <p14:tracePt t="29524" x="1250950" y="3155950"/>
          <p14:tracePt t="29532" x="1230313" y="3167063"/>
          <p14:tracePt t="29540" x="1200150" y="3176588"/>
          <p14:tracePt t="29548" x="1169988" y="3187700"/>
          <p14:tracePt t="29556" x="1139825" y="3197225"/>
          <p14:tracePt t="29564" x="1098550" y="3217863"/>
          <p14:tracePt t="29572" x="1079500" y="3227388"/>
          <p14:tracePt t="29581" x="1028700" y="3248025"/>
          <p14:tracePt t="29588" x="998538" y="3257550"/>
          <p14:tracePt t="29596" x="957263" y="3278188"/>
          <p14:tracePt t="29604" x="927100" y="3287713"/>
          <p14:tracePt t="29612" x="887413" y="3297238"/>
          <p14:tracePt t="29620" x="857250" y="3297238"/>
          <p14:tracePt t="29628" x="827088" y="3297238"/>
          <p14:tracePt t="29636" x="785813" y="3308350"/>
          <p14:tracePt t="29644" x="766763" y="3308350"/>
          <p14:tracePt t="29652" x="715963" y="3317875"/>
          <p14:tracePt t="29660" x="695325" y="3317875"/>
          <p14:tracePt t="29668" x="665163" y="3317875"/>
          <p14:tracePt t="29676" x="655638" y="3317875"/>
          <p14:tracePt t="29684" x="646113" y="3317875"/>
          <p14:tracePt t="29692" x="635000" y="3317875"/>
          <p14:tracePt t="29700" x="625475" y="3317875"/>
          <p14:tracePt t="29758" x="635000" y="3317875"/>
          <p14:tracePt t="29766" x="646113" y="3317875"/>
          <p14:tracePt t="29774" x="655638" y="3317875"/>
          <p14:tracePt t="29782" x="676275" y="3317875"/>
          <p14:tracePt t="29790" x="695325" y="3317875"/>
          <p14:tracePt t="29798" x="715963" y="3317875"/>
          <p14:tracePt t="29806" x="746125" y="3308350"/>
          <p14:tracePt t="29814" x="776288" y="3297238"/>
          <p14:tracePt t="29822" x="806450" y="3287713"/>
          <p14:tracePt t="29830" x="847725" y="3278188"/>
          <p14:tracePt t="29838" x="908050" y="3257550"/>
          <p14:tracePt t="29847" x="977900" y="3248025"/>
          <p14:tracePt t="29854" x="1038225" y="3236913"/>
          <p14:tracePt t="29863" x="1098550" y="3227388"/>
          <p14:tracePt t="29870" x="1179513" y="3206750"/>
          <p14:tracePt t="29878" x="1270000" y="3206750"/>
          <p14:tracePt t="29886" x="1331913" y="3197225"/>
          <p14:tracePt t="29894" x="1362075" y="3187700"/>
          <p14:tracePt t="29902" x="1392238" y="3187700"/>
          <p14:tracePt t="29910" x="1401763" y="3187700"/>
          <p14:tracePt t="29918" x="1411288" y="3187700"/>
          <p14:tracePt t="29934" x="1411288" y="3176588"/>
          <p14:tracePt t="29942" x="1422400" y="3176588"/>
          <p14:tracePt t="29950" x="1431925" y="3176588"/>
          <p14:tracePt t="29958" x="1452563" y="3176588"/>
          <p14:tracePt t="29966" x="1462088" y="3176588"/>
          <p14:tracePt t="29974" x="1471613" y="3176588"/>
          <p14:tracePt t="29982" x="1503363" y="3176588"/>
          <p14:tracePt t="29990" x="1522413" y="3176588"/>
          <p14:tracePt t="29998" x="1552575" y="3176588"/>
          <p14:tracePt t="30008" x="1573213" y="3176588"/>
          <p14:tracePt t="30016" x="1593850" y="3176588"/>
          <p14:tracePt t="30024" x="1603375" y="3176588"/>
          <p14:tracePt t="30032" x="1633538" y="3176588"/>
          <p14:tracePt t="30040" x="1654175" y="3176588"/>
          <p14:tracePt t="30048" x="1684338" y="3176588"/>
          <p14:tracePt t="30056" x="1704975" y="3176588"/>
          <p14:tracePt t="30064" x="1735138" y="3176588"/>
          <p14:tracePt t="30072" x="1754188" y="3176588"/>
          <p14:tracePt t="30080" x="1784350" y="3176588"/>
          <p14:tracePt t="30088" x="1804988" y="3176588"/>
          <p14:tracePt t="30096" x="1814513" y="3176588"/>
          <p14:tracePt t="30104" x="1835150" y="3176588"/>
          <p14:tracePt t="30112" x="1865313" y="3167063"/>
          <p14:tracePt t="30120" x="1895475" y="3167063"/>
          <p14:tracePt t="30128" x="1916113" y="3167063"/>
          <p14:tracePt t="30136" x="1946275" y="3167063"/>
          <p14:tracePt t="30145" x="1976438" y="3155950"/>
          <p14:tracePt t="30152" x="2006600" y="3155950"/>
          <p14:tracePt t="30160" x="2036763" y="3155950"/>
          <p14:tracePt t="30168" x="2057400" y="3155950"/>
          <p14:tracePt t="30176" x="2066925" y="3155950"/>
          <p14:tracePt t="30459" x="2078038" y="3155950"/>
          <p14:tracePt t="30467" x="2108200" y="3155950"/>
          <p14:tracePt t="30475" x="2147888" y="3155950"/>
          <p14:tracePt t="30483" x="2208213" y="3167063"/>
          <p14:tracePt t="30491" x="2289175" y="3167063"/>
          <p14:tracePt t="30500" x="2379663" y="3176588"/>
          <p14:tracePt t="30507" x="2481263" y="3176588"/>
          <p14:tracePt t="30515" x="2560638" y="3197225"/>
          <p14:tracePt t="30522" x="2671763" y="3197225"/>
          <p14:tracePt t="30530" x="2732088" y="3197225"/>
          <p14:tracePt t="30538" x="2794000" y="3197225"/>
          <p14:tracePt t="30546" x="2843213" y="3197225"/>
          <p14:tracePt t="30554" x="2884488" y="3197225"/>
          <p14:tracePt t="30562" x="2903538" y="3197225"/>
          <p14:tracePt t="30570" x="2924175" y="3197225"/>
          <p14:tracePt t="30578" x="2935288" y="3197225"/>
          <p14:tracePt t="30588" x="2954338" y="3197225"/>
          <p14:tracePt t="30604" x="2965450" y="3197225"/>
          <p14:tracePt t="30612" x="2984500" y="3197225"/>
          <p14:tracePt t="30620" x="2995613" y="3197225"/>
          <p14:tracePt t="30628" x="3005138" y="3197225"/>
          <p14:tracePt t="30644" x="3014663" y="3197225"/>
          <p14:tracePt t="30982" x="3025775" y="3197225"/>
          <p14:tracePt t="30990" x="3044825" y="3197225"/>
          <p14:tracePt t="30998" x="3095625" y="3197225"/>
          <p14:tracePt t="31006" x="3197225" y="3197225"/>
          <p14:tracePt t="31014" x="3287713" y="3197225"/>
          <p14:tracePt t="31022" x="3378200" y="3197225"/>
          <p14:tracePt t="31030" x="3438525" y="3197225"/>
          <p14:tracePt t="31038" x="3540125" y="3176588"/>
          <p14:tracePt t="31046" x="3651250" y="3176588"/>
          <p14:tracePt t="31054" x="3781425" y="3176588"/>
          <p14:tracePt t="31062" x="3883025" y="3167063"/>
          <p14:tracePt t="31070" x="3922713" y="3167063"/>
          <p14:tracePt t="31078" x="4024313" y="3155950"/>
          <p14:tracePt t="31086" x="4054475" y="3155950"/>
          <p14:tracePt t="31094" x="4094163" y="3146425"/>
          <p14:tracePt t="31102" x="4114800" y="3146425"/>
          <p14:tracePt t="31110" x="4133850" y="3136900"/>
          <p14:tracePt t="31118" x="4144963" y="3136900"/>
          <p14:tracePt t="31268" x="4144963" y="3125788"/>
          <p14:tracePt t="31329" x="4144963" y="3116263"/>
          <p14:tracePt t="31547" x="4154488" y="3116263"/>
          <p14:tracePt t="31555" x="4165600" y="3116263"/>
          <p14:tracePt t="31563" x="4195763" y="3116263"/>
          <p14:tracePt t="31570" x="4225925" y="3116263"/>
          <p14:tracePt t="31578" x="4256088" y="3116263"/>
          <p14:tracePt t="31586" x="4286250" y="3116263"/>
          <p14:tracePt t="31594" x="4337050" y="3116263"/>
          <p14:tracePt t="31601" x="4376738" y="3116263"/>
          <p14:tracePt t="31610" x="4406900" y="3116263"/>
          <p14:tracePt t="31617" x="4437063" y="3116263"/>
          <p14:tracePt t="31626" x="4476750" y="3116263"/>
          <p14:tracePt t="31633" x="4508500" y="3116263"/>
          <p14:tracePt t="31642" x="4548188" y="3116263"/>
          <p14:tracePt t="31650" x="4587875" y="3116263"/>
          <p14:tracePt t="31657" x="4638675" y="3116263"/>
          <p14:tracePt t="31666" x="4678363" y="3116263"/>
          <p14:tracePt t="31674" x="4729163" y="3116263"/>
          <p14:tracePt t="31681" x="4759325" y="3116263"/>
          <p14:tracePt t="31690" x="4819650" y="3116263"/>
          <p14:tracePt t="31697" x="4860925" y="3116263"/>
          <p14:tracePt t="31706" x="4870450" y="3116263"/>
          <p14:tracePt t="31714" x="4891088" y="3116263"/>
          <p14:tracePt t="32037" x="4921250" y="3106738"/>
          <p14:tracePt t="32044" x="4941888" y="3106738"/>
          <p14:tracePt t="32053" x="4981575" y="3106738"/>
          <p14:tracePt t="32060" x="5072063" y="3106738"/>
          <p14:tracePt t="32070" x="5122863" y="3106738"/>
          <p14:tracePt t="32078" x="5243513" y="3106738"/>
          <p14:tracePt t="32085" x="5354638" y="3106738"/>
          <p14:tracePt t="32094" x="5465763" y="3106738"/>
          <p14:tracePt t="32102" x="5576888" y="3106738"/>
          <p14:tracePt t="32110" x="5676900" y="3106738"/>
          <p14:tracePt t="32118" x="5718175" y="3106738"/>
          <p14:tracePt t="32126" x="5748338" y="3106738"/>
          <p14:tracePt t="32135" x="5757863" y="3106738"/>
          <p14:tracePt t="32190" x="5768975" y="3106738"/>
          <p14:tracePt t="32345" x="5768975" y="3095625"/>
          <p14:tracePt t="32352" x="5788025" y="3086100"/>
          <p14:tracePt t="32361" x="5808663" y="3076575"/>
          <p14:tracePt t="32368" x="5838825" y="3065463"/>
          <p14:tracePt t="32377" x="5868988" y="3055938"/>
          <p14:tracePt t="32382" x="5889625" y="3046413"/>
          <p14:tracePt t="32392" x="5908675" y="3046413"/>
          <p14:tracePt t="32401" x="5919788" y="3046413"/>
          <p14:tracePt t="32408" x="5929313" y="3035300"/>
          <p14:tracePt t="32556" x="5919788" y="3035300"/>
          <p14:tracePt t="32563" x="5889625" y="3035300"/>
          <p14:tracePt t="32568" x="5829300" y="3035300"/>
          <p14:tracePt t="32581" x="5737225" y="3035300"/>
          <p14:tracePt t="32585" x="5627688" y="3035300"/>
          <p14:tracePt t="32591" x="5486400" y="3046413"/>
          <p14:tracePt t="32599" x="5375275" y="3046413"/>
          <p14:tracePt t="32608" x="5243513" y="3055938"/>
          <p14:tracePt t="32616" x="5002213" y="3095625"/>
          <p14:tracePt t="32625" x="4870450" y="3106738"/>
          <p14:tracePt t="32632" x="4699000" y="3155950"/>
          <p14:tracePt t="32642" x="4457700" y="3187700"/>
          <p14:tracePt t="32647" x="4205288" y="3227388"/>
          <p14:tracePt t="32658" x="4073525" y="3257550"/>
          <p14:tracePt t="32666" x="3802063" y="3308350"/>
          <p14:tracePt t="32673" x="3609975" y="3327400"/>
          <p14:tracePt t="32682" x="3479800" y="3359150"/>
          <p14:tracePt t="32689" x="3438525" y="3359150"/>
          <p14:tracePt t="32699" x="3348038" y="3368675"/>
          <p14:tracePt t="32705" x="3267075" y="3378200"/>
          <p14:tracePt t="32713" x="3206750" y="3378200"/>
          <p14:tracePt t="32721" x="3176588" y="3389313"/>
          <p14:tracePt t="32729" x="3155950" y="3389313"/>
          <p14:tracePt t="32737" x="3116263" y="3389313"/>
          <p14:tracePt t="32745" x="3074988" y="3389313"/>
          <p14:tracePt t="32753" x="3035300" y="3398838"/>
          <p14:tracePt t="32761" x="2984500" y="3398838"/>
          <p14:tracePt t="32769" x="2873375" y="3429000"/>
          <p14:tracePt t="32777" x="2701925" y="3459163"/>
          <p14:tracePt t="32785" x="2551113" y="3489325"/>
          <p14:tracePt t="32793" x="2430463" y="3498850"/>
          <p14:tracePt t="32802" x="2219325" y="3540125"/>
          <p14:tracePt t="32809" x="2027238" y="3570288"/>
          <p14:tracePt t="32818" x="1936750" y="3579813"/>
          <p14:tracePt t="32825" x="1774825" y="3609975"/>
          <p14:tracePt t="32834" x="1684338" y="3621088"/>
          <p14:tracePt t="32841" x="1624013" y="3621088"/>
          <p14:tracePt t="32850" x="1593850" y="3621088"/>
          <p14:tracePt t="32857" x="1582738" y="3621088"/>
          <p14:tracePt t="32865" x="1573213" y="3630613"/>
          <p14:tracePt t="32961" x="1563688" y="3630613"/>
          <p14:tracePt t="32972" x="1543050" y="3630613"/>
          <p14:tracePt t="32980" x="1512888" y="3630613"/>
          <p14:tracePt t="32987" x="1482725" y="3640138"/>
          <p14:tracePt t="32995" x="1431925" y="3640138"/>
          <p14:tracePt t="33003" x="1381125" y="3640138"/>
          <p14:tracePt t="33011" x="1341438" y="3651250"/>
          <p14:tracePt t="33019" x="1311275" y="3651250"/>
          <p14:tracePt t="33027" x="1281113" y="3651250"/>
          <p14:tracePt t="33035" x="1260475" y="3651250"/>
          <p14:tracePt t="33213" x="1260475" y="3640138"/>
          <p14:tracePt t="33224" x="1260475" y="3630613"/>
          <p14:tracePt t="33232" x="1270000" y="3621088"/>
          <p14:tracePt t="33240" x="1281113" y="3621088"/>
          <p14:tracePt t="33246" x="1281113" y="3609975"/>
          <p14:tracePt t="33255" x="1281113" y="3600450"/>
          <p14:tracePt t="33270" x="1300163" y="3579813"/>
          <p14:tracePt t="33293" x="1311275" y="3579813"/>
          <p14:tracePt t="33301" x="1311275" y="3570288"/>
          <p14:tracePt t="33341" x="1311275" y="3560763"/>
          <p14:tracePt t="33406" x="1320800" y="3560763"/>
          <p14:tracePt t="33413" x="1320800" y="3549650"/>
          <p14:tracePt t="33437" x="1320800" y="3540125"/>
          <p14:tracePt t="33546" x="1331913" y="3540125"/>
          <p14:tracePt t="33562" x="1341438" y="3530600"/>
          <p14:tracePt t="33571" x="1350963" y="3530600"/>
          <p14:tracePt t="33577" x="1362075" y="3530600"/>
          <p14:tracePt t="33584" x="1371600" y="3530600"/>
          <p14:tracePt t="33592" x="1401763" y="3519488"/>
          <p14:tracePt t="33600" x="1431925" y="3519488"/>
          <p14:tracePt t="33607" x="1482725" y="3509963"/>
          <p14:tracePt t="33615" x="1533525" y="3509963"/>
          <p14:tracePt t="33623" x="1612900" y="3509963"/>
          <p14:tracePt t="33631" x="1673225" y="3509963"/>
          <p14:tracePt t="33639" x="1844675" y="3509963"/>
          <p14:tracePt t="33648" x="1976438" y="3509963"/>
          <p14:tracePt t="33655" x="2047875" y="3509963"/>
          <p14:tracePt t="33663" x="2219325" y="3509963"/>
          <p14:tracePt t="33671" x="2298700" y="3489325"/>
          <p14:tracePt t="33679" x="2451100" y="3489325"/>
          <p14:tracePt t="33687" x="2481263" y="3489325"/>
          <p14:tracePt t="33695" x="2520950" y="3489325"/>
          <p14:tracePt t="33703" x="2541588" y="3479800"/>
          <p14:tracePt t="34066" x="2551113" y="3479800"/>
          <p14:tracePt t="34075" x="2560638" y="3479800"/>
          <p14:tracePt t="34082" x="2601913" y="3468688"/>
          <p14:tracePt t="34090" x="2722563" y="3468688"/>
          <p14:tracePt t="34098" x="2903538" y="3449638"/>
          <p14:tracePt t="34106" x="3035300" y="3449638"/>
          <p14:tracePt t="34116" x="3155950" y="3449638"/>
          <p14:tracePt t="34121" x="3408363" y="3449638"/>
          <p14:tracePt t="34131" x="3559175" y="3449638"/>
          <p14:tracePt t="34139" x="3651250" y="3449638"/>
          <p14:tracePt t="34147" x="3711575" y="3449638"/>
          <p14:tracePt t="34155" x="3741738" y="3449638"/>
          <p14:tracePt t="34163" x="3751263" y="3449638"/>
          <p14:tracePt t="34203" x="3760788" y="3449638"/>
          <p14:tracePt t="34211" x="3771900" y="3449638"/>
          <p14:tracePt t="34219" x="3822700" y="3449638"/>
          <p14:tracePt t="34227" x="3892550" y="3449638"/>
          <p14:tracePt t="34235" x="4003675" y="3468688"/>
          <p14:tracePt t="34257" x="4256088" y="3479800"/>
          <p14:tracePt t="34260" x="4386263" y="3479800"/>
          <p14:tracePt t="34267" x="4638675" y="3479800"/>
          <p14:tracePt t="34275" x="4770438" y="3479800"/>
          <p14:tracePt t="34283" x="4900613" y="3479800"/>
          <p14:tracePt t="34291" x="5053013" y="3479800"/>
          <p14:tracePt t="34299" x="5203825" y="3479800"/>
          <p14:tracePt t="34307" x="5375275" y="3479800"/>
          <p14:tracePt t="34315" x="5486400" y="3459163"/>
          <p14:tracePt t="34324" x="5567363" y="3449638"/>
          <p14:tracePt t="34331" x="5667375" y="3429000"/>
          <p14:tracePt t="34340" x="5799138" y="3408363"/>
          <p14:tracePt t="34347" x="5919788" y="3378200"/>
          <p14:tracePt t="34355" x="6030913" y="3348038"/>
          <p14:tracePt t="34363" x="6151563" y="3317875"/>
          <p14:tracePt t="34371" x="6251575" y="3278188"/>
          <p14:tracePt t="34379" x="6392863" y="3227388"/>
          <p14:tracePt t="34390" x="6423025" y="3217863"/>
          <p14:tracePt t="34395" x="6454775" y="3197225"/>
          <p14:tracePt t="34405" x="6494463" y="3176588"/>
          <p14:tracePt t="34411" x="6515100" y="3155950"/>
          <p14:tracePt t="34421" x="6545263" y="3136900"/>
          <p14:tracePt t="34427" x="6564313" y="3125788"/>
          <p14:tracePt t="34437" x="6615113" y="3095625"/>
          <p14:tracePt t="34443" x="6645275" y="3065463"/>
          <p14:tracePt t="34453" x="6696075" y="3046413"/>
          <p14:tracePt t="34461" x="6756400" y="3016250"/>
          <p14:tracePt t="34469" x="6786563" y="2995613"/>
          <p14:tracePt t="34477" x="6846888" y="2974975"/>
          <p14:tracePt t="34485" x="6888163" y="2965450"/>
          <p14:tracePt t="34493" x="6897688" y="2954338"/>
          <p14:tracePt t="34501" x="6918325" y="2944813"/>
          <p14:tracePt t="34509" x="6927850" y="2944813"/>
          <p14:tracePt t="34517" x="6927850" y="2935288"/>
          <p14:tracePt t="34525" x="6927850" y="2924175"/>
          <p14:tracePt t="34533" x="6937375" y="2924175"/>
          <p14:tracePt t="34541" x="6948488" y="2924175"/>
          <p14:tracePt t="34549" x="6967538" y="2914650"/>
          <p14:tracePt t="34557" x="6978650" y="2905125"/>
          <p14:tracePt t="34565" x="6978650" y="2894013"/>
          <p14:tracePt t="34613" x="6978650" y="2884488"/>
          <p14:tracePt t="34663" x="6988175" y="2884488"/>
          <p14:tracePt t="34677" x="7008813" y="2894013"/>
          <p14:tracePt t="34685" x="7038975" y="2924175"/>
          <p14:tracePt t="34695" x="7069138" y="2965450"/>
          <p14:tracePt t="34701" x="7089775" y="2984500"/>
          <p14:tracePt t="34711" x="7119938" y="3016250"/>
          <p14:tracePt t="34717" x="7138988" y="3035300"/>
          <p14:tracePt t="34727" x="7138988" y="3046413"/>
          <p14:tracePt t="34733" x="7150100" y="3046413"/>
          <p14:tracePt t="34743" x="7159625" y="3055938"/>
          <p14:tracePt t="34775" x="7159625" y="3065463"/>
          <p14:tracePt t="34783" x="7170738" y="3065463"/>
          <p14:tracePt t="34799" x="7180263" y="3076575"/>
          <p14:tracePt t="34807" x="7189788" y="3076575"/>
          <p14:tracePt t="34815" x="7210425" y="3086100"/>
          <p14:tracePt t="34823" x="7231063" y="3086100"/>
          <p14:tracePt t="34831" x="7250113" y="3086100"/>
          <p14:tracePt t="34839" x="7270750" y="3095625"/>
          <p14:tracePt t="34847" x="7300913" y="3095625"/>
          <p14:tracePt t="34855" x="7342188" y="3095625"/>
          <p14:tracePt t="34863" x="7381875" y="3095625"/>
          <p14:tracePt t="34871" x="7421563" y="3095625"/>
          <p14:tracePt t="34879" x="7493000" y="3095625"/>
          <p14:tracePt t="34888" x="7532688" y="3095625"/>
          <p14:tracePt t="34895" x="7643813" y="3095625"/>
          <p14:tracePt t="34904" x="7673975" y="3095625"/>
          <p14:tracePt t="34911" x="7775575" y="3095625"/>
          <p14:tracePt t="34919" x="7815263" y="3095625"/>
          <p14:tracePt t="34927" x="7866063" y="3095625"/>
          <p14:tracePt t="34935" x="7926388" y="3095625"/>
          <p14:tracePt t="34943" x="7966075" y="3095625"/>
          <p14:tracePt t="34951" x="8016875" y="3095625"/>
          <p14:tracePt t="34959" x="8058150" y="3095625"/>
          <p14:tracePt t="34967" x="8088313" y="3095625"/>
          <p14:tracePt t="34977" x="8128000" y="3086100"/>
          <p14:tracePt t="34983" x="8158163" y="3086100"/>
          <p14:tracePt t="34993" x="8178800" y="3076575"/>
          <p14:tracePt t="34999" x="8188325" y="3076575"/>
          <p14:tracePt t="35009" x="8208963" y="3065463"/>
          <p14:tracePt t="35025" x="8218488" y="3055938"/>
          <p14:tracePt t="35033" x="8229600" y="3055938"/>
          <p14:tracePt t="35041" x="8239125" y="3055938"/>
          <p14:tracePt t="35049" x="8248650" y="3046413"/>
          <p14:tracePt t="35065" x="8259763" y="3046413"/>
          <p14:tracePt t="35073" x="8269288" y="3046413"/>
          <p14:tracePt t="35081" x="8289925" y="3035300"/>
          <p14:tracePt t="35089" x="8299450" y="3035300"/>
          <p14:tracePt t="35097" x="8299450" y="3025775"/>
          <p14:tracePt t="35105" x="8308975" y="3025775"/>
          <p14:tracePt t="35113" x="8329613" y="3025775"/>
          <p14:tracePt t="35121" x="8339138" y="3025775"/>
          <p14:tracePt t="35137" x="8350250" y="3025775"/>
          <p14:tracePt t="35262" x="8350250" y="3016250"/>
          <p14:tracePt t="35414" x="8359775" y="3016250"/>
          <p14:tracePt t="35954" x="8350250" y="3016250"/>
          <p14:tracePt t="35962" x="8339138" y="3016250"/>
          <p14:tracePt t="35968" x="8308975" y="3016250"/>
          <p14:tracePt t="35976" x="8269288" y="3025775"/>
          <p14:tracePt t="35984" x="8229600" y="3035300"/>
          <p14:tracePt t="35992" x="8167688" y="3065463"/>
          <p14:tracePt t="36002" x="8097838" y="3086100"/>
          <p14:tracePt t="36007" x="8007350" y="3116263"/>
          <p14:tracePt t="36015" x="7926388" y="3146425"/>
          <p14:tracePt t="36023" x="7824788" y="3187700"/>
          <p14:tracePt t="36032" x="7664450" y="3227388"/>
          <p14:tracePt t="36039" x="7442200" y="3297238"/>
          <p14:tracePt t="36047" x="7129463" y="3408363"/>
          <p14:tracePt t="36055" x="6827838" y="3489325"/>
          <p14:tracePt t="36063" x="6635750" y="3530600"/>
          <p14:tracePt t="36071" x="6272213" y="3609975"/>
          <p14:tracePt t="36079" x="5859463" y="3702050"/>
          <p14:tracePt t="36087" x="5688013" y="3751263"/>
          <p14:tracePt t="36095" x="5354638" y="3852863"/>
          <p14:tracePt t="36103" x="5243513" y="3883025"/>
          <p14:tracePt t="36111" x="5062538" y="3922713"/>
          <p14:tracePt t="36119" x="5002213" y="3943350"/>
          <p14:tracePt t="36127" x="4870450" y="3983038"/>
          <p14:tracePt t="36135" x="4810125" y="3983038"/>
          <p14:tracePt t="36142" x="4779963" y="3983038"/>
          <p14:tracePt t="36151" x="4719638" y="3994150"/>
          <p14:tracePt t="36158" x="4638675" y="4013200"/>
          <p14:tracePt t="36169" x="4568825" y="4013200"/>
          <p14:tracePt t="36175" x="4508500" y="4013200"/>
          <p14:tracePt t="36185" x="4397375" y="4013200"/>
          <p14:tracePt t="36193" x="4295775" y="4013200"/>
          <p14:tracePt t="36201" x="4184650" y="4013200"/>
          <p14:tracePt t="36209" x="4054475" y="4013200"/>
          <p14:tracePt t="36217" x="3883025" y="4013200"/>
          <p14:tracePt t="36225" x="3751263" y="4013200"/>
          <p14:tracePt t="36233" x="3640138" y="4013200"/>
          <p14:tracePt t="36241" x="3529013" y="4013200"/>
          <p14:tracePt t="36249" x="3398838" y="4013200"/>
          <p14:tracePt t="36267" x="3186113" y="4013200"/>
          <p14:tracePt t="36273" x="3055938" y="4013200"/>
          <p14:tracePt t="36280" x="2944813" y="4013200"/>
          <p14:tracePt t="36289" x="2884488" y="4013200"/>
          <p14:tracePt t="36297" x="2713038" y="4013200"/>
          <p14:tracePt t="36305" x="2601913" y="4024313"/>
          <p14:tracePt t="36314" x="2511425" y="4024313"/>
          <p14:tracePt t="36321" x="2430463" y="4024313"/>
          <p14:tracePt t="36329" x="2349500" y="4024313"/>
          <p14:tracePt t="36337" x="2259013" y="4033838"/>
          <p14:tracePt t="36345" x="2208213" y="4044950"/>
          <p14:tracePt t="36353" x="2157413" y="4044950"/>
          <p14:tracePt t="36361" x="2036763" y="4064000"/>
          <p14:tracePt t="36369" x="1976438" y="4075113"/>
          <p14:tracePt t="36377" x="1936750" y="4075113"/>
          <p14:tracePt t="36385" x="1895475" y="4084638"/>
          <p14:tracePt t="36393" x="1876425" y="4084638"/>
          <p14:tracePt t="36401" x="1844675" y="4084638"/>
          <p14:tracePt t="36409" x="1814513" y="4084638"/>
          <p14:tracePt t="36417" x="1774825" y="4084638"/>
          <p14:tracePt t="36425" x="1744663" y="4084638"/>
          <p14:tracePt t="36433" x="1714500" y="4084638"/>
          <p14:tracePt t="36441" x="1693863" y="4084638"/>
          <p14:tracePt t="36449" x="1663700" y="4084638"/>
          <p14:tracePt t="36459" x="1654175" y="4084638"/>
          <p14:tracePt t="36465" x="1643063" y="4084638"/>
          <p14:tracePt t="36475" x="1633538" y="4084638"/>
          <p14:tracePt t="36481" x="1624013" y="4084638"/>
          <p14:tracePt t="36507" x="1612900" y="4084638"/>
          <p14:tracePt t="36547" x="1612900" y="4075113"/>
          <p14:tracePt t="36555" x="1612900" y="4064000"/>
          <p14:tracePt t="36571" x="1624013" y="4044950"/>
          <p14:tracePt t="36579" x="1643063" y="4033838"/>
          <p14:tracePt t="36587" x="1663700" y="4024313"/>
          <p14:tracePt t="36596" x="1693863" y="4003675"/>
          <p14:tracePt t="36603" x="1724025" y="3994150"/>
          <p14:tracePt t="36611" x="1765300" y="3973513"/>
          <p14:tracePt t="36619" x="1814513" y="3963988"/>
          <p14:tracePt t="36627" x="1855788" y="3952875"/>
          <p14:tracePt t="36635" x="1895475" y="3943350"/>
          <p14:tracePt t="36643" x="1925638" y="3933825"/>
          <p14:tracePt t="36651" x="1976438" y="3933825"/>
          <p14:tracePt t="36659" x="2006600" y="3922713"/>
          <p14:tracePt t="36667" x="2016125" y="3922713"/>
          <p14:tracePt t="36675" x="2027238" y="3922713"/>
          <p14:tracePt t="36683" x="2036763" y="3922713"/>
          <p14:tracePt t="36691" x="2047875" y="3913188"/>
          <p14:tracePt t="36699" x="2057400" y="3913188"/>
          <p14:tracePt t="36814" x="2057400" y="3903663"/>
          <p14:tracePt t="36949" x="2078038" y="3903663"/>
          <p14:tracePt t="36957" x="2108200" y="3903663"/>
          <p14:tracePt t="36965" x="2138363" y="3913188"/>
          <p14:tracePt t="36973" x="2187575" y="3922713"/>
          <p14:tracePt t="36981" x="2249488" y="3952875"/>
          <p14:tracePt t="36989" x="2309813" y="3952875"/>
          <p14:tracePt t="36997" x="2370138" y="3963988"/>
          <p14:tracePt t="37005" x="2420938" y="3963988"/>
          <p14:tracePt t="37013" x="2451100" y="3963988"/>
          <p14:tracePt t="37021" x="2481263" y="3963988"/>
          <p14:tracePt t="37029" x="2500313" y="3963988"/>
          <p14:tracePt t="37037" x="2511425" y="3963988"/>
          <p14:tracePt t="37045" x="2520950" y="3963988"/>
          <p14:tracePt t="37111" x="2530475" y="3963988"/>
          <p14:tracePt t="37127" x="2541588" y="3963988"/>
          <p14:tracePt t="37135" x="2551113" y="3952875"/>
          <p14:tracePt t="37143" x="2571750" y="3952875"/>
          <p14:tracePt t="37151" x="2592388" y="3943350"/>
          <p14:tracePt t="37159" x="2592388" y="3933825"/>
          <p14:tracePt t="37167" x="2611438" y="3922713"/>
          <p14:tracePt t="37176" x="2622550" y="3922713"/>
          <p14:tracePt t="37183" x="2632075" y="3913188"/>
          <p14:tracePt t="37199" x="2641600" y="3913188"/>
          <p14:tracePt t="37215" x="2662238" y="3903663"/>
          <p14:tracePt t="37223" x="2671763" y="3903663"/>
          <p14:tracePt t="37231" x="2701925" y="3892550"/>
          <p14:tracePt t="37247" x="2722563" y="3892550"/>
          <p14:tracePt t="37255" x="2732088" y="3892550"/>
          <p14:tracePt t="37263" x="2743200" y="3883025"/>
          <p14:tracePt t="38032" x="2752725" y="3883025"/>
          <p14:tracePt t="38085" x="2763838" y="3883025"/>
          <p14:tracePt t="38093" x="2782888" y="3883025"/>
          <p14:tracePt t="38101" x="2803525" y="3883025"/>
          <p14:tracePt t="38109" x="2833688" y="3883025"/>
          <p14:tracePt t="38117" x="2873375" y="3883025"/>
          <p14:tracePt t="38125" x="2974975" y="3892550"/>
          <p14:tracePt t="38133" x="3035300" y="3892550"/>
          <p14:tracePt t="38141" x="3216275" y="3892550"/>
          <p14:tracePt t="38149" x="3368675" y="3913188"/>
          <p14:tracePt t="38157" x="3489325" y="3913188"/>
          <p14:tracePt t="38165" x="3690938" y="3913188"/>
          <p14:tracePt t="38173" x="3841750" y="3913188"/>
          <p14:tracePt t="38181" x="4024313" y="3913188"/>
          <p14:tracePt t="38189" x="4084638" y="3913188"/>
          <p14:tracePt t="38197" x="4195763" y="3913188"/>
          <p14:tracePt t="38205" x="4244975" y="3913188"/>
          <p14:tracePt t="38213" x="4275138" y="3922713"/>
          <p14:tracePt t="39268" x="4286250" y="3922713"/>
          <p14:tracePt t="39292" x="4295775" y="3922713"/>
          <p14:tracePt t="39301" x="4295775" y="3913188"/>
          <p14:tracePt t="39309" x="4305300" y="3913188"/>
          <p14:tracePt t="39316" x="4316413" y="3913188"/>
          <p14:tracePt t="39340" x="4316413" y="3903663"/>
          <p14:tracePt t="39348" x="4325938" y="3903663"/>
          <p14:tracePt t="39364" x="4337050" y="3903663"/>
          <p14:tracePt t="39372" x="4346575" y="3903663"/>
          <p14:tracePt t="39388" x="4356100" y="3903663"/>
          <p14:tracePt t="39396" x="4367213" y="3903663"/>
          <p14:tracePt t="39404" x="4376738" y="3903663"/>
          <p14:tracePt t="39415" x="4386263" y="3892550"/>
          <p14:tracePt t="39421" x="4397375" y="3892550"/>
          <p14:tracePt t="39431" x="4406900" y="3892550"/>
          <p14:tracePt t="39439" x="4416425" y="3892550"/>
          <p14:tracePt t="39446" x="4427538" y="3892550"/>
          <p14:tracePt t="39455" x="4437063" y="3892550"/>
          <p14:tracePt t="39462" x="4446588" y="3892550"/>
          <p14:tracePt t="39471" x="4457700" y="3892550"/>
          <p14:tracePt t="39494" x="4467225" y="3892550"/>
          <p14:tracePt t="39754" x="4476750" y="3892550"/>
          <p14:tracePt t="39762" x="4497388" y="3892550"/>
          <p14:tracePt t="39771" x="4527550" y="3903663"/>
          <p14:tracePt t="39778" x="4557713" y="3903663"/>
          <p14:tracePt t="39785" x="4578350" y="3913188"/>
          <p14:tracePt t="39792" x="4618038" y="3913188"/>
          <p14:tracePt t="39800" x="4689475" y="3913188"/>
          <p14:tracePt t="39808" x="4749800" y="3913188"/>
          <p14:tracePt t="39817" x="4789488" y="3913188"/>
          <p14:tracePt t="39824" x="4830763" y="3913188"/>
          <p14:tracePt t="39832" x="4860925" y="3913188"/>
          <p14:tracePt t="39840" x="4900613" y="3913188"/>
          <p14:tracePt t="39848" x="4930775" y="3913188"/>
          <p14:tracePt t="39856" x="4960938" y="3913188"/>
          <p14:tracePt t="39864" x="4981575" y="3903663"/>
          <p14:tracePt t="39872" x="4991100" y="3903663"/>
          <p14:tracePt t="39880" x="5011738" y="3903663"/>
          <p14:tracePt t="39896" x="5021263" y="3892550"/>
          <p14:tracePt t="39904" x="5032375" y="3892550"/>
          <p14:tracePt t="39912" x="5041900" y="3892550"/>
          <p14:tracePt t="39929" x="5053013" y="3892550"/>
          <p14:tracePt t="39945" x="5062538" y="3892550"/>
          <p14:tracePt t="39952" x="5083175" y="3892550"/>
          <p14:tracePt t="39960" x="5092700" y="3892550"/>
          <p14:tracePt t="39968" x="5102225" y="3892550"/>
          <p14:tracePt t="40003" x="5113338" y="3892550"/>
          <p14:tracePt t="40009" x="5113338" y="3883025"/>
          <p14:tracePt t="40027" x="5122863" y="3883025"/>
          <p14:tracePt t="40140" x="5132388" y="3883025"/>
          <p14:tracePt t="40164" x="5143500" y="3883025"/>
          <p14:tracePt t="40179" x="5153025" y="3883025"/>
          <p14:tracePt t="40188" x="5162550" y="3883025"/>
          <p14:tracePt t="40204" x="5173663" y="3883025"/>
          <p14:tracePt t="40303" x="5183188" y="3883025"/>
          <p14:tracePt t="40311" x="5203825" y="3883025"/>
          <p14:tracePt t="40315" x="5224463" y="3883025"/>
          <p14:tracePt t="40326" x="5243513" y="3873500"/>
          <p14:tracePt t="40334" x="5254625" y="3873500"/>
          <p14:tracePt t="40341" x="5294313" y="3862388"/>
          <p14:tracePt t="40349" x="5303838" y="3862388"/>
          <p14:tracePt t="40357" x="5324475" y="3852863"/>
          <p14:tracePt t="40365" x="5345113" y="3852863"/>
          <p14:tracePt t="40373" x="5364163" y="3852863"/>
          <p14:tracePt t="40381" x="5384800" y="3841750"/>
          <p14:tracePt t="40389" x="5414963" y="3841750"/>
          <p14:tracePt t="40397" x="5435600" y="3832225"/>
          <p14:tracePt t="40405" x="5445125" y="3832225"/>
          <p14:tracePt t="40413" x="5475288" y="3832225"/>
          <p14:tracePt t="40421" x="5495925" y="3822700"/>
          <p14:tracePt t="40429" x="5516563" y="3811588"/>
          <p14:tracePt t="40437" x="5535613" y="3811588"/>
          <p14:tracePt t="40445" x="5546725" y="3811588"/>
          <p14:tracePt t="40452" x="5556250" y="3802063"/>
          <p14:tracePt t="40468" x="5567363" y="3802063"/>
          <p14:tracePt t="40476" x="5576888" y="3802063"/>
          <p14:tracePt t="40484" x="5586413" y="3802063"/>
          <p14:tracePt t="40493" x="5597525" y="3792538"/>
          <p14:tracePt t="40500" x="5607050" y="3792538"/>
          <p14:tracePt t="40511" x="5616575" y="3792538"/>
          <p14:tracePt t="40517" x="5627688" y="3792538"/>
          <p14:tracePt t="40526" x="5637213" y="3781425"/>
          <p14:tracePt t="40542" x="5646738" y="3781425"/>
          <p14:tracePt t="40550" x="5657850" y="3781425"/>
          <p14:tracePt t="40566" x="5667375" y="3771900"/>
          <p14:tracePt t="40573" x="5676900" y="3771900"/>
          <p14:tracePt t="40581" x="5676900" y="3762375"/>
          <p14:tracePt t="40589" x="5688013" y="3762375"/>
          <p14:tracePt t="40598" x="5697538" y="3762375"/>
          <p14:tracePt t="40606" x="5707063" y="3762375"/>
          <p14:tracePt t="40622" x="5718175" y="3762375"/>
          <p14:tracePt t="40704" x="5718175" y="3751263"/>
          <p14:tracePt t="40720" x="5707063" y="3751263"/>
          <p14:tracePt t="40728" x="5637213" y="3751263"/>
          <p14:tracePt t="40736" x="5535613" y="3751263"/>
          <p14:tracePt t="40744" x="5426075" y="3762375"/>
          <p14:tracePt t="40752" x="5314950" y="3771900"/>
          <p14:tracePt t="40761" x="5143500" y="3802063"/>
          <p14:tracePt t="40767" x="4930775" y="3822700"/>
          <p14:tracePt t="40777" x="4759325" y="3822700"/>
          <p14:tracePt t="40783" x="4557713" y="3841750"/>
          <p14:tracePt t="40793" x="4325938" y="3852863"/>
          <p14:tracePt t="40800" x="4114800" y="3873500"/>
          <p14:tracePt t="40808" x="3790950" y="3913188"/>
          <p14:tracePt t="40815" x="3579813" y="3943350"/>
          <p14:tracePt t="40823" x="3449638" y="3973513"/>
          <p14:tracePt t="40831" x="3278188" y="3983038"/>
          <p14:tracePt t="40840" x="3086100" y="4013200"/>
          <p14:tracePt t="40847" x="2984500" y="4033838"/>
          <p14:tracePt t="40856" x="2944813" y="4044950"/>
          <p14:tracePt t="40863" x="2903538" y="4054475"/>
          <p14:tracePt t="40871" x="2873375" y="4064000"/>
          <p14:tracePt t="40882" x="2843213" y="4075113"/>
          <p14:tracePt t="40887" x="2803525" y="4084638"/>
          <p14:tracePt t="40898" x="2773363" y="4094163"/>
          <p14:tracePt t="40905" x="2701925" y="4105275"/>
          <p14:tracePt t="40914" x="2641600" y="4135438"/>
          <p14:tracePt t="40921" x="2581275" y="4144963"/>
          <p14:tracePt t="40929" x="2551113" y="4154488"/>
          <p14:tracePt t="40937" x="2470150" y="4165600"/>
          <p14:tracePt t="40945" x="2409825" y="4184650"/>
          <p14:tracePt t="40953" x="2339975" y="4195763"/>
          <p14:tracePt t="40960" x="2238375" y="4225925"/>
          <p14:tracePt t="40968" x="2157413" y="4235450"/>
          <p14:tracePt t="40976" x="2097088" y="4246563"/>
          <p14:tracePt t="40984" x="1997075" y="4265613"/>
          <p14:tracePt t="40992" x="1966913" y="4286250"/>
          <p14:tracePt t="41000" x="1925638" y="4286250"/>
          <p14:tracePt t="41008" x="1865313" y="4306888"/>
          <p14:tracePt t="41017" x="1855788" y="4306888"/>
          <p14:tracePt t="41024" x="1835150" y="4316413"/>
          <p14:tracePt t="41040" x="1825625" y="4316413"/>
          <p14:tracePt t="41057" x="1814513" y="4316413"/>
          <p14:tracePt t="41073" x="1804988" y="4325938"/>
          <p14:tracePt t="41080" x="1795463" y="4325938"/>
          <p14:tracePt t="41096" x="1784350" y="4325938"/>
          <p14:tracePt t="41112" x="1774825" y="4325938"/>
          <p14:tracePt t="41389" x="1774825" y="4316413"/>
          <p14:tracePt t="41404" x="1774825" y="4306888"/>
          <p14:tracePt t="41411" x="1774825" y="4295775"/>
          <p14:tracePt t="41419" x="1784350" y="4286250"/>
          <p14:tracePt t="41427" x="1795463" y="4265613"/>
          <p14:tracePt t="41435" x="1795463" y="4246563"/>
          <p14:tracePt t="41442" x="1804988" y="4235450"/>
          <p14:tracePt t="41452" x="1825625" y="4225925"/>
          <p14:tracePt t="41468" x="1835150" y="4216400"/>
          <p14:tracePt t="41474" x="1844675" y="4205288"/>
          <p14:tracePt t="41484" x="1844675" y="4195763"/>
          <p14:tracePt t="41492" x="1865313" y="4195763"/>
          <p14:tracePt t="41500" x="1876425" y="4184650"/>
          <p14:tracePt t="41508" x="1885950" y="4184650"/>
          <p14:tracePt t="41516" x="1895475" y="4184650"/>
          <p14:tracePt t="41524" x="1906588" y="4175125"/>
          <p14:tracePt t="41532" x="1916113" y="4175125"/>
          <p14:tracePt t="41540" x="1936750" y="4165600"/>
          <p14:tracePt t="41548" x="1946275" y="4165600"/>
          <p14:tracePt t="41564" x="1966913" y="4154488"/>
          <p14:tracePt t="41573" x="1976438" y="4154488"/>
          <p14:tracePt t="41580" x="1985963" y="4154488"/>
          <p14:tracePt t="41604" x="2006600" y="4144963"/>
          <p14:tracePt t="41619" x="2016125" y="4144963"/>
          <p14:tracePt t="41704" x="2027238" y="4144963"/>
          <p14:tracePt t="41760" x="2027238" y="4135438"/>
          <p14:tracePt t="41816" x="2036763" y="4135438"/>
          <p14:tracePt t="41862" x="2047875" y="4135438"/>
          <p14:tracePt t="41902" x="2057400" y="4135438"/>
          <p14:tracePt t="41934" x="2066925" y="4135438"/>
          <p14:tracePt t="41966" x="2066925" y="4124325"/>
          <p14:tracePt t="41998" x="2078038" y="4124325"/>
          <p14:tracePt t="42115" x="2078038" y="4114800"/>
          <p14:tracePt t="42209" x="2087563" y="4114800"/>
          <p14:tracePt t="42217" x="2097088" y="4114800"/>
          <p14:tracePt t="42225" x="2108200" y="4114800"/>
          <p14:tracePt t="42233" x="2117725" y="4114800"/>
          <p14:tracePt t="42241" x="2138363" y="4114800"/>
          <p14:tracePt t="42249" x="2157413" y="4114800"/>
          <p14:tracePt t="42258" x="2187575" y="4114800"/>
          <p14:tracePt t="42264" x="2228850" y="4105275"/>
          <p14:tracePt t="42273" x="2289175" y="4105275"/>
          <p14:tracePt t="42281" x="2390775" y="4105275"/>
          <p14:tracePt t="42289" x="2439988" y="4105275"/>
          <p14:tracePt t="42296" x="2481263" y="4105275"/>
          <p14:tracePt t="42304" x="2541588" y="4105275"/>
          <p14:tracePt t="42312" x="2622550" y="4105275"/>
          <p14:tracePt t="42320" x="2662238" y="4105275"/>
          <p14:tracePt t="42328" x="2692400" y="4105275"/>
          <p14:tracePt t="42336" x="2713038" y="4094163"/>
          <p14:tracePt t="42352" x="2722563" y="4094163"/>
          <p14:tracePt t="42499" x="2722563" y="4084638"/>
          <p14:tracePt t="42846" x="2743200" y="4084638"/>
          <p14:tracePt t="42855" x="2773363" y="4084638"/>
          <p14:tracePt t="42864" x="2813050" y="4084638"/>
          <p14:tracePt t="42870" x="2873375" y="4084638"/>
          <p14:tracePt t="42876" x="2944813" y="4084638"/>
          <p14:tracePt t="42885" x="3025775" y="4084638"/>
          <p14:tracePt t="42892" x="3106738" y="4084638"/>
          <p14:tracePt t="42900" x="3155950" y="4084638"/>
          <p14:tracePt t="42909" x="3216275" y="4084638"/>
          <p14:tracePt t="42916" x="3317875" y="4084638"/>
          <p14:tracePt t="42924" x="3357563" y="4084638"/>
          <p14:tracePt t="42934" x="3398838" y="4084638"/>
          <p14:tracePt t="42940" x="3429000" y="4084638"/>
          <p14:tracePt t="42950" x="3459163" y="4084638"/>
          <p14:tracePt t="42956" x="3479800" y="4084638"/>
          <p14:tracePt t="42966" x="3489325" y="4084638"/>
          <p14:tracePt t="42972" x="3498850" y="4084638"/>
          <p14:tracePt t="42982" x="3509963" y="4084638"/>
          <p14:tracePt t="42990" x="3529013" y="4084638"/>
          <p14:tracePt t="43062" x="3540125" y="4084638"/>
          <p14:tracePt t="43401" x="3549650" y="4084638"/>
          <p14:tracePt t="43409" x="3579813" y="4084638"/>
          <p14:tracePt t="43417" x="3609975" y="4084638"/>
          <p14:tracePt t="43425" x="3651250" y="4084638"/>
          <p14:tracePt t="43433" x="3711575" y="4084638"/>
          <p14:tracePt t="43440" x="3802063" y="4084638"/>
          <p14:tracePt t="43449" x="3883025" y="4084638"/>
          <p14:tracePt t="43456" x="3952875" y="4084638"/>
          <p14:tracePt t="43465" x="4033838" y="4084638"/>
          <p14:tracePt t="43473" x="4094163" y="4084638"/>
          <p14:tracePt t="43480" x="4184650" y="4084638"/>
          <p14:tracePt t="43488" x="4244975" y="4084638"/>
          <p14:tracePt t="43496" x="4286250" y="4084638"/>
          <p14:tracePt t="43504" x="4325938" y="4084638"/>
          <p14:tracePt t="43512" x="4416425" y="4084638"/>
          <p14:tracePt t="43522" x="4457700" y="4084638"/>
          <p14:tracePt t="43527" x="4487863" y="4084638"/>
          <p14:tracePt t="43538" x="4518025" y="4084638"/>
          <p14:tracePt t="43546" x="4538663" y="4084638"/>
          <p14:tracePt t="43554" x="4548188" y="4084638"/>
          <p14:tracePt t="43570" x="4557713" y="4084638"/>
          <p14:tracePt t="43586" x="4568825" y="4084638"/>
          <p14:tracePt t="43602" x="4568825" y="4075113"/>
          <p14:tracePt t="43658" x="4578350" y="4075113"/>
          <p14:tracePt t="43666" x="4578350" y="4064000"/>
          <p14:tracePt t="44037" x="4587875" y="4064000"/>
          <p14:tracePt t="44045" x="4618038" y="4064000"/>
          <p14:tracePt t="44053" x="4668838" y="4064000"/>
          <p14:tracePt t="44062" x="4770438" y="4064000"/>
          <p14:tracePt t="44069" x="4830763" y="4054475"/>
          <p14:tracePt t="44076" x="4951413" y="4024313"/>
          <p14:tracePt t="44084" x="5062538" y="3994150"/>
          <p14:tracePt t="44091" x="5284788" y="3943350"/>
          <p14:tracePt t="44100" x="5435600" y="3892550"/>
          <p14:tracePt t="44110" x="5627688" y="3832225"/>
          <p14:tracePt t="44115" x="5799138" y="3781425"/>
          <p14:tracePt t="44126" x="5940425" y="3741738"/>
          <p14:tracePt t="44132" x="6142038" y="3651250"/>
          <p14:tracePt t="44142" x="6251575" y="3621088"/>
          <p14:tracePt t="44150" x="6564313" y="3530600"/>
          <p14:tracePt t="44157" x="6686550" y="3489325"/>
          <p14:tracePt t="44166" x="6807200" y="3429000"/>
          <p14:tracePt t="44174" x="6999288" y="3338513"/>
          <p14:tracePt t="44182" x="7119938" y="3278188"/>
          <p14:tracePt t="44190" x="7210425" y="3236913"/>
          <p14:tracePt t="44198" x="7291388" y="3197225"/>
          <p14:tracePt t="44206" x="7342188" y="3155950"/>
          <p14:tracePt t="44214" x="7372350" y="3136900"/>
          <p14:tracePt t="44222" x="7391400" y="3125788"/>
          <p14:tracePt t="44230" x="7412038" y="3106738"/>
          <p14:tracePt t="44237" x="7432675" y="3095625"/>
          <p14:tracePt t="44246" x="7451725" y="3086100"/>
          <p14:tracePt t="44273" x="7472363" y="3076575"/>
          <p14:tracePt t="44278" x="7472363" y="3065463"/>
          <p14:tracePt t="44286" x="7481888" y="3065463"/>
          <p14:tracePt t="44302" x="7493000" y="3055938"/>
          <p14:tracePt t="44490" x="7493000" y="3076575"/>
          <p14:tracePt t="44498" x="7493000" y="3095625"/>
          <p14:tracePt t="44508" x="7481888" y="3106738"/>
          <p14:tracePt t="44514" x="7481888" y="3116263"/>
          <p14:tracePt t="44522" x="7472363" y="3125788"/>
          <p14:tracePt t="44528" x="7462838" y="3136900"/>
          <p14:tracePt t="44536" x="7462838" y="3146425"/>
          <p14:tracePt t="44544" x="7451725" y="3146425"/>
          <p14:tracePt t="44552" x="7451725" y="3155950"/>
          <p14:tracePt t="44560" x="7442200" y="3167063"/>
          <p14:tracePt t="44568" x="7432675" y="3187700"/>
          <p14:tracePt t="44576" x="7412038" y="3197225"/>
          <p14:tracePt t="44584" x="7402513" y="3217863"/>
          <p14:tracePt t="44592" x="7381875" y="3227388"/>
          <p14:tracePt t="44600" x="7351713" y="3248025"/>
          <p14:tracePt t="44608" x="7331075" y="3267075"/>
          <p14:tracePt t="44616" x="7300913" y="3278188"/>
          <p14:tracePt t="44624" x="7270750" y="3297238"/>
          <p14:tracePt t="44632" x="7240588" y="3317875"/>
          <p14:tracePt t="44640" x="7219950" y="3327400"/>
          <p14:tracePt t="44648" x="7189788" y="3348038"/>
          <p14:tracePt t="44656" x="7170738" y="3348038"/>
          <p14:tracePt t="44664" x="7150100" y="3359150"/>
          <p14:tracePt t="44672" x="7138988" y="3359150"/>
          <p14:tracePt t="44680" x="7138988" y="3368675"/>
          <p14:tracePt t="44858" x="7159625" y="3368675"/>
          <p14:tracePt t="44866" x="7180263" y="3378200"/>
          <p14:tracePt t="44874" x="7189788" y="3378200"/>
          <p14:tracePt t="44882" x="7219950" y="3389313"/>
          <p14:tracePt t="44890" x="7240588" y="3389313"/>
          <p14:tracePt t="44898" x="7261225" y="3389313"/>
          <p14:tracePt t="44906" x="7291388" y="3389313"/>
          <p14:tracePt t="44914" x="7321550" y="3389313"/>
          <p14:tracePt t="44922" x="7342188" y="3398838"/>
          <p14:tracePt t="44930" x="7372350" y="3398838"/>
          <p14:tracePt t="44937" x="7391400" y="3398838"/>
          <p14:tracePt t="44946" x="7421563" y="3398838"/>
          <p14:tracePt t="44953" x="7451725" y="3398838"/>
          <p14:tracePt t="44962" x="7462838" y="3398838"/>
          <p14:tracePt t="44970" x="7493000" y="3398838"/>
          <p14:tracePt t="44978" x="7523163" y="3398838"/>
          <p14:tracePt t="44987" x="7543800" y="3398838"/>
          <p14:tracePt t="44996" x="7573963" y="3398838"/>
          <p14:tracePt t="45001" x="7593013" y="3398838"/>
          <p14:tracePt t="45012" x="7613650" y="3398838"/>
          <p14:tracePt t="45018" x="7643813" y="3398838"/>
          <p14:tracePt t="45028" x="7673975" y="3398838"/>
          <p14:tracePt t="45036" x="7704138" y="3398838"/>
          <p14:tracePt t="45044" x="7724775" y="3398838"/>
          <p14:tracePt t="45052" x="7754938" y="3398838"/>
          <p14:tracePt t="45068" x="7764463" y="3398838"/>
          <p14:tracePt t="45076" x="7775575" y="3398838"/>
          <p14:tracePt t="45462" x="7785100" y="3398838"/>
          <p14:tracePt t="45486" x="7794625" y="3398838"/>
          <p14:tracePt t="45494" x="7805738" y="3398838"/>
          <p14:tracePt t="45502" x="7824788" y="3398838"/>
          <p14:tracePt t="45509" x="7854950" y="3398838"/>
          <p14:tracePt t="45517" x="7875588" y="3398838"/>
          <p14:tracePt t="45525" x="7916863" y="3408363"/>
          <p14:tracePt t="45534" x="7947025" y="3408363"/>
          <p14:tracePt t="45541" x="7986713" y="3408363"/>
          <p14:tracePt t="45551" x="8026400" y="3408363"/>
          <p14:tracePt t="45557" x="8058150" y="3408363"/>
          <p14:tracePt t="45566" x="8088313" y="3408363"/>
          <p14:tracePt t="45576" x="8118475" y="3408363"/>
          <p14:tracePt t="45582" x="8148638" y="3408363"/>
          <p14:tracePt t="45591" x="8178800" y="3408363"/>
          <p14:tracePt t="45597" x="8208963" y="3408363"/>
          <p14:tracePt t="45607" x="8239125" y="3408363"/>
          <p14:tracePt t="45617" x="8259763" y="3408363"/>
          <p14:tracePt t="45623" x="8289925" y="3408363"/>
          <p14:tracePt t="45631" x="8320088" y="3408363"/>
          <p14:tracePt t="45639" x="8359775" y="3408363"/>
          <p14:tracePt t="45647" x="8380413" y="3408363"/>
          <p14:tracePt t="45655" x="8410575" y="3408363"/>
          <p14:tracePt t="45663" x="8431213" y="3398838"/>
          <p14:tracePt t="45671" x="8440738" y="3398838"/>
          <p14:tracePt t="45680" x="8461375" y="3389313"/>
          <p14:tracePt t="45687" x="8470900" y="3389313"/>
          <p14:tracePt t="45808" x="8470900" y="3378200"/>
          <p14:tracePt t="46092" x="8480425" y="3378200"/>
          <p14:tracePt t="46179" x="8480425" y="3368675"/>
          <p14:tracePt t="46561" x="8461375" y="3368675"/>
          <p14:tracePt t="46568" x="8431213" y="3368675"/>
          <p14:tracePt t="46576" x="8380413" y="3368675"/>
          <p14:tracePt t="46584" x="8329613" y="3359150"/>
          <p14:tracePt t="46593" x="8248650" y="3327400"/>
          <p14:tracePt t="46597" x="8107363" y="3297238"/>
          <p14:tracePt t="46605" x="7916863" y="3236913"/>
          <p14:tracePt t="46614" x="7764463" y="3206750"/>
          <p14:tracePt t="46621" x="7573963" y="3155950"/>
          <p14:tracePt t="46629" x="7270750" y="3086100"/>
          <p14:tracePt t="46637" x="7078663" y="3035300"/>
          <p14:tracePt t="46645" x="6696075" y="2954338"/>
          <p14:tracePt t="46653" x="6353175" y="2894013"/>
          <p14:tracePt t="46661" x="6061075" y="2833688"/>
          <p14:tracePt t="46669" x="5868988" y="2803525"/>
          <p14:tracePt t="46678" x="5718175" y="2763838"/>
          <p14:tracePt t="46685" x="5364163" y="2692400"/>
          <p14:tracePt t="46693" x="5173663" y="2641600"/>
          <p14:tracePt t="46701" x="5032375" y="2611438"/>
          <p14:tracePt t="46709" x="4749800" y="2520950"/>
          <p14:tracePt t="46717" x="4527550" y="2460625"/>
          <p14:tracePt t="46725" x="4256088" y="2390775"/>
          <p14:tracePt t="46733" x="3913188" y="2298700"/>
          <p14:tracePt t="46741" x="3570288" y="2219325"/>
          <p14:tracePt t="46749" x="3155950" y="2127250"/>
          <p14:tracePt t="46757" x="2965450" y="2078038"/>
          <p14:tracePt t="46767" x="2611438" y="1997075"/>
          <p14:tracePt t="46773" x="2268538" y="1916113"/>
          <p14:tracePt t="46783" x="2078038" y="1865313"/>
          <p14:tracePt t="46791" x="1885950" y="1795463"/>
          <p14:tracePt t="46799" x="1765300" y="1774825"/>
          <p14:tracePt t="46807" x="1643063" y="1724025"/>
          <p14:tracePt t="46815" x="1582738" y="1684338"/>
          <p14:tracePt t="46823" x="1522413" y="1663700"/>
          <p14:tracePt t="46831" x="1431925" y="1624013"/>
          <p14:tracePt t="46839" x="1381125" y="1582738"/>
          <p14:tracePt t="46847" x="1270000" y="1543050"/>
          <p14:tracePt t="46855" x="1109663" y="1462088"/>
          <p14:tracePt t="46863" x="957263" y="1401763"/>
          <p14:tracePt t="46871" x="836613" y="1341438"/>
          <p14:tracePt t="46879" x="544513" y="1200150"/>
          <p14:tracePt t="46887" x="412750" y="1139825"/>
          <p14:tracePt t="46895" x="273050" y="1079500"/>
          <p14:tracePt t="46903" x="101600" y="998538"/>
          <p14:tracePt t="46911" x="0" y="93821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5.2 CNN 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4590109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13"/>
              <a:defRPr/>
            </a:pPr>
            <a:r>
              <a:rPr lang="ko-KR" altLang="en-US" dirty="0"/>
              <a:t>성능을 확인하는 코드도 같습니다.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99710" y="1068123"/>
            <a:ext cx="6992288" cy="5789876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CB1A67D-3BBB-4B2D-B87D-8118F7AA4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8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5" x="150813" y="927100"/>
          <p14:tracePt t="503" x="161925" y="938213"/>
          <p14:tracePt t="511" x="192088" y="947738"/>
          <p14:tracePt t="519" x="231775" y="968375"/>
          <p14:tracePt t="527" x="261938" y="989013"/>
          <p14:tracePt t="535" x="303213" y="1028700"/>
          <p14:tracePt t="543" x="352425" y="1049338"/>
          <p14:tracePt t="551" x="403225" y="1068388"/>
          <p14:tracePt t="559" x="463550" y="1109663"/>
          <p14:tracePt t="567" x="493713" y="1139825"/>
          <p14:tracePt t="575" x="523875" y="1160463"/>
          <p14:tracePt t="583" x="565150" y="1190625"/>
          <p14:tracePt t="593" x="584200" y="1209675"/>
          <p14:tracePt t="599" x="625475" y="1239838"/>
          <p14:tracePt t="609" x="646113" y="1260475"/>
          <p14:tracePt t="615" x="676275" y="1290638"/>
          <p14:tracePt t="625" x="695325" y="1311275"/>
          <p14:tracePt t="631" x="715963" y="1331913"/>
          <p14:tracePt t="641" x="755650" y="1350963"/>
          <p14:tracePt t="649" x="766763" y="1381125"/>
          <p14:tracePt t="657" x="796925" y="1401763"/>
          <p14:tracePt t="665" x="806450" y="1441450"/>
          <p14:tracePt t="673" x="827088" y="1462088"/>
          <p14:tracePt t="681" x="847725" y="1482725"/>
          <p14:tracePt t="689" x="866775" y="1512888"/>
          <p14:tracePt t="697" x="877888" y="1533525"/>
          <p14:tracePt t="705" x="896938" y="1552575"/>
          <p14:tracePt t="713" x="917575" y="1582738"/>
          <p14:tracePt t="721" x="927100" y="1593850"/>
          <p14:tracePt t="737" x="927100" y="1603375"/>
          <p14:tracePt t="745" x="938213" y="1603375"/>
          <p14:tracePt t="753" x="938213" y="1612900"/>
          <p14:tracePt t="761" x="947738" y="1612900"/>
          <p14:tracePt t="777" x="957263" y="1624013"/>
          <p14:tracePt t="785" x="968375" y="1624013"/>
          <p14:tracePt t="801" x="989013" y="1633538"/>
          <p14:tracePt t="809" x="1008063" y="1644650"/>
          <p14:tracePt t="817" x="1019175" y="1654175"/>
          <p14:tracePt t="825" x="1049338" y="1663700"/>
          <p14:tracePt t="833" x="1058863" y="1663700"/>
          <p14:tracePt t="841" x="1098550" y="1674813"/>
          <p14:tracePt t="849" x="1109663" y="1684338"/>
          <p14:tracePt t="857" x="1139825" y="1693863"/>
          <p14:tracePt t="865" x="1160463" y="1704975"/>
          <p14:tracePt t="873" x="1179513" y="1704975"/>
          <p14:tracePt t="881" x="1200150" y="1714500"/>
          <p14:tracePt t="889" x="1220788" y="1714500"/>
          <p14:tracePt t="897" x="1239838" y="1714500"/>
          <p14:tracePt t="907" x="1260475" y="1724025"/>
          <p14:tracePt t="931" x="1270000" y="1724025"/>
          <p14:tracePt t="1035" x="1270000" y="1714500"/>
          <p14:tracePt t="1139" x="1281113" y="1714500"/>
          <p14:tracePt t="1181" x="1281113" y="1704975"/>
          <p14:tracePt t="1211" x="1281113" y="1693863"/>
          <p14:tracePt t="1230" x="1270000" y="1684338"/>
          <p14:tracePt t="1246" x="1270000" y="1674813"/>
          <p14:tracePt t="1270" x="1260475" y="1674813"/>
          <p14:tracePt t="1277" x="1260475" y="1663700"/>
          <p14:tracePt t="1342" x="1260475" y="1654175"/>
          <p14:tracePt t="1423" x="1260475" y="1644650"/>
          <p14:tracePt t="1490" x="1270000" y="1644650"/>
          <p14:tracePt t="1497" x="1290638" y="1644650"/>
          <p14:tracePt t="1506" x="1311275" y="1644650"/>
          <p14:tracePt t="1513" x="1341438" y="1644650"/>
          <p14:tracePt t="1523" x="1381125" y="1644650"/>
          <p14:tracePt t="1527" x="1422400" y="1654175"/>
          <p14:tracePt t="1535" x="1482725" y="1663700"/>
          <p14:tracePt t="1543" x="1563688" y="1684338"/>
          <p14:tracePt t="1551" x="1643063" y="1684338"/>
          <p14:tracePt t="1559" x="1735138" y="1693863"/>
          <p14:tracePt t="1567" x="1814513" y="1693863"/>
          <p14:tracePt t="1575" x="1895475" y="1693863"/>
          <p14:tracePt t="1583" x="1936750" y="1693863"/>
          <p14:tracePt t="1591" x="1976438" y="1693863"/>
          <p14:tracePt t="1600" x="2006600" y="1693863"/>
          <p14:tracePt t="1607" x="2036763" y="1693863"/>
          <p14:tracePt t="1617" x="2047875" y="1693863"/>
          <p14:tracePt t="1623" x="2057400" y="1693863"/>
          <p14:tracePt t="1639" x="2066925" y="1693863"/>
          <p14:tracePt t="1647" x="2087563" y="1693863"/>
          <p14:tracePt t="1655" x="2097088" y="1693863"/>
          <p14:tracePt t="1664" x="2108200" y="1693863"/>
          <p14:tracePt t="1671" x="2127250" y="1693863"/>
          <p14:tracePt t="1679" x="2147888" y="1693863"/>
          <p14:tracePt t="1687" x="2168525" y="1693863"/>
          <p14:tracePt t="1695" x="2178050" y="1693863"/>
          <p14:tracePt t="1703" x="2187575" y="1693863"/>
          <p14:tracePt t="1711" x="2208213" y="1693863"/>
          <p14:tracePt t="1719" x="2228850" y="1693863"/>
          <p14:tracePt t="1727" x="2249488" y="1693863"/>
          <p14:tracePt t="1743" x="2279650" y="1693863"/>
          <p14:tracePt t="1751" x="2298700" y="1693863"/>
          <p14:tracePt t="1759" x="2319338" y="1693863"/>
          <p14:tracePt t="1767" x="2349500" y="1693863"/>
          <p14:tracePt t="1775" x="2379663" y="1693863"/>
          <p14:tracePt t="1782" x="2409825" y="1693863"/>
          <p14:tracePt t="1791" x="2439988" y="1693863"/>
          <p14:tracePt t="1801" x="2451100" y="1693863"/>
          <p14:tracePt t="1809" x="2470150" y="1693863"/>
          <p14:tracePt t="1817" x="2481263" y="1693863"/>
          <p14:tracePt t="1825" x="2490788" y="1693863"/>
          <p14:tracePt t="1833" x="2500313" y="1693863"/>
          <p14:tracePt t="1841" x="2520950" y="1693863"/>
          <p14:tracePt t="1849" x="2530475" y="1693863"/>
          <p14:tracePt t="1857" x="2551113" y="1693863"/>
          <p14:tracePt t="1866" x="2571750" y="1693863"/>
          <p14:tracePt t="1873" x="2581275" y="1693863"/>
          <p14:tracePt t="1882" x="2592388" y="1693863"/>
          <p14:tracePt t="1889" x="2622550" y="1693863"/>
          <p14:tracePt t="1898" x="2632075" y="1693863"/>
          <p14:tracePt t="1905" x="2652713" y="1693863"/>
          <p14:tracePt t="1913" x="2671763" y="1693863"/>
          <p14:tracePt t="1921" x="2692400" y="1693863"/>
          <p14:tracePt t="1929" x="2701925" y="1704975"/>
          <p14:tracePt t="1937" x="2713038" y="1704975"/>
          <p14:tracePt t="1945" x="2722563" y="1704975"/>
          <p14:tracePt t="1953" x="2732088" y="1704975"/>
          <p14:tracePt t="1961" x="2743200" y="1704975"/>
          <p14:tracePt t="1977" x="2752725" y="1704975"/>
          <p14:tracePt t="1997" x="2763838" y="1704975"/>
          <p14:tracePt t="2001" x="2782888" y="1704975"/>
          <p14:tracePt t="2009" x="2813050" y="1704975"/>
          <p14:tracePt t="2017" x="2833688" y="1704975"/>
          <p14:tracePt t="2025" x="2843213" y="1704975"/>
          <p14:tracePt t="2033" x="2873375" y="1704975"/>
          <p14:tracePt t="2041" x="2894013" y="1704975"/>
          <p14:tracePt t="2049" x="2914650" y="1704975"/>
          <p14:tracePt t="2057" x="2924175" y="1704975"/>
          <p14:tracePt t="2065" x="2935288" y="1704975"/>
          <p14:tracePt t="2075" x="2944813" y="1704975"/>
          <p14:tracePt t="2080" x="2965450" y="1704975"/>
          <p14:tracePt t="2091" x="2974975" y="1704975"/>
          <p14:tracePt t="2099" x="2984500" y="1704975"/>
          <p14:tracePt t="2106" x="3005138" y="1693863"/>
          <p14:tracePt t="2115" x="3025775" y="1693863"/>
          <p14:tracePt t="2123" x="3044825" y="1693863"/>
          <p14:tracePt t="2130" x="3065463" y="1684338"/>
          <p14:tracePt t="2139" x="3074988" y="1684338"/>
          <p14:tracePt t="2155" x="3095625" y="1684338"/>
          <p14:tracePt t="2163" x="3116263" y="1674813"/>
          <p14:tracePt t="2171" x="3136900" y="1674813"/>
          <p14:tracePt t="2180" x="3155950" y="1674813"/>
          <p14:tracePt t="2187" x="3167063" y="1674813"/>
          <p14:tracePt t="2195" x="3197225" y="1674813"/>
          <p14:tracePt t="2203" x="3227388" y="1663700"/>
          <p14:tracePt t="2211" x="3236913" y="1663700"/>
          <p14:tracePt t="2219" x="3267075" y="1654175"/>
          <p14:tracePt t="2227" x="3287713" y="1654175"/>
          <p14:tracePt t="2235" x="3317875" y="1644650"/>
          <p14:tracePt t="2242" x="3338513" y="1633538"/>
          <p14:tracePt t="2251" x="3357563" y="1633538"/>
          <p14:tracePt t="2258" x="3387725" y="1624013"/>
          <p14:tracePt t="2267" x="3417888" y="1612900"/>
          <p14:tracePt t="2275" x="3438525" y="1603375"/>
          <p14:tracePt t="2283" x="3449638" y="1603375"/>
          <p14:tracePt t="2291" x="3468688" y="1593850"/>
          <p14:tracePt t="2299" x="3479800" y="1593850"/>
          <p14:tracePt t="2315" x="3489325" y="1593850"/>
          <p14:tracePt t="3173" x="3498850" y="1593850"/>
          <p14:tracePt t="3189" x="3509963" y="1593850"/>
          <p14:tracePt t="3204" x="3519488" y="1593850"/>
          <p14:tracePt t="3217" x="3529013" y="1593850"/>
          <p14:tracePt t="3224" x="3540125" y="1593850"/>
          <p14:tracePt t="3240" x="3549650" y="1593850"/>
          <p14:tracePt t="3251" x="3549650" y="1603375"/>
          <p14:tracePt t="3307" x="3559175" y="1603375"/>
          <p14:tracePt t="3323" x="3570288" y="1603375"/>
          <p14:tracePt t="3372" x="3579813" y="1603375"/>
          <p14:tracePt t="3395" x="3589338" y="1603375"/>
          <p14:tracePt t="3411" x="3609975" y="1603375"/>
          <p14:tracePt t="3419" x="3619500" y="1603375"/>
          <p14:tracePt t="3427" x="3630613" y="1603375"/>
          <p14:tracePt t="3435" x="3651250" y="1603375"/>
          <p14:tracePt t="3443" x="3670300" y="1603375"/>
          <p14:tracePt t="3450" x="3681413" y="1603375"/>
          <p14:tracePt t="3459" x="3700463" y="1612900"/>
          <p14:tracePt t="3466" x="3721100" y="1624013"/>
          <p14:tracePt t="3474" x="3751263" y="1624013"/>
          <p14:tracePt t="3483" x="3781425" y="1624013"/>
          <p14:tracePt t="3490" x="3811588" y="1633538"/>
          <p14:tracePt t="3499" x="3841750" y="1633538"/>
          <p14:tracePt t="3507" x="3871913" y="1644650"/>
          <p14:tracePt t="3515" x="3902075" y="1644650"/>
          <p14:tracePt t="3525" x="3922713" y="1654175"/>
          <p14:tracePt t="3531" x="3932238" y="1654175"/>
          <p14:tracePt t="3541" x="3962400" y="1654175"/>
          <p14:tracePt t="3547" x="3983038" y="1654175"/>
          <p14:tracePt t="3556" x="4003675" y="1654175"/>
          <p14:tracePt t="3564" x="4024313" y="1663700"/>
          <p14:tracePt t="3573" x="4043363" y="1663700"/>
          <p14:tracePt t="3581" x="4054475" y="1663700"/>
          <p14:tracePt t="3589" x="4073525" y="1663700"/>
          <p14:tracePt t="3597" x="4094163" y="1663700"/>
          <p14:tracePt t="3604" x="4103688" y="1663700"/>
          <p14:tracePt t="3613" x="4114800" y="1663700"/>
          <p14:tracePt t="3629" x="4124325" y="1663700"/>
          <p14:tracePt t="3735" x="4133850" y="1663700"/>
          <p14:tracePt t="3767" x="4144963" y="1663700"/>
          <p14:tracePt t="3791" x="4154488" y="1663700"/>
          <p14:tracePt t="3806" x="4165600" y="1663700"/>
          <p14:tracePt t="3813" x="4175125" y="1663700"/>
          <p14:tracePt t="3821" x="4184650" y="1663700"/>
          <p14:tracePt t="3829" x="4205288" y="1663700"/>
          <p14:tracePt t="3845" x="4214813" y="1663700"/>
          <p14:tracePt t="3856" x="4225925" y="1663700"/>
          <p14:tracePt t="3861" x="4235450" y="1663700"/>
          <p14:tracePt t="3872" x="4244975" y="1663700"/>
          <p14:tracePt t="3877" x="4256088" y="1663700"/>
          <p14:tracePt t="3887" x="4275138" y="1654175"/>
          <p14:tracePt t="3895" x="4305300" y="1654175"/>
          <p14:tracePt t="3903" x="4337050" y="1654175"/>
          <p14:tracePt t="3911" x="4356100" y="1654175"/>
          <p14:tracePt t="3919" x="4376738" y="1644650"/>
          <p14:tracePt t="3926" x="4397375" y="1644650"/>
          <p14:tracePt t="3935" x="4416425" y="1633538"/>
          <p14:tracePt t="4022" x="4427538" y="1633538"/>
          <p14:tracePt t="4793" x="4437063" y="1633538"/>
          <p14:tracePt t="4801" x="4437063" y="1624013"/>
          <p14:tracePt t="4806" x="4446588" y="1624013"/>
          <p14:tracePt t="4824" x="4457700" y="1624013"/>
          <p14:tracePt t="4830" x="4457700" y="1612900"/>
          <p14:tracePt t="4845" x="4467225" y="1603375"/>
          <p14:tracePt t="4861" x="4476750" y="1603375"/>
          <p14:tracePt t="4909" x="4476750" y="1593850"/>
          <p14:tracePt t="4917" x="4487863" y="1593850"/>
          <p14:tracePt t="4932" x="4487863" y="1582738"/>
          <p14:tracePt t="4973" x="4497388" y="1582738"/>
          <p14:tracePt t="4981" x="4508500" y="1573213"/>
          <p14:tracePt t="4990" x="4508500" y="1563688"/>
          <p14:tracePt t="4997" x="4518025" y="1552575"/>
          <p14:tracePt t="5005" x="4518025" y="1543050"/>
          <p14:tracePt t="5016" x="4527550" y="1543050"/>
          <p14:tracePt t="5031" x="4538663" y="1522413"/>
          <p14:tracePt t="5039" x="4538663" y="1512888"/>
          <p14:tracePt t="5047" x="4548188" y="1503363"/>
          <p14:tracePt t="5055" x="4548188" y="1492250"/>
          <p14:tracePt t="5063" x="4557713" y="1492250"/>
          <p14:tracePt t="5071" x="4568825" y="1482725"/>
          <p14:tracePt t="5087" x="4578350" y="1462088"/>
          <p14:tracePt t="5103" x="4587875" y="1452563"/>
          <p14:tracePt t="5111" x="4618038" y="1441450"/>
          <p14:tracePt t="5119" x="4659313" y="1431925"/>
          <p14:tracePt t="5127" x="4789488" y="1431925"/>
          <p14:tracePt t="5135" x="4911725" y="1441450"/>
          <p14:tracePt t="5143" x="5183188" y="1492250"/>
          <p14:tracePt t="5151" x="5475288" y="1552575"/>
          <p14:tracePt t="5159" x="5688013" y="1573213"/>
          <p14:tracePt t="5167" x="5848350" y="1582738"/>
          <p14:tracePt t="5175" x="6040438" y="1582738"/>
          <p14:tracePt t="5182" x="6211888" y="1582738"/>
          <p14:tracePt t="5190" x="6251575" y="1582738"/>
          <p14:tracePt t="5198" x="6302375" y="1582738"/>
          <p14:tracePt t="5214" x="6313488" y="1582738"/>
          <p14:tracePt t="5238" x="6313488" y="1573213"/>
          <p14:tracePt t="5246" x="6313488" y="1563688"/>
          <p14:tracePt t="5262" x="6313488" y="1552575"/>
          <p14:tracePt t="5286" x="6313488" y="1543050"/>
          <p14:tracePt t="5302" x="6323013" y="1543050"/>
          <p14:tracePt t="5329" x="6332538" y="1543050"/>
          <p14:tracePt t="5334" x="6343650" y="1533525"/>
          <p14:tracePt t="5344" x="6343650" y="1522413"/>
          <p14:tracePt t="5352" x="6353175" y="1503363"/>
          <p14:tracePt t="5360" x="6373813" y="1503363"/>
          <p14:tracePt t="5368" x="6383338" y="1492250"/>
          <p14:tracePt t="5384" x="6392863" y="1492250"/>
          <p14:tracePt t="5432" x="6403975" y="1482725"/>
          <p14:tracePt t="5448" x="6403975" y="1473200"/>
          <p14:tracePt t="5456" x="6413500" y="1473200"/>
          <p14:tracePt t="5464" x="6434138" y="1462088"/>
          <p14:tracePt t="5472" x="6443663" y="1452563"/>
          <p14:tracePt t="5480" x="6464300" y="1452563"/>
          <p14:tracePt t="5488" x="6484938" y="1431925"/>
          <p14:tracePt t="5496" x="6515100" y="1431925"/>
          <p14:tracePt t="5504" x="6545263" y="1422400"/>
          <p14:tracePt t="5513" x="6575425" y="1411288"/>
          <p14:tracePt t="5520" x="6624638" y="1401763"/>
          <p14:tracePt t="5528" x="6645275" y="1392238"/>
          <p14:tracePt t="5536" x="6665913" y="1381125"/>
          <p14:tracePt t="5544" x="6675438" y="1371600"/>
          <p14:tracePt t="5552" x="6686550" y="1371600"/>
          <p14:tracePt t="5560" x="6696075" y="1371600"/>
          <p14:tracePt t="5568" x="6705600" y="1371600"/>
          <p14:tracePt t="5577" x="6716713" y="1371600"/>
          <p14:tracePt t="5596" x="6726238" y="1371600"/>
          <p14:tracePt t="5619" x="6735763" y="1371600"/>
          <p14:tracePt t="5774" x="6746875" y="1371600"/>
          <p14:tracePt t="6625" x="6746875" y="1381125"/>
          <p14:tracePt t="6632" x="6746875" y="1392238"/>
          <p14:tracePt t="6640" x="6746875" y="1401763"/>
          <p14:tracePt t="6649" x="6756400" y="1411288"/>
          <p14:tracePt t="6658" x="6765925" y="1431925"/>
          <p14:tracePt t="6665" x="6765925" y="1452563"/>
          <p14:tracePt t="6672" x="6765925" y="1462088"/>
          <p14:tracePt t="6680" x="6777038" y="1462088"/>
          <p14:tracePt t="6689" x="6777038" y="1473200"/>
          <p14:tracePt t="6696" x="6786563" y="1492250"/>
          <p14:tracePt t="6713" x="6786563" y="1503363"/>
          <p14:tracePt t="6720" x="6786563" y="1512888"/>
          <p14:tracePt t="6728" x="6786563" y="1522413"/>
          <p14:tracePt t="6736" x="6796088" y="1552575"/>
          <p14:tracePt t="6745" x="6807200" y="1582738"/>
          <p14:tracePt t="6752" x="6807200" y="1612900"/>
          <p14:tracePt t="6761" x="6816725" y="1644650"/>
          <p14:tracePt t="6770" x="6827838" y="1663700"/>
          <p14:tracePt t="6777" x="6837363" y="1704975"/>
          <p14:tracePt t="6786" x="6846888" y="1714500"/>
          <p14:tracePt t="6792" x="6858000" y="1744663"/>
          <p14:tracePt t="6802" x="6867525" y="1765300"/>
          <p14:tracePt t="6811" x="6867525" y="1784350"/>
          <p14:tracePt t="6818" x="6877050" y="1795463"/>
          <p14:tracePt t="6827" x="6877050" y="1804988"/>
          <p14:tracePt t="6843" x="6877050" y="1816100"/>
          <p14:tracePt t="6850" x="6877050" y="1825625"/>
          <p14:tracePt t="6858" x="6888163" y="1835150"/>
          <p14:tracePt t="6883" x="6897688" y="1835150"/>
          <p14:tracePt t="6890" x="6897688" y="1846263"/>
          <p14:tracePt t="6899" x="6897688" y="1855788"/>
          <p14:tracePt t="6906" x="6907213" y="1855788"/>
          <p14:tracePt t="6924" x="6907213" y="1865313"/>
          <p14:tracePt t="6947" x="6918325" y="1865313"/>
          <p14:tracePt t="6954" x="6918325" y="1876425"/>
          <p14:tracePt t="6987" x="6927850" y="1876425"/>
          <p14:tracePt t="7002" x="6948488" y="1885950"/>
          <p14:tracePt t="7010" x="6958013" y="1885950"/>
          <p14:tracePt t="7018" x="6967538" y="1885950"/>
          <p14:tracePt t="7034" x="6978650" y="1885950"/>
          <p14:tracePt t="7042" x="6999288" y="1885950"/>
          <p14:tracePt t="7050" x="7008813" y="1885950"/>
          <p14:tracePt t="7066" x="7018338" y="1885950"/>
          <p14:tracePt t="7082" x="7029450" y="1885950"/>
          <p14:tracePt t="7101" x="7038975" y="1885950"/>
          <p14:tracePt t="7106" x="7048500" y="1885950"/>
          <p14:tracePt t="7140" x="7059613" y="1885950"/>
          <p14:tracePt t="7181" x="7059613" y="1876425"/>
          <p14:tracePt t="7292" x="7048500" y="1885950"/>
          <p14:tracePt t="7300" x="7038975" y="1885950"/>
          <p14:tracePt t="7308" x="7018338" y="1906588"/>
          <p14:tracePt t="7316" x="6999288" y="1916113"/>
          <p14:tracePt t="7324" x="6978650" y="1936750"/>
          <p14:tracePt t="7332" x="6967538" y="1946275"/>
          <p14:tracePt t="7340" x="6967538" y="1955800"/>
          <p14:tracePt t="7348" x="6958013" y="1966913"/>
          <p14:tracePt t="7356" x="6948488" y="1966913"/>
          <p14:tracePt t="7374" x="6927850" y="1976438"/>
          <p14:tracePt t="7380" x="6927850" y="1987550"/>
          <p14:tracePt t="7390" x="6918325" y="1997075"/>
          <p14:tracePt t="7406" x="6907213" y="2006600"/>
          <p14:tracePt t="7414" x="6897688" y="2006600"/>
          <p14:tracePt t="7422" x="6888163" y="2006600"/>
          <p14:tracePt t="7430" x="6888163" y="2017713"/>
          <p14:tracePt t="7438" x="6888163" y="2027238"/>
          <p14:tracePt t="7446" x="6877050" y="2036763"/>
          <p14:tracePt t="7454" x="6867525" y="2036763"/>
          <p14:tracePt t="7462" x="6858000" y="2047875"/>
          <p14:tracePt t="7470" x="6846888" y="2047875"/>
          <p14:tracePt t="7478" x="6846888" y="2057400"/>
          <p14:tracePt t="7486" x="6837363" y="2066925"/>
          <p14:tracePt t="7494" x="6827838" y="2066925"/>
          <p14:tracePt t="7503" x="6816725" y="2078038"/>
          <p14:tracePt t="7518" x="6807200" y="2087563"/>
          <p14:tracePt t="7678" x="6807200" y="2097088"/>
          <p14:tracePt t="7688" x="6807200" y="2108200"/>
          <p14:tracePt t="7694" x="6807200" y="2138363"/>
          <p14:tracePt t="7704" x="6816725" y="2159000"/>
          <p14:tracePt t="7712" x="6827838" y="2189163"/>
          <p14:tracePt t="7721" x="6837363" y="2219325"/>
          <p14:tracePt t="7728" x="6846888" y="2259013"/>
          <p14:tracePt t="7736" x="6846888" y="2289175"/>
          <p14:tracePt t="7744" x="6858000" y="2330450"/>
          <p14:tracePt t="7752" x="6858000" y="2360613"/>
          <p14:tracePt t="7760" x="6867525" y="2420938"/>
          <p14:tracePt t="7769" x="6888163" y="2460625"/>
          <p14:tracePt t="7776" x="6907213" y="2511425"/>
          <p14:tracePt t="7785" x="6918325" y="2551113"/>
          <p14:tracePt t="7792" x="6927850" y="2601913"/>
          <p14:tracePt t="7800" x="6958013" y="2662238"/>
          <p14:tracePt t="7808" x="6967538" y="2692400"/>
          <p14:tracePt t="7816" x="6967538" y="2722563"/>
          <p14:tracePt t="7824" x="6978650" y="2752725"/>
          <p14:tracePt t="7832" x="6988175" y="2773363"/>
          <p14:tracePt t="7840" x="6988175" y="2782888"/>
          <p14:tracePt t="7848" x="6988175" y="2794000"/>
          <p14:tracePt t="7864" x="6988175" y="2803525"/>
          <p14:tracePt t="7881" x="6978650" y="2813050"/>
          <p14:tracePt t="7888" x="6967538" y="2824163"/>
          <p14:tracePt t="7896" x="6948488" y="2833688"/>
          <p14:tracePt t="7912" x="6927850" y="2833688"/>
          <p14:tracePt t="7920" x="6907213" y="2844800"/>
          <p14:tracePt t="7928" x="6888163" y="2844800"/>
          <p14:tracePt t="7936" x="6877050" y="2844800"/>
          <p14:tracePt t="7944" x="6858000" y="2854325"/>
          <p14:tracePt t="7954" x="6837363" y="2854325"/>
          <p14:tracePt t="7960" x="6827838" y="2863850"/>
          <p14:tracePt t="7970" x="6796088" y="2863850"/>
          <p14:tracePt t="7976" x="6786563" y="2863850"/>
          <p14:tracePt t="7987" x="6765925" y="2863850"/>
          <p14:tracePt t="7994" x="6746875" y="2874963"/>
          <p14:tracePt t="8002" x="6735763" y="2884488"/>
          <p14:tracePt t="8010" x="6716713" y="2884488"/>
          <p14:tracePt t="8026" x="6705600" y="2894013"/>
          <p14:tracePt t="8034" x="6696075" y="2894013"/>
          <p14:tracePt t="8050" x="6686550" y="2894013"/>
          <p14:tracePt t="8074" x="6675438" y="2905125"/>
          <p14:tracePt t="8082" x="6675438" y="2914650"/>
          <p14:tracePt t="8090" x="6675438" y="2924175"/>
          <p14:tracePt t="8097" x="6665913" y="2944813"/>
          <p14:tracePt t="8106" x="6665913" y="2954338"/>
          <p14:tracePt t="8113" x="6665913" y="2974975"/>
          <p14:tracePt t="8122" x="6656388" y="2995613"/>
          <p14:tracePt t="8129" x="6656388" y="3016250"/>
          <p14:tracePt t="8138" x="6656388" y="3035300"/>
          <p14:tracePt t="8146" x="6656388" y="3055938"/>
          <p14:tracePt t="8154" x="6665913" y="3086100"/>
          <p14:tracePt t="8162" x="6716713" y="3125788"/>
          <p14:tracePt t="8170" x="6726238" y="3146425"/>
          <p14:tracePt t="8178" x="6777038" y="3187700"/>
          <p14:tracePt t="8186" x="6827838" y="3206750"/>
          <p14:tracePt t="8193" x="6888163" y="3236913"/>
          <p14:tracePt t="8202" x="6988175" y="3278188"/>
          <p14:tracePt t="8210" x="7048500" y="3287713"/>
          <p14:tracePt t="8218" x="7108825" y="3297238"/>
          <p14:tracePt t="8228" x="7159625" y="3308350"/>
          <p14:tracePt t="8234" x="7200900" y="3327400"/>
          <p14:tracePt t="8244" x="7231063" y="3327400"/>
          <p14:tracePt t="8249" x="7261225" y="3338513"/>
          <p14:tracePt t="8260" x="7291388" y="3338513"/>
          <p14:tracePt t="8265" x="7310438" y="3338513"/>
          <p14:tracePt t="8276" x="7321550" y="3338513"/>
          <p14:tracePt t="8284" x="7342188" y="3338513"/>
          <p14:tracePt t="8292" x="7351713" y="3338513"/>
          <p14:tracePt t="8357" x="7361238" y="3317875"/>
          <p14:tracePt t="8365" x="7361238" y="3308350"/>
          <p14:tracePt t="8373" x="7372350" y="3287713"/>
          <p14:tracePt t="8381" x="7381875" y="3287713"/>
          <p14:tracePt t="8389" x="7391400" y="3267075"/>
          <p14:tracePt t="8396" x="7391400" y="3257550"/>
          <p14:tracePt t="8404" x="7402513" y="3248025"/>
          <p14:tracePt t="8420" x="7412038" y="3236913"/>
          <p14:tracePt t="8428" x="7412038" y="3227388"/>
          <p14:tracePt t="8436" x="7421563" y="3217863"/>
          <p14:tracePt t="8452" x="7421563" y="3206750"/>
          <p14:tracePt t="8769" x="7432675" y="3206750"/>
          <p14:tracePt t="8834" x="7442200" y="3206750"/>
          <p14:tracePt t="8858" x="7451725" y="3206750"/>
          <p14:tracePt t="8864" x="7462838" y="3217863"/>
          <p14:tracePt t="8881" x="7481888" y="3227388"/>
          <p14:tracePt t="8889" x="7502525" y="3227388"/>
          <p14:tracePt t="8900" x="7532688" y="3236913"/>
          <p14:tracePt t="8904" x="7562850" y="3248025"/>
          <p14:tracePt t="8913" x="7604125" y="3257550"/>
          <p14:tracePt t="8920" x="7643813" y="3267075"/>
          <p14:tracePt t="8928" x="7673975" y="3278188"/>
          <p14:tracePt t="8936" x="7704138" y="3278188"/>
          <p14:tracePt t="8944" x="7745413" y="3287713"/>
          <p14:tracePt t="8952" x="7785100" y="3287713"/>
          <p14:tracePt t="8960" x="7815263" y="3297238"/>
          <p14:tracePt t="8968" x="7845425" y="3297238"/>
          <p14:tracePt t="8976" x="7905750" y="3308350"/>
          <p14:tracePt t="8984" x="7947025" y="3308350"/>
          <p14:tracePt t="8992" x="8007350" y="3317875"/>
          <p14:tracePt t="9000" x="8067675" y="3317875"/>
          <p14:tracePt t="9008" x="8128000" y="3338513"/>
          <p14:tracePt t="9016" x="8158163" y="3338513"/>
          <p14:tracePt t="9024" x="8188325" y="3348038"/>
          <p14:tracePt t="9032" x="8208963" y="3348038"/>
          <p14:tracePt t="9040" x="8218488" y="3348038"/>
          <p14:tracePt t="9048" x="8229600" y="3348038"/>
          <p14:tracePt t="9056" x="8239125" y="3348038"/>
          <p14:tracePt t="9064" x="8248650" y="3348038"/>
          <p14:tracePt t="9072" x="8259763" y="3359150"/>
          <p14:tracePt t="9080" x="8278813" y="3359150"/>
          <p14:tracePt t="9088" x="8289925" y="3359150"/>
          <p14:tracePt t="9095" x="8299450" y="3359150"/>
          <p14:tracePt t="9340" x="8299450" y="3378200"/>
          <p14:tracePt t="9349" x="8299450" y="3408363"/>
          <p14:tracePt t="9359" x="8299450" y="3449638"/>
          <p14:tracePt t="9363" x="8299450" y="3489325"/>
          <p14:tracePt t="9372" x="8299450" y="3540125"/>
          <p14:tracePt t="9379" x="8299450" y="3579813"/>
          <p14:tracePt t="9386" x="8299450" y="3609975"/>
          <p14:tracePt t="9394" x="8289925" y="3651250"/>
          <p14:tracePt t="9402" x="8278813" y="3681413"/>
          <p14:tracePt t="9411" x="8269288" y="3741738"/>
          <p14:tracePt t="9418" x="8259763" y="3762375"/>
          <p14:tracePt t="9427" x="8248650" y="3771900"/>
          <p14:tracePt t="9476" x="8239125" y="3771900"/>
          <p14:tracePt t="9493" x="8239125" y="3781425"/>
          <p14:tracePt t="9500" x="8229600" y="3781425"/>
          <p14:tracePt t="9509" x="8218488" y="3781425"/>
          <p14:tracePt t="9532" x="8208963" y="3792538"/>
          <p14:tracePt t="9539" x="8197850" y="3792538"/>
          <p14:tracePt t="9548" x="8188325" y="3802063"/>
          <p14:tracePt t="9556" x="8178800" y="3802063"/>
          <p14:tracePt t="9572" x="8158163" y="3802063"/>
          <p14:tracePt t="9580" x="8148638" y="3802063"/>
          <p14:tracePt t="9587" x="8128000" y="3802063"/>
          <p14:tracePt t="9596" x="8118475" y="3811588"/>
          <p14:tracePt t="9603" x="8097838" y="3811588"/>
          <p14:tracePt t="9612" x="8077200" y="3811588"/>
          <p14:tracePt t="9619" x="8058150" y="3811588"/>
          <p14:tracePt t="9627" x="8037513" y="3822700"/>
          <p14:tracePt t="9635" x="8016875" y="3832225"/>
          <p14:tracePt t="9644" x="8016875" y="3841750"/>
          <p14:tracePt t="9651" x="7996238" y="3841750"/>
          <p14:tracePt t="9659" x="7977188" y="3841750"/>
          <p14:tracePt t="9668" x="7966075" y="3852863"/>
          <p14:tracePt t="9675" x="7956550" y="3852863"/>
          <p14:tracePt t="9684" x="7947025" y="3862388"/>
          <p14:tracePt t="9700" x="7947025" y="3873500"/>
          <p14:tracePt t="9708" x="7935913" y="3873500"/>
          <p14:tracePt t="9725" x="7935913" y="3883025"/>
          <p14:tracePt t="10080" x="7935913" y="3892550"/>
          <p14:tracePt t="10096" x="7916863" y="3892550"/>
          <p14:tracePt t="10104" x="7905750" y="3913188"/>
          <p14:tracePt t="10111" x="7886700" y="3933825"/>
          <p14:tracePt t="10119" x="7845425" y="3963988"/>
          <p14:tracePt t="10127" x="7775575" y="4003675"/>
          <p14:tracePt t="10135" x="7715250" y="4033838"/>
          <p14:tracePt t="10143" x="7643813" y="4075113"/>
          <p14:tracePt t="10151" x="7562850" y="4105275"/>
          <p14:tracePt t="10160" x="7481888" y="4144963"/>
          <p14:tracePt t="10168" x="7402513" y="4175125"/>
          <p14:tracePt t="10176" x="7321550" y="4205288"/>
          <p14:tracePt t="10183" x="7231063" y="4225925"/>
          <p14:tracePt t="10192" x="7219950" y="4235450"/>
          <p14:tracePt t="10199" x="7170738" y="4246563"/>
          <p14:tracePt t="10207" x="7150100" y="4256088"/>
          <p14:tracePt t="10215" x="7138988" y="4256088"/>
          <p14:tracePt t="10223" x="7119938" y="4265613"/>
          <p14:tracePt t="10239" x="7108825" y="4265613"/>
          <p14:tracePt t="10256" x="7099300" y="4265613"/>
          <p14:tracePt t="10287" x="7089775" y="4276725"/>
          <p14:tracePt t="10298" x="7078663" y="4276725"/>
          <p14:tracePt t="10319" x="7069138" y="4276725"/>
          <p14:tracePt t="10329" x="7059613" y="4276725"/>
          <p14:tracePt t="10339" x="7048500" y="4276725"/>
          <p14:tracePt t="10346" x="7038975" y="4286250"/>
          <p14:tracePt t="10369" x="7029450" y="4286250"/>
          <p14:tracePt t="10489" x="7038975" y="4286250"/>
          <p14:tracePt t="10498" x="7059613" y="4286250"/>
          <p14:tracePt t="10505" x="7069138" y="4286250"/>
          <p14:tracePt t="10513" x="7089775" y="4276725"/>
          <p14:tracePt t="10521" x="7099300" y="4276725"/>
          <p14:tracePt t="10529" x="7119938" y="4276725"/>
          <p14:tracePt t="10537" x="7138988" y="4276725"/>
          <p14:tracePt t="10546" x="7159625" y="4265613"/>
          <p14:tracePt t="10554" x="7170738" y="4265613"/>
          <p14:tracePt t="10561" x="7180263" y="4265613"/>
          <p14:tracePt t="10569" x="7189788" y="4265613"/>
          <p14:tracePt t="10577" x="7200900" y="4265613"/>
          <p14:tracePt t="10585" x="7210425" y="4265613"/>
          <p14:tracePt t="10604" x="7210425" y="4256088"/>
          <p14:tracePt t="10619" x="7219950" y="4256088"/>
          <p14:tracePt t="10636" x="7231063" y="4256088"/>
          <p14:tracePt t="10652" x="7240588" y="4256088"/>
          <p14:tracePt t="10659" x="7250113" y="4256088"/>
          <p14:tracePt t="10683" x="7261225" y="4256088"/>
          <p14:tracePt t="10691" x="7270750" y="4256088"/>
          <p14:tracePt t="10699" x="7280275" y="4246563"/>
          <p14:tracePt t="11064" x="7300913" y="4246563"/>
          <p14:tracePt t="11071" x="7310438" y="4276725"/>
          <p14:tracePt t="11080" x="7331075" y="4295775"/>
          <p14:tracePt t="11088" x="7351713" y="4337050"/>
          <p14:tracePt t="11095" x="7402513" y="4427538"/>
          <p14:tracePt t="11102" x="7442200" y="4457700"/>
          <p14:tracePt t="11110" x="7513638" y="4538663"/>
          <p14:tracePt t="11119" x="7553325" y="4608513"/>
          <p14:tracePt t="11126" x="7583488" y="4638675"/>
          <p14:tracePt t="11136" x="7623175" y="4689475"/>
          <p14:tracePt t="11142" x="7643813" y="4719638"/>
          <p14:tracePt t="11150" x="7673975" y="4749800"/>
          <p14:tracePt t="11157" x="7683500" y="4770438"/>
          <p14:tracePt t="11165" x="7694613" y="4791075"/>
          <p14:tracePt t="11173" x="7715250" y="4810125"/>
          <p14:tracePt t="11184" x="7715250" y="4821238"/>
          <p14:tracePt t="11189" x="7724775" y="4830763"/>
          <p14:tracePt t="11199" x="7724775" y="4840288"/>
          <p14:tracePt t="11223" x="7724775" y="4851400"/>
          <p14:tracePt t="11230" x="7724775" y="4860925"/>
          <p14:tracePt t="11239" x="7724775" y="4870450"/>
          <p14:tracePt t="11247" x="7724775" y="4881563"/>
          <p14:tracePt t="11255" x="7724775" y="4891088"/>
          <p14:tracePt t="11263" x="7724775" y="4911725"/>
          <p14:tracePt t="11271" x="7724775" y="4932363"/>
          <p14:tracePt t="11279" x="7715250" y="4951413"/>
          <p14:tracePt t="11287" x="7694613" y="4972050"/>
          <p14:tracePt t="11295" x="7673975" y="5002213"/>
          <p14:tracePt t="11303" x="7623175" y="5041900"/>
          <p14:tracePt t="11311" x="7604125" y="5073650"/>
          <p14:tracePt t="11319" x="7573963" y="5092700"/>
          <p14:tracePt t="11327" x="7523163" y="5113338"/>
          <p14:tracePt t="11335" x="7481888" y="5133975"/>
          <p14:tracePt t="11343" x="7451725" y="5153025"/>
          <p14:tracePt t="11351" x="7421563" y="5164138"/>
          <p14:tracePt t="11359" x="7361238" y="5194300"/>
          <p14:tracePt t="11367" x="7331075" y="5203825"/>
          <p14:tracePt t="11376" x="7291388" y="5213350"/>
          <p14:tracePt t="11383" x="7261225" y="5224463"/>
          <p14:tracePt t="11391" x="7219950" y="5224463"/>
          <p14:tracePt t="11400" x="7189788" y="5233988"/>
          <p14:tracePt t="11407" x="7159625" y="5245100"/>
          <p14:tracePt t="11416" x="7129463" y="5245100"/>
          <p14:tracePt t="11423" x="7099300" y="5254625"/>
          <p14:tracePt t="11431" x="7069138" y="5254625"/>
          <p14:tracePt t="11439" x="7048500" y="5254625"/>
          <p14:tracePt t="11447" x="7018338" y="5254625"/>
          <p14:tracePt t="11455" x="6999288" y="5254625"/>
          <p14:tracePt t="11463" x="6967538" y="5264150"/>
          <p14:tracePt t="11471" x="6958013" y="5264150"/>
          <p14:tracePt t="11479" x="6937375" y="5264150"/>
          <p14:tracePt t="11489" x="6918325" y="5264150"/>
          <p14:tracePt t="11495" x="6897688" y="5264150"/>
          <p14:tracePt t="11505" x="6877050" y="5264150"/>
          <p14:tracePt t="11634" x="6888163" y="5264150"/>
          <p14:tracePt t="11642" x="6907213" y="5264150"/>
          <p14:tracePt t="11650" x="6918325" y="5264150"/>
          <p14:tracePt t="11659" x="6927850" y="5264150"/>
          <p14:tracePt t="11667" x="6948488" y="5264150"/>
          <p14:tracePt t="11674" x="6958013" y="5264150"/>
          <p14:tracePt t="11683" x="6978650" y="5264150"/>
          <p14:tracePt t="11699" x="6999288" y="5264150"/>
          <p14:tracePt t="11706" x="7008813" y="5264150"/>
          <p14:tracePt t="11713" x="7018338" y="5264150"/>
          <p14:tracePt t="11722" x="7029450" y="5264150"/>
          <p14:tracePt t="11730" x="7029450" y="5275263"/>
          <p14:tracePt t="11738" x="7038975" y="5275263"/>
          <p14:tracePt t="11746" x="7048500" y="5275263"/>
          <p14:tracePt t="11764" x="7059613" y="5275263"/>
          <p14:tracePt t="11820" x="7059613" y="5284788"/>
          <p14:tracePt t="11854" x="7059613" y="5294313"/>
          <p14:tracePt t="11861" x="7059613" y="5305425"/>
          <p14:tracePt t="11872" x="7048500" y="5324475"/>
          <p14:tracePt t="11876" x="7048500" y="5335588"/>
          <p14:tracePt t="11884" x="7038975" y="5354638"/>
          <p14:tracePt t="11892" x="7018338" y="5395913"/>
          <p14:tracePt t="11899" x="7018338" y="5405438"/>
          <p14:tracePt t="11908" x="7008813" y="5416550"/>
          <p14:tracePt t="11916" x="6999288" y="5435600"/>
          <p14:tracePt t="11924" x="6988175" y="5456238"/>
          <p14:tracePt t="11932" x="6988175" y="5465763"/>
          <p14:tracePt t="11956" x="6988175" y="5476875"/>
          <p14:tracePt t="11981" x="6988175" y="5486400"/>
          <p14:tracePt t="11996" x="6988175" y="5495925"/>
          <p14:tracePt t="12004" x="6988175" y="5507038"/>
          <p14:tracePt t="12012" x="6988175" y="5516563"/>
          <p14:tracePt t="12020" x="6999288" y="5526088"/>
          <p14:tracePt t="12028" x="7008813" y="5537200"/>
          <p14:tracePt t="12036" x="7029450" y="5556250"/>
          <p14:tracePt t="12044" x="7048500" y="5567363"/>
          <p14:tracePt t="12052" x="7059613" y="5576888"/>
          <p14:tracePt t="12061" x="7099300" y="5588000"/>
          <p14:tracePt t="12067" x="7108825" y="5588000"/>
          <p14:tracePt t="12078" x="7138988" y="5597525"/>
          <p14:tracePt t="12083" x="7159625" y="5597525"/>
          <p14:tracePt t="12093" x="7180263" y="5597525"/>
          <p14:tracePt t="12099" x="7200900" y="5597525"/>
          <p14:tracePt t="12109" x="7210425" y="5597525"/>
          <p14:tracePt t="12117" x="7219950" y="5597525"/>
          <p14:tracePt t="12125" x="7231063" y="5597525"/>
          <p14:tracePt t="12133" x="7240588" y="5597525"/>
          <p14:tracePt t="12253" x="7250113" y="5597525"/>
          <p14:tracePt t="12449" x="7250113" y="5618163"/>
          <p14:tracePt t="12457" x="7250113" y="5648325"/>
          <p14:tracePt t="12467" x="7250113" y="5667375"/>
          <p14:tracePt t="12474" x="7250113" y="5697538"/>
          <p14:tracePt t="12479" x="7250113" y="5718175"/>
          <p14:tracePt t="12488" x="7250113" y="5748338"/>
          <p14:tracePt t="12495" x="7250113" y="5768975"/>
          <p14:tracePt t="12504" x="7250113" y="5789613"/>
          <p14:tracePt t="12512" x="7240588" y="5808663"/>
          <p14:tracePt t="12520" x="7240588" y="5819775"/>
          <p14:tracePt t="12529" x="7231063" y="5829300"/>
          <p14:tracePt t="12536" x="7231063" y="5849938"/>
          <p14:tracePt t="12546" x="7219950" y="5859463"/>
          <p14:tracePt t="12552" x="7210425" y="5859463"/>
          <p14:tracePt t="12560" x="7210425" y="5868988"/>
          <p14:tracePt t="12572" x="7200900" y="5868988"/>
          <p14:tracePt t="12576" x="7189788" y="5880100"/>
          <p14:tracePt t="12584" x="7170738" y="5889625"/>
          <p14:tracePt t="12592" x="7150100" y="5899150"/>
          <p14:tracePt t="12599" x="7138988" y="5899150"/>
          <p14:tracePt t="12607" x="7099300" y="5910263"/>
          <p14:tracePt t="12615" x="7089775" y="5919788"/>
          <p14:tracePt t="12623" x="7038975" y="5919788"/>
          <p14:tracePt t="12631" x="6999288" y="5930900"/>
          <p14:tracePt t="12639" x="6958013" y="5930900"/>
          <p14:tracePt t="12647" x="6918325" y="5940425"/>
          <p14:tracePt t="12655" x="6867525" y="5940425"/>
          <p14:tracePt t="12665" x="6827838" y="5940425"/>
          <p14:tracePt t="12671" x="6796088" y="5949950"/>
          <p14:tracePt t="12681" x="6765925" y="5949950"/>
          <p14:tracePt t="12689" x="6746875" y="5961063"/>
          <p14:tracePt t="12697" x="6716713" y="5961063"/>
          <p14:tracePt t="12705" x="6696075" y="5961063"/>
          <p14:tracePt t="12713" x="6665913" y="5970588"/>
          <p14:tracePt t="12721" x="6656388" y="5970588"/>
          <p14:tracePt t="12729" x="6645275" y="5970588"/>
          <p14:tracePt t="12737" x="6624638" y="5980113"/>
          <p14:tracePt t="12745" x="6615113" y="5980113"/>
          <p14:tracePt t="12761" x="6605588" y="5991225"/>
          <p14:tracePt t="12793" x="6605588" y="6000750"/>
          <p14:tracePt t="12809" x="6605588" y="6010275"/>
          <p14:tracePt t="12817" x="6605588" y="6030913"/>
          <p14:tracePt t="12833" x="6605588" y="6040438"/>
          <p14:tracePt t="12841" x="6605588" y="6051550"/>
          <p14:tracePt t="12849" x="6605588" y="6061075"/>
          <p14:tracePt t="12857" x="6605588" y="6081713"/>
          <p14:tracePt t="12881" x="6605588" y="6091238"/>
          <p14:tracePt t="12889" x="6615113" y="6102350"/>
          <p14:tracePt t="12905" x="6624638" y="6111875"/>
          <p14:tracePt t="12913" x="6635750" y="6121400"/>
          <p14:tracePt t="12921" x="6645275" y="6121400"/>
          <p14:tracePt t="12930" x="6665913" y="6121400"/>
          <p14:tracePt t="12938" x="6686550" y="6121400"/>
          <p14:tracePt t="12946" x="6705600" y="6132513"/>
          <p14:tracePt t="12954" x="6716713" y="6132513"/>
          <p14:tracePt t="12964" x="6726238" y="6132513"/>
          <p14:tracePt t="13028" x="6726238" y="6142038"/>
          <p14:tracePt t="13132" x="6735763" y="6151563"/>
          <p14:tracePt t="13141" x="6735763" y="6172200"/>
          <p14:tracePt t="13148" x="6746875" y="6192838"/>
          <p14:tracePt t="13157" x="6756400" y="6223000"/>
          <p14:tracePt t="13164" x="6796088" y="6262688"/>
          <p14:tracePt t="13171" x="6827838" y="6303963"/>
          <p14:tracePt t="13179" x="6858000" y="6334125"/>
          <p14:tracePt t="13187" x="6877050" y="6353175"/>
          <p14:tracePt t="13195" x="6907213" y="6383338"/>
          <p14:tracePt t="13203" x="6927850" y="6403975"/>
          <p14:tracePt t="13211" x="6948488" y="6424613"/>
          <p14:tracePt t="13219" x="6967538" y="6434138"/>
          <p14:tracePt t="13227" x="6988175" y="6445250"/>
          <p14:tracePt t="13235" x="7008813" y="6454775"/>
          <p14:tracePt t="13245" x="7018338" y="6454775"/>
          <p14:tracePt t="13251" x="7029450" y="6454775"/>
          <p14:tracePt t="13261" x="7038975" y="6454775"/>
          <p14:tracePt t="13267" x="7059613" y="6454775"/>
          <p14:tracePt t="13277" x="7069138" y="6454775"/>
          <p14:tracePt t="13285" x="7078663" y="6454775"/>
          <p14:tracePt t="13317" x="7078663" y="6445250"/>
          <p14:tracePt t="13454" x="7099300" y="6464300"/>
          <p14:tracePt t="13462" x="7119938" y="6484938"/>
          <p14:tracePt t="13470" x="7150100" y="6515100"/>
          <p14:tracePt t="13478" x="7180263" y="6535738"/>
          <p14:tracePt t="13485" x="7200900" y="6554788"/>
          <p14:tracePt t="13493" x="7219950" y="6575425"/>
          <p14:tracePt t="13501" x="7240588" y="6584950"/>
          <p14:tracePt t="13509" x="7250113" y="6596063"/>
          <p14:tracePt t="13517" x="7250113" y="6605588"/>
          <p14:tracePt t="13525" x="7261225" y="6605588"/>
          <p14:tracePt t="13557" x="7261225" y="6616700"/>
          <p14:tracePt t="13567" x="7270750" y="6616700"/>
          <p14:tracePt t="13583" x="7280275" y="6616700"/>
          <p14:tracePt t="13591" x="7280275" y="6626225"/>
          <p14:tracePt t="13598" x="7280275" y="6635750"/>
          <p14:tracePt t="13607" x="7280275" y="6646863"/>
          <p14:tracePt t="13615" x="7280275" y="6656388"/>
          <p14:tracePt t="13623" x="7291388" y="6656388"/>
          <p14:tracePt t="13631" x="7291388" y="6665913"/>
          <p14:tracePt t="13647" x="7291388" y="6677025"/>
          <p14:tracePt t="13655" x="7300913" y="6677025"/>
          <p14:tracePt t="13663" x="7300913" y="6686550"/>
          <p14:tracePt t="13711" x="7310438" y="6686550"/>
          <p14:tracePt t="13743" x="7321550" y="6686550"/>
          <p14:tracePt t="13817" x="7321550" y="6677025"/>
          <p14:tracePt t="13842" x="7321550" y="6665913"/>
          <p14:tracePt t="13848" x="7300913" y="6635750"/>
          <p14:tracePt t="13858" x="7261225" y="6605588"/>
          <p14:tracePt t="13864" x="7200900" y="6554788"/>
          <p14:tracePt t="13874" x="7119938" y="6515100"/>
          <p14:tracePt t="13882" x="7018338" y="6464300"/>
          <p14:tracePt t="13890" x="6948488" y="6445250"/>
          <p14:tracePt t="13898" x="6867525" y="6413500"/>
          <p14:tracePt t="13906" x="6756400" y="6383338"/>
          <p14:tracePt t="13914" x="6615113" y="6353175"/>
          <p14:tracePt t="13920" x="6515100" y="6334125"/>
          <p14:tracePt t="13929" x="6403975" y="6303963"/>
          <p14:tracePt t="13937" x="6302375" y="6253163"/>
          <p14:tracePt t="13945" x="6019800" y="6162675"/>
          <p14:tracePt t="13953" x="5808663" y="6070600"/>
          <p14:tracePt t="13961" x="5526088" y="5949950"/>
          <p14:tracePt t="13969" x="5314950" y="5868988"/>
          <p14:tracePt t="13977" x="4881563" y="5697538"/>
          <p14:tracePt t="13985" x="4678363" y="5627688"/>
          <p14:tracePt t="13993" x="4225925" y="5354638"/>
          <p14:tracePt t="14001" x="4043363" y="5254625"/>
          <p14:tracePt t="14009" x="3670300" y="5011738"/>
          <p14:tracePt t="14017" x="3398838" y="4830763"/>
          <p14:tracePt t="14025" x="3155950" y="4649788"/>
          <p14:tracePt t="14033" x="2843213" y="4397375"/>
          <p14:tracePt t="14042" x="2611438" y="4246563"/>
          <p14:tracePt t="14050" x="2108200" y="3873500"/>
          <p14:tracePt t="14058" x="1835150" y="3690938"/>
          <p14:tracePt t="14066" x="1552575" y="3468688"/>
          <p14:tracePt t="14074" x="1200150" y="3217863"/>
          <p14:tracePt t="14082" x="887413" y="2965450"/>
          <p14:tracePt t="14090" x="715963" y="2813050"/>
          <p14:tracePt t="14098" x="574675" y="2682875"/>
          <p14:tracePt t="14105" x="433388" y="2541588"/>
          <p14:tracePt t="14114" x="322263" y="2379663"/>
          <p14:tracePt t="14124" x="192088" y="2219325"/>
          <p14:tracePt t="14129" x="90488" y="206692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32AEE-2D71-4712-A0A6-2DAAE23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5.2 CNN 모델 구현하기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BC51F-9FC9-4541-9306-EE19C5CF5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755106" cy="4525963"/>
          </a:xfrm>
        </p:spPr>
        <p:txBody>
          <a:bodyPr/>
          <a:lstStyle/>
          <a:p>
            <a:pPr marL="358775" indent="-358775">
              <a:buFont typeface="+mj-ea"/>
              <a:buAutoNum type="circleNumDbPlain" startAt="14"/>
            </a:pPr>
            <a:r>
              <a:rPr lang="ko-KR" altLang="en-US" dirty="0">
                <a:solidFill>
                  <a:srgbClr val="000000"/>
                </a:solidFill>
                <a:cs typeface="맑은 고딕"/>
              </a:rPr>
              <a:t>드디어 열심히 짠 코드를 실행해볼 차례입니다</a:t>
            </a:r>
            <a:r>
              <a:rPr lang="en-US" altLang="ko-KR" dirty="0">
                <a:solidFill>
                  <a:srgbClr val="000000"/>
                </a:solidFill>
                <a:cs typeface="맑은 고딕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cs typeface="맑은 고딕"/>
            </a:endParaRPr>
          </a:p>
          <a:p>
            <a:endParaRPr lang="en-US" altLang="ko-KR" dirty="0">
              <a:solidFill>
                <a:srgbClr val="000000"/>
              </a:solidFill>
              <a:cs typeface="맑은 고딕"/>
            </a:endParaRPr>
          </a:p>
          <a:p>
            <a:endParaRPr lang="en-US" altLang="ko-KR" dirty="0">
              <a:solidFill>
                <a:srgbClr val="000000"/>
              </a:solidFill>
              <a:cs typeface="맑은 고딕"/>
            </a:endParaRPr>
          </a:p>
          <a:p>
            <a:endParaRPr lang="en-US" altLang="ko-KR" dirty="0">
              <a:solidFill>
                <a:srgbClr val="000000"/>
              </a:solidFill>
              <a:cs typeface="맑은 고딕"/>
            </a:endParaRPr>
          </a:p>
          <a:p>
            <a:endParaRPr lang="en-US" altLang="ko-KR" dirty="0">
              <a:solidFill>
                <a:srgbClr val="000000"/>
              </a:solidFill>
              <a:cs typeface="맑은 고딕"/>
            </a:endParaRPr>
          </a:p>
          <a:p>
            <a:endParaRPr lang="en-US" altLang="ko-KR" dirty="0">
              <a:solidFill>
                <a:srgbClr val="000000"/>
              </a:solidFill>
              <a:cs typeface="맑은 고딕"/>
            </a:endParaRPr>
          </a:p>
          <a:p>
            <a:r>
              <a:rPr lang="ko-KR" altLang="en-US" dirty="0" err="1">
                <a:solidFill>
                  <a:srgbClr val="000000"/>
                </a:solidFill>
                <a:cs typeface="맑은 고딕"/>
              </a:rPr>
              <a:t>컨볼루션을</a:t>
            </a:r>
            <a:r>
              <a:rPr lang="ko-KR" altLang="en-US" dirty="0">
                <a:solidFill>
                  <a:srgbClr val="000000"/>
                </a:solidFill>
                <a:cs typeface="맑은 고딕"/>
              </a:rPr>
              <a:t> 이용하니 정확도가 기본</a:t>
            </a:r>
            <a:r>
              <a:rPr lang="en-US" altLang="ko-KR" dirty="0">
                <a:solidFill>
                  <a:srgbClr val="000000"/>
                </a:solidFill>
                <a:cs typeface="맑은 고딕"/>
              </a:rPr>
              <a:t> </a:t>
            </a:r>
            <a:r>
              <a:rPr lang="ko-KR" altLang="en-US" dirty="0">
                <a:solidFill>
                  <a:srgbClr val="000000"/>
                </a:solidFill>
                <a:cs typeface="맑은 고딕"/>
              </a:rPr>
              <a:t>인공 신경망과 </a:t>
            </a:r>
            <a:r>
              <a:rPr lang="ko-KR" altLang="en-US" dirty="0" err="1">
                <a:solidFill>
                  <a:srgbClr val="000000"/>
                </a:solidFill>
                <a:cs typeface="맑은 고딕"/>
              </a:rPr>
              <a:t>드롭아웃의</a:t>
            </a:r>
            <a:r>
              <a:rPr lang="ko-KR" altLang="en-US" dirty="0">
                <a:solidFill>
                  <a:srgbClr val="000000"/>
                </a:solidFill>
                <a:cs typeface="맑은 고딕"/>
              </a:rPr>
              <a:t> 조합으로 올라갔던 97.23%에서 99%로 개선되었습니다</a:t>
            </a:r>
            <a:r>
              <a:rPr lang="en-US" altLang="ko-KR" dirty="0">
                <a:solidFill>
                  <a:srgbClr val="000000"/>
                </a:solidFill>
                <a:cs typeface="맑은 고딕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A4E462-73AF-4C48-AA18-B069A87A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76302A-79B2-4C7D-85F4-5C63725900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4174" y="2102707"/>
            <a:ext cx="5932685" cy="16574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83CBC4-6376-4EAA-80EB-EEF52DA7CD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13677" y="2102707"/>
            <a:ext cx="5578323" cy="4755293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26CCE639-D57D-47BB-B711-3BC0CE07C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4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22"/>
    </mc:Choice>
    <mc:Fallback xmlns="">
      <p:transition spd="slow" advTm="2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7" x="4598988" y="2752725"/>
          <p14:tracePt t="284" x="4568825" y="2752725"/>
          <p14:tracePt t="296" x="4508500" y="2752725"/>
          <p14:tracePt t="298" x="4446588" y="2752725"/>
          <p14:tracePt t="303" x="4386263" y="2752725"/>
          <p14:tracePt t="313" x="4346575" y="2743200"/>
          <p14:tracePt t="322" x="4316413" y="2733675"/>
          <p14:tracePt t="329" x="4286250" y="2733675"/>
          <p14:tracePt t="339" x="4265613" y="2722563"/>
          <p14:tracePt t="345" x="4256088" y="2722563"/>
          <p14:tracePt t="354" x="4244975" y="2713038"/>
          <p14:tracePt t="362" x="4235450" y="2713038"/>
          <p14:tracePt t="378" x="4235450" y="2703513"/>
          <p14:tracePt t="385" x="4225925" y="2692400"/>
          <p14:tracePt t="394" x="4205288" y="2682875"/>
          <p14:tracePt t="401" x="4184650" y="2662238"/>
          <p14:tracePt t="409" x="4133850" y="2622550"/>
          <p14:tracePt t="417" x="4114800" y="2601913"/>
          <p14:tracePt t="426" x="4013200" y="2520950"/>
          <p14:tracePt t="433" x="3892550" y="2409825"/>
          <p14:tracePt t="442" x="3730625" y="2319338"/>
          <p14:tracePt t="449" x="3660775" y="2259013"/>
          <p14:tracePt t="458" x="3479800" y="2168525"/>
          <p14:tracePt t="465" x="3357563" y="2108200"/>
          <p14:tracePt t="474" x="3227388" y="2036763"/>
          <p14:tracePt t="481" x="3125788" y="1997075"/>
          <p14:tracePt t="490" x="3025775" y="1966913"/>
          <p14:tracePt t="497" x="2974975" y="1946275"/>
          <p14:tracePt t="505" x="2944813" y="1946275"/>
          <p14:tracePt t="513" x="2924175" y="1936750"/>
          <p14:tracePt t="529" x="2924175" y="1925638"/>
          <p14:tracePt t="538" x="2914650" y="1925638"/>
          <p14:tracePt t="554" x="2903538" y="1925638"/>
          <p14:tracePt t="561" x="2894013" y="1925638"/>
          <p14:tracePt t="577" x="2863850" y="1925638"/>
          <p14:tracePt t="585" x="2833688" y="1925638"/>
          <p14:tracePt t="595" x="2803525" y="1925638"/>
          <p14:tracePt t="604" x="2773363" y="1925638"/>
          <p14:tracePt t="611" x="2732088" y="1925638"/>
          <p14:tracePt t="621" x="2682875" y="1925638"/>
          <p14:tracePt t="627" x="2652713" y="1925638"/>
          <p14:tracePt t="635" x="2611438" y="1925638"/>
          <p14:tracePt t="643" x="2560638" y="1916113"/>
          <p14:tracePt t="651" x="2481263" y="1916113"/>
          <p14:tracePt t="660" x="2400300" y="1916113"/>
          <p14:tracePt t="667" x="2349500" y="1916113"/>
          <p14:tracePt t="675" x="2319338" y="1916113"/>
          <p14:tracePt t="683" x="2268538" y="1916113"/>
          <p14:tracePt t="691" x="2238375" y="1916113"/>
          <p14:tracePt t="699" x="2228850" y="1916113"/>
          <p14:tracePt t="723" x="2219325" y="1916113"/>
          <p14:tracePt t="771" x="2208213" y="1916113"/>
          <p14:tracePt t="787" x="2198688" y="1925638"/>
          <p14:tracePt t="795" x="2187575" y="1936750"/>
          <p14:tracePt t="811" x="2168525" y="1936750"/>
          <p14:tracePt t="819" x="2147888" y="1946275"/>
          <p14:tracePt t="827" x="2127250" y="1955800"/>
          <p14:tracePt t="836" x="2108200" y="1966913"/>
          <p14:tracePt t="843" x="2078038" y="1976438"/>
          <p14:tracePt t="853" x="2036763" y="1987550"/>
          <p14:tracePt t="861" x="1976438" y="1987550"/>
          <p14:tracePt t="867" x="1936750" y="1997075"/>
          <p14:tracePt t="877" x="1876425" y="2017713"/>
          <p14:tracePt t="883" x="1825625" y="2017713"/>
          <p14:tracePt t="893" x="1784350" y="2017713"/>
          <p14:tracePt t="899" x="1754188" y="2017713"/>
          <p14:tracePt t="909" x="1724025" y="2017713"/>
          <p14:tracePt t="918" x="1704975" y="2017713"/>
          <p14:tracePt t="925" x="1693863" y="2017713"/>
          <p14:tracePt t="933" x="1684338" y="2017713"/>
          <p14:tracePt t="941" x="1673225" y="2017713"/>
          <p14:tracePt t="949" x="1663700" y="2017713"/>
          <p14:tracePt t="957" x="1654175" y="2017713"/>
          <p14:tracePt t="985" x="1612900" y="2017713"/>
          <p14:tracePt t="989" x="1593850" y="2006600"/>
          <p14:tracePt t="997" x="1573213" y="2006600"/>
          <p14:tracePt t="1005" x="1563688" y="2006600"/>
          <p14:tracePt t="1013" x="1552575" y="2006600"/>
          <p14:tracePt t="1125" x="1543050" y="2006600"/>
          <p14:tracePt t="1215" x="1543050" y="2017713"/>
          <p14:tracePt t="1223" x="1552575" y="2017713"/>
          <p14:tracePt t="1239" x="1573213" y="2027238"/>
          <p14:tracePt t="1247" x="1603375" y="2027238"/>
          <p14:tracePt t="1255" x="1612900" y="2027238"/>
          <p14:tracePt t="1263" x="1643063" y="2036763"/>
          <p14:tracePt t="1271" x="1693863" y="2036763"/>
          <p14:tracePt t="1279" x="1754188" y="2047875"/>
          <p14:tracePt t="1287" x="1784350" y="2047875"/>
          <p14:tracePt t="1295" x="1844675" y="2047875"/>
          <p14:tracePt t="1303" x="1876425" y="2047875"/>
          <p14:tracePt t="1311" x="1916113" y="2047875"/>
          <p14:tracePt t="1319" x="1955800" y="2047875"/>
          <p14:tracePt t="1327" x="2006600" y="2047875"/>
          <p14:tracePt t="1336" x="2047875" y="2047875"/>
          <p14:tracePt t="1343" x="2097088" y="2047875"/>
          <p14:tracePt t="1351" x="2127250" y="2047875"/>
          <p14:tracePt t="1359" x="2187575" y="2066925"/>
          <p14:tracePt t="1367" x="2249488" y="2078038"/>
          <p14:tracePt t="1375" x="2309813" y="2087563"/>
          <p14:tracePt t="1383" x="2439988" y="2097088"/>
          <p14:tracePt t="1391" x="2520950" y="2117725"/>
          <p14:tracePt t="1400" x="2560638" y="2117725"/>
          <p14:tracePt t="1407" x="2641600" y="2127250"/>
          <p14:tracePt t="1416" x="2722563" y="2138363"/>
          <p14:tracePt t="1423" x="2782888" y="2147888"/>
          <p14:tracePt t="1431" x="2813050" y="2147888"/>
          <p14:tracePt t="1439" x="2854325" y="2168525"/>
          <p14:tracePt t="1450" x="2873375" y="2168525"/>
          <p14:tracePt t="1455" x="2894013" y="2168525"/>
          <p14:tracePt t="1473" x="2914650" y="2168525"/>
          <p14:tracePt t="1489" x="2924175" y="2168525"/>
          <p14:tracePt t="1505" x="2935288" y="2168525"/>
          <p14:tracePt t="1529" x="2944813" y="2168525"/>
          <p14:tracePt t="1537" x="2954338" y="2168525"/>
          <p14:tracePt t="1553" x="2965450" y="2168525"/>
          <p14:tracePt t="1561" x="2984500" y="2168525"/>
          <p14:tracePt t="1577" x="2995613" y="2168525"/>
          <p14:tracePt t="1585" x="3005138" y="2168525"/>
          <p14:tracePt t="1593" x="3025775" y="2159000"/>
          <p14:tracePt t="1601" x="3055938" y="2159000"/>
          <p14:tracePt t="1609" x="3074988" y="2147888"/>
          <p14:tracePt t="1617" x="3106738" y="2138363"/>
          <p14:tracePt t="1625" x="3136900" y="2127250"/>
          <p14:tracePt t="1633" x="3176588" y="2127250"/>
          <p14:tracePt t="1641" x="3216275" y="2117725"/>
          <p14:tracePt t="1649" x="3297238" y="2097088"/>
          <p14:tracePt t="1657" x="3357563" y="2087563"/>
          <p14:tracePt t="1665" x="3398838" y="2087563"/>
          <p14:tracePt t="1673" x="3459163" y="2087563"/>
          <p14:tracePt t="1682" x="3498850" y="2087563"/>
          <p14:tracePt t="1689" x="3540125" y="2078038"/>
          <p14:tracePt t="1698" x="3570288" y="2078038"/>
          <p14:tracePt t="1705" x="3600450" y="2078038"/>
          <p14:tracePt t="1713" x="3619500" y="2078038"/>
          <p14:tracePt t="1721" x="3630613" y="2078038"/>
          <p14:tracePt t="1729" x="3651250" y="2078038"/>
          <p14:tracePt t="1737" x="3660775" y="2078038"/>
          <p14:tracePt t="1745" x="3670300" y="2078038"/>
          <p14:tracePt t="1753" x="3700463" y="2078038"/>
          <p14:tracePt t="1763" x="3721100" y="2078038"/>
          <p14:tracePt t="1771" x="3741738" y="2078038"/>
          <p14:tracePt t="1779" x="3760788" y="2078038"/>
          <p14:tracePt t="1787" x="3781425" y="2078038"/>
          <p14:tracePt t="1795" x="3811588" y="2066925"/>
          <p14:tracePt t="1803" x="3841750" y="2066925"/>
          <p14:tracePt t="1811" x="3862388" y="2057400"/>
          <p14:tracePt t="1819" x="3883025" y="2047875"/>
          <p14:tracePt t="1827" x="3892550" y="2047875"/>
          <p14:tracePt t="1835" x="3902075" y="2047875"/>
          <p14:tracePt t="1851" x="3913188" y="2036763"/>
          <p14:tracePt t="1891" x="3922713" y="2036763"/>
          <p14:tracePt t="1899" x="3932238" y="2036763"/>
          <p14:tracePt t="1907" x="3943350" y="2036763"/>
          <p14:tracePt t="1915" x="3952875" y="2036763"/>
          <p14:tracePt t="1931" x="3962400" y="2036763"/>
          <p14:tracePt t="1939" x="3983038" y="2036763"/>
          <p14:tracePt t="1947" x="4003675" y="2036763"/>
          <p14:tracePt t="1955" x="4033838" y="2036763"/>
          <p14:tracePt t="1964" x="4064000" y="2036763"/>
          <p14:tracePt t="1971" x="4094163" y="2036763"/>
          <p14:tracePt t="1981" x="4133850" y="2036763"/>
          <p14:tracePt t="1999" x="4244975" y="2036763"/>
          <p14:tracePt t="2003" x="4286250" y="2036763"/>
          <p14:tracePt t="2011" x="4346575" y="2036763"/>
          <p14:tracePt t="2019" x="4386263" y="2036763"/>
          <p14:tracePt t="2027" x="4416425" y="2036763"/>
          <p14:tracePt t="2035" x="4446588" y="2036763"/>
          <p14:tracePt t="2045" x="4476750" y="2036763"/>
          <p14:tracePt t="2051" x="4508500" y="2036763"/>
          <p14:tracePt t="2061" x="4548188" y="2036763"/>
          <p14:tracePt t="2069" x="4578350" y="2047875"/>
          <p14:tracePt t="2077" x="4608513" y="2047875"/>
          <p14:tracePt t="2085" x="4659313" y="2047875"/>
          <p14:tracePt t="2093" x="4699000" y="2057400"/>
          <p14:tracePt t="2101" x="4759325" y="2057400"/>
          <p14:tracePt t="2109" x="4849813" y="2066925"/>
          <p14:tracePt t="2117" x="4930775" y="2066925"/>
          <p14:tracePt t="2125" x="5021263" y="2066925"/>
          <p14:tracePt t="2133" x="5122863" y="2066925"/>
          <p14:tracePt t="2141" x="5162550" y="2066925"/>
          <p14:tracePt t="2149" x="5284788" y="2078038"/>
          <p14:tracePt t="2157" x="5324475" y="2078038"/>
          <p14:tracePt t="2165" x="5375275" y="2078038"/>
          <p14:tracePt t="2173" x="5435600" y="2078038"/>
          <p14:tracePt t="2181" x="5465763" y="2078038"/>
          <p14:tracePt t="2189" x="5486400" y="2078038"/>
          <p14:tracePt t="2197" x="5495925" y="2078038"/>
          <p14:tracePt t="2205" x="5505450" y="2078038"/>
          <p14:tracePt t="2237" x="5516563" y="2078038"/>
          <p14:tracePt t="2253" x="5526088" y="2078038"/>
          <p14:tracePt t="2261" x="5535613" y="2078038"/>
          <p14:tracePt t="2269" x="5546725" y="2078038"/>
          <p14:tracePt t="2277" x="5546725" y="2066925"/>
          <p14:tracePt t="2285" x="5556250" y="2066925"/>
          <p14:tracePt t="2293" x="5556250" y="2057400"/>
          <p14:tracePt t="2301" x="5567363" y="2057400"/>
          <p14:tracePt t="2333" x="5576888" y="2057400"/>
          <p14:tracePt t="2343" x="5576888" y="2047875"/>
          <p14:tracePt t="2737" x="5607050" y="2047875"/>
          <p14:tracePt t="2745" x="5657850" y="2047875"/>
          <p14:tracePt t="2753" x="5768975" y="2047875"/>
          <p14:tracePt t="2761" x="5889625" y="2047875"/>
          <p14:tracePt t="2769" x="6000750" y="2047875"/>
          <p14:tracePt t="2777" x="6111875" y="2047875"/>
          <p14:tracePt t="2785" x="6242050" y="2047875"/>
          <p14:tracePt t="2793" x="6302375" y="2047875"/>
          <p14:tracePt t="2801" x="6362700" y="2047875"/>
          <p14:tracePt t="2809" x="6392863" y="2036763"/>
          <p14:tracePt t="2817" x="6413500" y="2036763"/>
          <p14:tracePt t="2826" x="6423025" y="2036763"/>
          <p14:tracePt t="2971" x="6423025" y="2027238"/>
          <p14:tracePt t="3091" x="6423025" y="2017713"/>
          <p14:tracePt t="3219" x="6403975" y="2027238"/>
          <p14:tracePt t="3229" x="6373813" y="2047875"/>
          <p14:tracePt t="3235" x="6343650" y="2078038"/>
          <p14:tracePt t="3245" x="6292850" y="2138363"/>
          <p14:tracePt t="3253" x="6242050" y="2189163"/>
          <p14:tracePt t="3261" x="6202363" y="2228850"/>
          <p14:tracePt t="3269" x="6151563" y="2279650"/>
          <p14:tracePt t="3277" x="6100763" y="2339975"/>
          <p14:tracePt t="3285" x="6080125" y="2370138"/>
          <p14:tracePt t="3293" x="6049963" y="2400300"/>
          <p14:tracePt t="3301" x="6019800" y="2430463"/>
          <p14:tracePt t="3309" x="6000750" y="2451100"/>
          <p14:tracePt t="3317" x="5980113" y="2470150"/>
          <p14:tracePt t="3325" x="5959475" y="2490788"/>
          <p14:tracePt t="3333" x="5929313" y="2511425"/>
          <p14:tracePt t="3341" x="5908675" y="2532063"/>
          <p14:tracePt t="3349" x="5889625" y="2551113"/>
          <p14:tracePt t="3357" x="5859463" y="2562225"/>
          <p14:tracePt t="3365" x="5829300" y="2581275"/>
          <p14:tracePt t="3373" x="5799138" y="2592388"/>
          <p14:tracePt t="3381" x="5778500" y="2601913"/>
          <p14:tracePt t="3390" x="5757863" y="2611438"/>
          <p14:tracePt t="3397" x="5727700" y="2622550"/>
          <p14:tracePt t="3405" x="5697538" y="2622550"/>
          <p14:tracePt t="3413" x="5667375" y="2632075"/>
          <p14:tracePt t="3421" x="5637213" y="2632075"/>
          <p14:tracePt t="3429" x="5607050" y="2632075"/>
          <p14:tracePt t="3437" x="5576888" y="2641600"/>
          <p14:tracePt t="3445" x="5546725" y="2652713"/>
          <p14:tracePt t="3453" x="5516563" y="2652713"/>
          <p14:tracePt t="3461" x="5486400" y="2662238"/>
          <p14:tracePt t="3469" x="5445125" y="2673350"/>
          <p14:tracePt t="3477" x="5395913" y="2673350"/>
          <p14:tracePt t="3485" x="5354638" y="2682875"/>
          <p14:tracePt t="3493" x="5324475" y="2682875"/>
          <p14:tracePt t="3501" x="5264150" y="2703513"/>
          <p14:tracePt t="3511" x="5233988" y="2703513"/>
          <p14:tracePt t="3517" x="5203825" y="2703513"/>
          <p14:tracePt t="3527" x="5162550" y="2713038"/>
          <p14:tracePt t="3533" x="5122863" y="2713038"/>
          <p14:tracePt t="3543" x="5083175" y="2722563"/>
          <p14:tracePt t="3551" x="5021263" y="2733675"/>
          <p14:tracePt t="3559" x="4972050" y="2743200"/>
          <p14:tracePt t="3567" x="4911725" y="2773363"/>
          <p14:tracePt t="3575" x="4849813" y="2782888"/>
          <p14:tracePt t="3583" x="4749800" y="2813050"/>
          <p14:tracePt t="3591" x="4668838" y="2833688"/>
          <p14:tracePt t="3599" x="4608513" y="2863850"/>
          <p14:tracePt t="3607" x="4508500" y="2894013"/>
          <p14:tracePt t="3615" x="4337050" y="2924175"/>
          <p14:tracePt t="3623" x="4275138" y="2935288"/>
          <p14:tracePt t="3631" x="4133850" y="2965450"/>
          <p14:tracePt t="3639" x="4054475" y="2974975"/>
          <p14:tracePt t="3647" x="4003675" y="2974975"/>
          <p14:tracePt t="3655" x="3952875" y="2974975"/>
          <p14:tracePt t="3663" x="3902075" y="2974975"/>
          <p14:tracePt t="3672" x="3841750" y="2974975"/>
          <p14:tracePt t="3679" x="3771900" y="2974975"/>
          <p14:tracePt t="3687" x="3690938" y="2974975"/>
          <p14:tracePt t="3695" x="3609975" y="2974975"/>
          <p14:tracePt t="3703" x="3540125" y="2974975"/>
          <p14:tracePt t="3711" x="3459163" y="2974975"/>
          <p14:tracePt t="3719" x="3398838" y="2974975"/>
          <p14:tracePt t="3727" x="3327400" y="2974975"/>
          <p14:tracePt t="3735" x="3206750" y="2974975"/>
          <p14:tracePt t="3743" x="3136900" y="2974975"/>
          <p14:tracePt t="3751" x="3086100" y="2965450"/>
          <p14:tracePt t="3759" x="3044825" y="2965450"/>
          <p14:tracePt t="3767" x="2974975" y="2965450"/>
          <p14:tracePt t="3775" x="2935288" y="2965450"/>
          <p14:tracePt t="3783" x="2894013" y="2965450"/>
          <p14:tracePt t="3791" x="2873375" y="2965450"/>
          <p14:tracePt t="3799" x="2854325" y="2965450"/>
          <p14:tracePt t="3807" x="2833688" y="2965450"/>
          <p14:tracePt t="3815" x="2824163" y="2965450"/>
          <p14:tracePt t="3825" x="2794000" y="2965450"/>
          <p14:tracePt t="3833" x="2763838" y="2965450"/>
          <p14:tracePt t="3841" x="2701925" y="2965450"/>
          <p14:tracePt t="3849" x="2671763" y="2965450"/>
          <p14:tracePt t="3857" x="2611438" y="2954338"/>
          <p14:tracePt t="3865" x="2500313" y="2954338"/>
          <p14:tracePt t="3873" x="2420938" y="2935288"/>
          <p14:tracePt t="3881" x="2359025" y="2935288"/>
          <p14:tracePt t="3889" x="2268538" y="2924175"/>
          <p14:tracePt t="3897" x="2228850" y="2924175"/>
          <p14:tracePt t="3905" x="2168525" y="2914650"/>
          <p14:tracePt t="3913" x="2087563" y="2914650"/>
          <p14:tracePt t="3920" x="2047875" y="2914650"/>
          <p14:tracePt t="3929" x="1985963" y="2914650"/>
          <p14:tracePt t="3937" x="1966913" y="2914650"/>
          <p14:tracePt t="3945" x="1916113" y="2914650"/>
          <p14:tracePt t="3953" x="1885950" y="2914650"/>
          <p14:tracePt t="3961" x="1876425" y="2914650"/>
          <p14:tracePt t="3970" x="1855788" y="2914650"/>
          <p14:tracePt t="3977" x="1835150" y="2914650"/>
          <p14:tracePt t="3985" x="1825625" y="2914650"/>
          <p14:tracePt t="4001" x="1814513" y="2914650"/>
          <p14:tracePt t="4033" x="1804988" y="2914650"/>
          <p14:tracePt t="4041" x="1795463" y="2914650"/>
          <p14:tracePt t="4049" x="1774825" y="2914650"/>
          <p14:tracePt t="4057" x="1765300" y="2914650"/>
          <p14:tracePt t="4107" x="1765300" y="2905125"/>
          <p14:tracePt t="4113" x="1754188" y="2905125"/>
          <p14:tracePt t="4137" x="1744663" y="2894013"/>
          <p14:tracePt t="4155" x="1744663" y="2884488"/>
          <p14:tracePt t="4163" x="1735138" y="2884488"/>
          <p14:tracePt t="4171" x="1724025" y="2874963"/>
          <p14:tracePt t="4179" x="1714500" y="2854325"/>
          <p14:tracePt t="4187" x="1704975" y="2844800"/>
          <p14:tracePt t="4195" x="1684338" y="2833688"/>
          <p14:tracePt t="4203" x="1663700" y="2824163"/>
          <p14:tracePt t="4211" x="1643063" y="2803525"/>
          <p14:tracePt t="4219" x="1624013" y="2794000"/>
          <p14:tracePt t="4227" x="1593850" y="2773363"/>
          <p14:tracePt t="4235" x="1563688" y="2763838"/>
          <p14:tracePt t="4243" x="1543050" y="2752725"/>
          <p14:tracePt t="4252" x="1512888" y="2752725"/>
          <p14:tracePt t="4259" x="1492250" y="2743200"/>
          <p14:tracePt t="4267" x="1462088" y="2733675"/>
          <p14:tracePt t="4275" x="1441450" y="2733675"/>
          <p14:tracePt t="4283" x="1422400" y="2722563"/>
          <p14:tracePt t="4299" x="1411288" y="2722563"/>
          <p14:tracePt t="4445" x="1401763" y="2722563"/>
          <p14:tracePt t="4461" x="1392238" y="2722563"/>
          <p14:tracePt t="4469" x="1381125" y="2722563"/>
          <p14:tracePt t="4477" x="1362075" y="2722563"/>
          <p14:tracePt t="4484" x="1341438" y="2733675"/>
          <p14:tracePt t="4493" x="1320800" y="2733675"/>
          <p14:tracePt t="4502" x="1300163" y="2743200"/>
          <p14:tracePt t="4509" x="1281113" y="2752725"/>
          <p14:tracePt t="4525" x="1270000" y="2752725"/>
          <p14:tracePt t="4534" x="1260475" y="2763838"/>
          <p14:tracePt t="4557" x="1260475" y="2773363"/>
          <p14:tracePt t="4565" x="1250950" y="2773363"/>
          <p14:tracePt t="4573" x="1239838" y="2773363"/>
          <p14:tracePt t="4581" x="1230313" y="2773363"/>
          <p14:tracePt t="4597" x="1209675" y="2773363"/>
          <p14:tracePt t="4605" x="1200150" y="2782888"/>
          <p14:tracePt t="4613" x="1190625" y="2794000"/>
          <p14:tracePt t="4621" x="1179513" y="2794000"/>
          <p14:tracePt t="4629" x="1179513" y="2803525"/>
          <p14:tracePt t="4751" x="1179513" y="2794000"/>
          <p14:tracePt t="4774" x="1200150" y="2794000"/>
          <p14:tracePt t="4782" x="1230313" y="2794000"/>
          <p14:tracePt t="4790" x="1260475" y="2794000"/>
          <p14:tracePt t="4798" x="1290638" y="2794000"/>
          <p14:tracePt t="4807" x="1331913" y="2794000"/>
          <p14:tracePt t="4816" x="1392238" y="2794000"/>
          <p14:tracePt t="4823" x="1441450" y="2794000"/>
          <p14:tracePt t="4831" x="1492250" y="2794000"/>
          <p14:tracePt t="4839" x="1522413" y="2794000"/>
          <p14:tracePt t="4846" x="1543050" y="2794000"/>
          <p14:tracePt t="4855" x="1582738" y="2782888"/>
          <p14:tracePt t="4879" x="1593850" y="2782888"/>
          <p14:tracePt t="4887" x="1593850" y="2773363"/>
          <p14:tracePt t="4991" x="1603375" y="2773363"/>
          <p14:tracePt t="5001" x="1612900" y="2773363"/>
          <p14:tracePt t="5007" x="1633538" y="2773363"/>
          <p14:tracePt t="5017" x="1663700" y="2773363"/>
          <p14:tracePt t="5023" x="1724025" y="2803525"/>
          <p14:tracePt t="5033" x="1774825" y="2813050"/>
          <p14:tracePt t="5041" x="1835150" y="2833688"/>
          <p14:tracePt t="5048" x="1955800" y="2863850"/>
          <p14:tracePt t="5057" x="2036763" y="2905125"/>
          <p14:tracePt t="5065" x="2097088" y="2914650"/>
          <p14:tracePt t="5073" x="2178050" y="2965450"/>
          <p14:tracePt t="5081" x="2259013" y="2984500"/>
          <p14:tracePt t="5089" x="2309813" y="2995613"/>
          <p14:tracePt t="5098" x="2370138" y="3025775"/>
          <p14:tracePt t="5105" x="2451100" y="3065463"/>
          <p14:tracePt t="5113" x="2520950" y="3095625"/>
          <p14:tracePt t="5121" x="2592388" y="3106738"/>
          <p14:tracePt t="5128" x="2641600" y="3116263"/>
          <p14:tracePt t="5137" x="2743200" y="3146425"/>
          <p14:tracePt t="5144" x="2813050" y="3155950"/>
          <p14:tracePt t="5152" x="2894013" y="3155950"/>
          <p14:tracePt t="5160" x="2954338" y="3155950"/>
          <p14:tracePt t="5168" x="3014663" y="3167063"/>
          <p14:tracePt t="5176" x="3055938" y="3167063"/>
          <p14:tracePt t="5184" x="3095625" y="3167063"/>
          <p14:tracePt t="5192" x="3125788" y="3167063"/>
          <p14:tracePt t="5200" x="3155950" y="3167063"/>
          <p14:tracePt t="5209" x="3167063" y="3167063"/>
          <p14:tracePt t="5216" x="3176588" y="3167063"/>
          <p14:tracePt t="5258" x="3186113" y="3167063"/>
          <p14:tracePt t="5291" x="3186113" y="3155950"/>
          <p14:tracePt t="5315" x="3197225" y="3146425"/>
          <p14:tracePt t="5322" x="3206750" y="3136900"/>
          <p14:tracePt t="5330" x="3216275" y="3136900"/>
          <p14:tracePt t="5339" x="3246438" y="3125788"/>
          <p14:tracePt t="5347" x="3278188" y="3116263"/>
          <p14:tracePt t="5355" x="3308350" y="3106738"/>
          <p14:tracePt t="5363" x="3357563" y="3086100"/>
          <p14:tracePt t="5371" x="3429000" y="3076575"/>
          <p14:tracePt t="5380" x="3519488" y="3065463"/>
          <p14:tracePt t="5387" x="3619500" y="3046413"/>
          <p14:tracePt t="5395" x="3660775" y="3046413"/>
          <p14:tracePt t="5403" x="3781425" y="3035300"/>
          <p14:tracePt t="5411" x="3852863" y="3035300"/>
          <p14:tracePt t="5419" x="3932238" y="3035300"/>
          <p14:tracePt t="5427" x="4003675" y="3035300"/>
          <p14:tracePt t="5435" x="4103688" y="3035300"/>
          <p14:tracePt t="5443" x="4165600" y="3025775"/>
          <p14:tracePt t="5451" x="4205288" y="3025775"/>
          <p14:tracePt t="5459" x="4235450" y="3025775"/>
          <p14:tracePt t="5467" x="4256088" y="3025775"/>
          <p14:tracePt t="5475" x="4275138" y="3025775"/>
          <p14:tracePt t="5515" x="4275138" y="3016250"/>
          <p14:tracePt t="5975" x="4275138" y="3025775"/>
          <p14:tracePt t="5982" x="4244975" y="3055938"/>
          <p14:tracePt t="5990" x="4235450" y="3095625"/>
          <p14:tracePt t="5998" x="4214813" y="3136900"/>
          <p14:tracePt t="6007" x="4205288" y="3176588"/>
          <p14:tracePt t="6015" x="4165600" y="3206750"/>
          <p14:tracePt t="6023" x="4154488" y="3236913"/>
          <p14:tracePt t="6031" x="4133850" y="3267075"/>
          <p14:tracePt t="6039" x="4103688" y="3297238"/>
          <p14:tracePt t="6047" x="4054475" y="3368675"/>
          <p14:tracePt t="6055" x="4024313" y="3389313"/>
          <p14:tracePt t="6063" x="3983038" y="3438525"/>
          <p14:tracePt t="6071" x="3962400" y="3459163"/>
          <p14:tracePt t="6079" x="3943350" y="3479800"/>
          <p14:tracePt t="6087" x="3922713" y="3509963"/>
          <p14:tracePt t="6095" x="3892550" y="3530600"/>
          <p14:tracePt t="6103" x="3862388" y="3549650"/>
          <p14:tracePt t="6111" x="3841750" y="3570288"/>
          <p14:tracePt t="6119" x="3811588" y="3590925"/>
          <p14:tracePt t="6126" x="3760788" y="3609975"/>
          <p14:tracePt t="6135" x="3730625" y="3630613"/>
          <p14:tracePt t="6143" x="3690938" y="3640138"/>
          <p14:tracePt t="6153" x="3640138" y="3670300"/>
          <p14:tracePt t="6159" x="3609975" y="3681413"/>
          <p14:tracePt t="6169" x="3579813" y="3702050"/>
          <p14:tracePt t="6176" x="3540125" y="3711575"/>
          <p14:tracePt t="6184" x="3489325" y="3732213"/>
          <p14:tracePt t="6191" x="3459163" y="3741738"/>
          <p14:tracePt t="6201" x="3438525" y="3751263"/>
          <p14:tracePt t="6209" x="3429000" y="3751263"/>
          <p14:tracePt t="6217" x="3417888" y="3762375"/>
          <p14:tracePt t="6296" x="3417888" y="3771900"/>
          <p14:tracePt t="6312" x="3417888" y="3781425"/>
          <p14:tracePt t="6320" x="3429000" y="3781425"/>
          <p14:tracePt t="6328" x="3449638" y="3781425"/>
          <p14:tracePt t="6336" x="3489325" y="3802063"/>
          <p14:tracePt t="6344" x="3519488" y="3811588"/>
          <p14:tracePt t="6352" x="3579813" y="3811588"/>
          <p14:tracePt t="6361" x="3619500" y="3811588"/>
          <p14:tracePt t="6368" x="3660775" y="3811588"/>
          <p14:tracePt t="6376" x="3711575" y="3811588"/>
          <p14:tracePt t="6384" x="3760788" y="3811588"/>
          <p14:tracePt t="6392" x="3841750" y="3802063"/>
          <p14:tracePt t="6400" x="3883025" y="3792538"/>
          <p14:tracePt t="6408" x="3932238" y="3781425"/>
          <p14:tracePt t="6416" x="3962400" y="3771900"/>
          <p14:tracePt t="6425" x="3994150" y="3771900"/>
          <p14:tracePt t="6432" x="3994150" y="3762375"/>
          <p14:tracePt t="6441" x="4003675" y="3762375"/>
          <p14:tracePt t="6448" x="4003675" y="3751263"/>
          <p14:tracePt t="6554" x="3994150" y="3751263"/>
          <p14:tracePt t="6562" x="3973513" y="3771900"/>
          <p14:tracePt t="6570" x="3943350" y="3792538"/>
          <p14:tracePt t="6579" x="3913188" y="3832225"/>
          <p14:tracePt t="6586" x="3841750" y="3883025"/>
          <p14:tracePt t="6594" x="3802063" y="3922713"/>
          <p14:tracePt t="6602" x="3760788" y="3943350"/>
          <p14:tracePt t="6611" x="3700463" y="3994150"/>
          <p14:tracePt t="6618" x="3651250" y="4024313"/>
          <p14:tracePt t="6626" x="3600450" y="4075113"/>
          <p14:tracePt t="6634" x="3519488" y="4154488"/>
          <p14:tracePt t="6643" x="3489325" y="4175125"/>
          <p14:tracePt t="6650" x="3398838" y="4235450"/>
          <p14:tracePt t="6659" x="3357563" y="4265613"/>
          <p14:tracePt t="6666" x="3278188" y="4325938"/>
          <p14:tracePt t="6675" x="3176588" y="4387850"/>
          <p14:tracePt t="6682" x="3125788" y="4418013"/>
          <p14:tracePt t="6691" x="3044825" y="4448175"/>
          <p14:tracePt t="6698" x="2944813" y="4508500"/>
          <p14:tracePt t="6707" x="2873375" y="4527550"/>
          <p14:tracePt t="6714" x="2833688" y="4548188"/>
          <p14:tracePt t="6723" x="2752725" y="4568825"/>
          <p14:tracePt t="6730" x="2692400" y="4578350"/>
          <p14:tracePt t="6740" x="2641600" y="4608513"/>
          <p14:tracePt t="6746" x="2560638" y="4629150"/>
          <p14:tracePt t="6757" x="2520950" y="4649788"/>
          <p14:tracePt t="6762" x="2470150" y="4659313"/>
          <p14:tracePt t="6772" x="2439988" y="4659313"/>
          <p14:tracePt t="6778" x="2409825" y="4659313"/>
          <p14:tracePt t="6790" x="2379663" y="4668838"/>
          <p14:tracePt t="6796" x="2370138" y="4668838"/>
          <p14:tracePt t="6806" x="2359025" y="4668838"/>
          <p14:tracePt t="6812" x="2339975" y="4668838"/>
          <p14:tracePt t="6820" x="2328863" y="4668838"/>
          <p14:tracePt t="6828" x="2319338" y="4668838"/>
          <p14:tracePt t="6836" x="2298700" y="4668838"/>
          <p14:tracePt t="6844" x="2289175" y="4679950"/>
          <p14:tracePt t="6852" x="2279650" y="4689475"/>
          <p14:tracePt t="6860" x="2268538" y="4689475"/>
          <p14:tracePt t="6868" x="2259013" y="4689475"/>
          <p14:tracePt t="6876" x="2238375" y="4699000"/>
          <p14:tracePt t="6884" x="2228850" y="4699000"/>
          <p14:tracePt t="6892" x="2208213" y="4710113"/>
          <p14:tracePt t="6900" x="2198688" y="4710113"/>
          <p14:tracePt t="6908" x="2187575" y="4719638"/>
          <p14:tracePt t="6916" x="2178050" y="4719638"/>
          <p14:tracePt t="6924" x="2168525" y="4719638"/>
          <p14:tracePt t="7036" x="2178050" y="4719638"/>
          <p14:tracePt t="7046" x="2187575" y="4719638"/>
          <p14:tracePt t="7052" x="2208213" y="4719638"/>
          <p14:tracePt t="7062" x="2238375" y="4719638"/>
          <p14:tracePt t="7068" x="2268538" y="4719638"/>
          <p14:tracePt t="7078" x="2328863" y="4719638"/>
          <p14:tracePt t="7088" x="2370138" y="4719638"/>
          <p14:tracePt t="7094" x="2430463" y="4719638"/>
          <p14:tracePt t="7102" x="2520950" y="4699000"/>
          <p14:tracePt t="7110" x="2581275" y="4699000"/>
          <p14:tracePt t="7118" x="2622550" y="4689475"/>
          <p14:tracePt t="7126" x="2682875" y="4689475"/>
          <p14:tracePt t="7134" x="2722563" y="4689475"/>
          <p14:tracePt t="7142" x="2773363" y="4689475"/>
          <p14:tracePt t="7150" x="2803525" y="4689475"/>
          <p14:tracePt t="7158" x="2833688" y="4689475"/>
          <p14:tracePt t="7174" x="2843213" y="4689475"/>
          <p14:tracePt t="7182" x="2854325" y="4689475"/>
          <p14:tracePt t="7392" x="2854325" y="4679950"/>
          <p14:tracePt t="8012" x="2863850" y="4679950"/>
          <p14:tracePt t="8020" x="2884488" y="4679950"/>
          <p14:tracePt t="8032" x="2914650" y="4689475"/>
          <p14:tracePt t="8036" x="2944813" y="4689475"/>
          <p14:tracePt t="8044" x="2984500" y="4710113"/>
          <p14:tracePt t="8052" x="3044825" y="4710113"/>
          <p14:tracePt t="8060" x="3116263" y="4710113"/>
          <p14:tracePt t="8069" x="3197225" y="4710113"/>
          <p14:tracePt t="8076" x="3267075" y="4710113"/>
          <p14:tracePt t="8084" x="3317875" y="4710113"/>
          <p14:tracePt t="8092" x="3327400" y="4710113"/>
          <p14:tracePt t="8100" x="3338513" y="4710113"/>
          <p14:tracePt t="8108" x="3348038" y="4710113"/>
          <p14:tracePt t="8262" x="3348038" y="4699000"/>
          <p14:tracePt t="8374" x="3357563" y="4699000"/>
          <p14:tracePt t="8406" x="3368675" y="4699000"/>
          <p14:tracePt t="8414" x="3398838" y="4699000"/>
          <p14:tracePt t="8422" x="3417888" y="4689475"/>
          <p14:tracePt t="8430" x="3459163" y="4689475"/>
          <p14:tracePt t="8438" x="3489325" y="4689475"/>
          <p14:tracePt t="8446" x="3549650" y="4679950"/>
          <p14:tracePt t="8454" x="3589338" y="4679950"/>
          <p14:tracePt t="8462" x="3660775" y="4679950"/>
          <p14:tracePt t="8470" x="3721100" y="4668838"/>
          <p14:tracePt t="8478" x="3802063" y="4668838"/>
          <p14:tracePt t="8486" x="3892550" y="4668838"/>
          <p14:tracePt t="8494" x="3943350" y="4668838"/>
          <p14:tracePt t="8502" x="3983038" y="4668838"/>
          <p14:tracePt t="8512" x="3994150" y="4668838"/>
          <p14:tracePt t="8518" x="4013200" y="4659313"/>
          <p14:tracePt t="8528" x="4024313" y="4659313"/>
          <p14:tracePt t="8867" x="4033838" y="4659313"/>
          <p14:tracePt t="8914" x="4043363" y="4659313"/>
          <p14:tracePt t="9327" x="4054475" y="4659313"/>
          <p14:tracePt t="9334" x="4084638" y="4659313"/>
          <p14:tracePt t="9345" x="4114800" y="4659313"/>
          <p14:tracePt t="9349" x="4165600" y="4649788"/>
          <p14:tracePt t="9357" x="4205288" y="4649788"/>
          <p14:tracePt t="9365" x="4265613" y="4649788"/>
          <p14:tracePt t="9373" x="4316413" y="4649788"/>
          <p14:tracePt t="9380" x="4376738" y="4649788"/>
          <p14:tracePt t="9388" x="4406900" y="4649788"/>
          <p14:tracePt t="9398" x="4437063" y="4638675"/>
          <p14:tracePt t="9404" x="4457700" y="4638675"/>
          <p14:tracePt t="9414" x="4467225" y="4629150"/>
          <p14:tracePt t="9422" x="4476750" y="4629150"/>
          <p14:tracePt t="9430" x="4487863" y="4629150"/>
          <p14:tracePt t="9438" x="4487863" y="4619625"/>
          <p14:tracePt t="9446" x="4497388" y="4619625"/>
          <p14:tracePt t="9470" x="4508500" y="4619625"/>
          <p14:tracePt t="9478" x="4508500" y="4608513"/>
          <p14:tracePt t="10043" x="4527550" y="4619625"/>
          <p14:tracePt t="10050" x="4538663" y="4619625"/>
          <p14:tracePt t="10058" x="4557713" y="4629150"/>
          <p14:tracePt t="10066" x="4618038" y="4638675"/>
          <p14:tracePt t="10074" x="4648200" y="4649788"/>
          <p14:tracePt t="10083" x="4689475" y="4649788"/>
          <p14:tracePt t="10090" x="4719638" y="4649788"/>
          <p14:tracePt t="10098" x="4770438" y="4659313"/>
          <p14:tracePt t="10106" x="4810125" y="4659313"/>
          <p14:tracePt t="10115" x="4849813" y="4659313"/>
          <p14:tracePt t="10123" x="4870450" y="4659313"/>
          <p14:tracePt t="10131" x="4891088" y="4659313"/>
          <p14:tracePt t="10140" x="4900613" y="4659313"/>
          <p14:tracePt t="10147" x="4921250" y="4659313"/>
          <p14:tracePt t="10154" x="4930775" y="4659313"/>
          <p14:tracePt t="10162" x="4941888" y="4659313"/>
          <p14:tracePt t="10187" x="4951413" y="4659313"/>
          <p14:tracePt t="10203" x="4960938" y="4659313"/>
          <p14:tracePt t="10219" x="4972050" y="4659313"/>
          <p14:tracePt t="10227" x="4991100" y="4659313"/>
          <p14:tracePt t="10242" x="5002213" y="4659313"/>
          <p14:tracePt t="10250" x="5011738" y="4659313"/>
          <p14:tracePt t="10258" x="5021263" y="4659313"/>
          <p14:tracePt t="10274" x="5032375" y="4659313"/>
          <p14:tracePt t="10439" x="5041900" y="4659313"/>
          <p14:tracePt t="10470" x="5053013" y="4659313"/>
          <p14:tracePt t="10486" x="5062538" y="4659313"/>
          <p14:tracePt t="10501" x="5072063" y="4659313"/>
          <p14:tracePt t="10517" x="5083175" y="4659313"/>
          <p14:tracePt t="10525" x="5092700" y="4659313"/>
          <p14:tracePt t="10533" x="5113338" y="4659313"/>
          <p14:tracePt t="10541" x="5122863" y="4659313"/>
          <p14:tracePt t="10549" x="5153025" y="4659313"/>
          <p14:tracePt t="10556" x="5183188" y="4659313"/>
          <p14:tracePt t="10564" x="5203825" y="4659313"/>
          <p14:tracePt t="10573" x="5224463" y="4659313"/>
          <p14:tracePt t="10580" x="5254625" y="4659313"/>
          <p14:tracePt t="10590" x="5273675" y="4659313"/>
          <p14:tracePt t="10598" x="5294313" y="4659313"/>
          <p14:tracePt t="10606" x="5324475" y="4659313"/>
          <p14:tracePt t="10614" x="5354638" y="4638675"/>
          <p14:tracePt t="10622" x="5364163" y="4638675"/>
          <p14:tracePt t="10630" x="5414963" y="4638675"/>
          <p14:tracePt t="10638" x="5445125" y="4629150"/>
          <p14:tracePt t="10646" x="5486400" y="4629150"/>
          <p14:tracePt t="10654" x="5516563" y="4619625"/>
          <p14:tracePt t="10662" x="5546725" y="4619625"/>
          <p14:tracePt t="10669" x="5586413" y="4608513"/>
          <p14:tracePt t="10678" x="5607050" y="4598988"/>
          <p14:tracePt t="10694" x="5616575" y="4598988"/>
          <p14:tracePt t="10703" x="5627688" y="4598988"/>
          <p14:tracePt t="11008" x="5637213" y="4598988"/>
          <p14:tracePt t="11058" x="5646738" y="4598988"/>
          <p14:tracePt t="11066" x="5657850" y="4598988"/>
          <p14:tracePt t="11077" x="5667375" y="4598988"/>
          <p14:tracePt t="11089" x="5688013" y="4598988"/>
          <p14:tracePt t="11097" x="5707063" y="4598988"/>
          <p14:tracePt t="11105" x="5727700" y="4598988"/>
          <p14:tracePt t="11113" x="5757863" y="4589463"/>
          <p14:tracePt t="11121" x="5778500" y="4589463"/>
          <p14:tracePt t="11128" x="5788025" y="4589463"/>
          <p14:tracePt t="11136" x="5799138" y="4578350"/>
          <p14:tracePt t="11145" x="5818188" y="4578350"/>
          <p14:tracePt t="11152" x="5829300" y="4578350"/>
          <p14:tracePt t="11160" x="5838825" y="4578350"/>
          <p14:tracePt t="11242" x="5848350" y="4578350"/>
          <p14:tracePt t="11322" x="5848350" y="4568825"/>
          <p14:tracePt t="11452" x="5859463" y="4568825"/>
          <p14:tracePt t="11477" x="5868988" y="4559300"/>
          <p14:tracePt t="11501" x="5878513" y="4559300"/>
          <p14:tracePt t="11508" x="5889625" y="4559300"/>
          <p14:tracePt t="11516" x="5899150" y="4559300"/>
          <p14:tracePt t="11524" x="5908675" y="4559300"/>
          <p14:tracePt t="11540" x="5929313" y="4559300"/>
          <p14:tracePt t="11548" x="5940425" y="4559300"/>
          <p14:tracePt t="11556" x="5959475" y="4559300"/>
          <p14:tracePt t="11564" x="5970588" y="4559300"/>
          <p14:tracePt t="11572" x="6000750" y="4559300"/>
          <p14:tracePt t="11580" x="6030913" y="4559300"/>
          <p14:tracePt t="11588" x="6061075" y="4559300"/>
          <p14:tracePt t="11596" x="6091238" y="4559300"/>
          <p14:tracePt t="11604" x="6111875" y="4559300"/>
          <p14:tracePt t="11612" x="6142038" y="4559300"/>
          <p14:tracePt t="11620" x="6172200" y="4559300"/>
          <p14:tracePt t="11628" x="6191250" y="4559300"/>
          <p14:tracePt t="11636" x="6211888" y="4559300"/>
          <p14:tracePt t="11644" x="6232525" y="4559300"/>
          <p14:tracePt t="11660" x="6242050" y="4559300"/>
          <p14:tracePt t="11668" x="6262688" y="4548188"/>
          <p14:tracePt t="11676" x="6272213" y="4548188"/>
          <p14:tracePt t="11700" x="6283325" y="4548188"/>
          <p14:tracePt t="11716" x="6292850" y="4548188"/>
          <p14:tracePt t="11748" x="6302375" y="4548188"/>
          <p14:tracePt t="11774" x="6313488" y="4548188"/>
          <p14:tracePt t="11806" x="6323013" y="4548188"/>
          <p14:tracePt t="11814" x="6332538" y="4548188"/>
          <p14:tracePt t="11822" x="6343650" y="4548188"/>
          <p14:tracePt t="11830" x="6362700" y="4548188"/>
          <p14:tracePt t="11838" x="6362700" y="4538663"/>
          <p14:tracePt t="11846" x="6383338" y="4538663"/>
          <p14:tracePt t="11854" x="6403975" y="4527550"/>
          <p14:tracePt t="11862" x="6413500" y="4527550"/>
          <p14:tracePt t="11869" x="6423025" y="4518025"/>
          <p14:tracePt t="11886" x="6423025" y="4508500"/>
          <p14:tracePt t="11894" x="6434138" y="4508500"/>
          <p14:tracePt t="12234" x="6434138" y="4497388"/>
          <p14:tracePt t="12242" x="6423025" y="4497388"/>
          <p14:tracePt t="12253" x="6392863" y="4497388"/>
          <p14:tracePt t="12257" x="6343650" y="4497388"/>
          <p14:tracePt t="12265" x="6302375" y="4497388"/>
          <p14:tracePt t="12273" x="6262688" y="4497388"/>
          <p14:tracePt t="12281" x="6211888" y="4497388"/>
          <p14:tracePt t="12289" x="6091238" y="4497388"/>
          <p14:tracePt t="12296" x="5980113" y="4508500"/>
          <p14:tracePt t="12305" x="5859463" y="4518025"/>
          <p14:tracePt t="12313" x="5768975" y="4518025"/>
          <p14:tracePt t="12320" x="5707063" y="4527550"/>
          <p14:tracePt t="12329" x="5535613" y="4548188"/>
          <p14:tracePt t="12338" x="5384800" y="4559300"/>
          <p14:tracePt t="12346" x="5324475" y="4578350"/>
          <p14:tracePt t="12354" x="5132388" y="4608513"/>
          <p14:tracePt t="12360" x="5021263" y="4619625"/>
          <p14:tracePt t="12370" x="4891088" y="4638675"/>
          <p14:tracePt t="12376" x="4729163" y="4668838"/>
          <p14:tracePt t="12386" x="4638675" y="4679950"/>
          <p14:tracePt t="12397" x="4538663" y="4699000"/>
          <p14:tracePt t="12403" x="4437063" y="4710113"/>
          <p14:tracePt t="12412" x="4346575" y="4719638"/>
          <p14:tracePt t="12418" x="4244975" y="4740275"/>
          <p14:tracePt t="12426" x="4133850" y="4740275"/>
          <p14:tracePt t="12435" x="4033838" y="4749800"/>
          <p14:tracePt t="12443" x="3922713" y="4760913"/>
          <p14:tracePt t="12451" x="3841750" y="4779963"/>
          <p14:tracePt t="12459" x="3802063" y="4779963"/>
          <p14:tracePt t="12467" x="3730625" y="4791075"/>
          <p14:tracePt t="12474" x="3630613" y="4791075"/>
          <p14:tracePt t="12482" x="3570288" y="4791075"/>
          <p14:tracePt t="12490" x="3498850" y="4800600"/>
          <p14:tracePt t="12499" x="3479800" y="4800600"/>
          <p14:tracePt t="12506" x="3387725" y="4800600"/>
          <p14:tracePt t="12514" x="3348038" y="4800600"/>
          <p14:tracePt t="12522" x="3287713" y="4810125"/>
          <p14:tracePt t="12530" x="3197225" y="4810125"/>
          <p14:tracePt t="12538" x="3136900" y="4810125"/>
          <p14:tracePt t="12547" x="3095625" y="4810125"/>
          <p14:tracePt t="12554" x="3035300" y="4830763"/>
          <p14:tracePt t="12562" x="2995613" y="4830763"/>
          <p14:tracePt t="12570" x="2954338" y="4830763"/>
          <p14:tracePt t="12578" x="2935288" y="4830763"/>
          <p14:tracePt t="12586" x="2903538" y="4830763"/>
          <p14:tracePt t="12596" x="2884488" y="4830763"/>
          <p14:tracePt t="12602" x="2863850" y="4840288"/>
          <p14:tracePt t="12612" x="2843213" y="4840288"/>
          <p14:tracePt t="12626" x="2813050" y="4840288"/>
          <p14:tracePt t="12634" x="2803525" y="4840288"/>
          <p14:tracePt t="12642" x="2773363" y="4840288"/>
          <p14:tracePt t="12650" x="2732088" y="4860925"/>
          <p14:tracePt t="12660" x="2722563" y="4860925"/>
          <p14:tracePt t="12668" x="2682875" y="4870450"/>
          <p14:tracePt t="12676" x="2652713" y="4891088"/>
          <p14:tracePt t="12683" x="2611438" y="4902200"/>
          <p14:tracePt t="12693" x="2581275" y="4902200"/>
          <p14:tracePt t="12700" x="2551113" y="4911725"/>
          <p14:tracePt t="12708" x="2511425" y="4921250"/>
          <p14:tracePt t="12715" x="2490788" y="4932363"/>
          <p14:tracePt t="12723" x="2460625" y="4941888"/>
          <p14:tracePt t="12732" x="2430463" y="4941888"/>
          <p14:tracePt t="12739" x="2400300" y="4951413"/>
          <p14:tracePt t="12748" x="2349500" y="4962525"/>
          <p14:tracePt t="12755" x="2319338" y="4972050"/>
          <p14:tracePt t="12764" x="2289175" y="4972050"/>
          <p14:tracePt t="12771" x="2249488" y="4981575"/>
          <p14:tracePt t="12780" x="2228850" y="4981575"/>
          <p14:tracePt t="12787" x="2208213" y="4981575"/>
          <p14:tracePt t="12796" x="2198688" y="4992688"/>
          <p14:tracePt t="12803" x="2168525" y="4992688"/>
          <p14:tracePt t="12811" x="2147888" y="4992688"/>
          <p14:tracePt t="12819" x="2127250" y="4992688"/>
          <p14:tracePt t="12828" x="2097088" y="4992688"/>
          <p14:tracePt t="12835" x="2057400" y="4992688"/>
          <p14:tracePt t="12844" x="2027238" y="4992688"/>
          <p14:tracePt t="12851" x="1985963" y="4992688"/>
          <p14:tracePt t="12859" x="1966913" y="4992688"/>
          <p14:tracePt t="12868" x="1936750" y="4992688"/>
          <p14:tracePt t="12875" x="1925638" y="4992688"/>
          <p14:tracePt t="12884" x="1916113" y="4992688"/>
          <p14:tracePt t="12982" x="1925638" y="4992688"/>
          <p14:tracePt t="12991" x="1946275" y="4992688"/>
          <p14:tracePt t="13001" x="1976438" y="4992688"/>
          <p14:tracePt t="13006" x="2006600" y="4992688"/>
          <p14:tracePt t="13014" x="2036763" y="4992688"/>
          <p14:tracePt t="13021" x="2087563" y="4992688"/>
          <p14:tracePt t="13030" x="2138363" y="4981575"/>
          <p14:tracePt t="13037" x="2187575" y="4981575"/>
          <p14:tracePt t="13046" x="2268538" y="4981575"/>
          <p14:tracePt t="13053" x="2370138" y="4962525"/>
          <p14:tracePt t="13062" x="2420938" y="4962525"/>
          <p14:tracePt t="13070" x="2500313" y="4951413"/>
          <p14:tracePt t="13077" x="2541588" y="4951413"/>
          <p14:tracePt t="13086" x="2592388" y="4941888"/>
          <p14:tracePt t="13093" x="2622550" y="4941888"/>
          <p14:tracePt t="13109" x="2641600" y="4941888"/>
          <p14:tracePt t="13117" x="2641600" y="4932363"/>
          <p14:tracePt t="13184" x="2641600" y="4921250"/>
          <p14:tracePt t="13206" x="2652713" y="4921250"/>
          <p14:tracePt t="13554" x="2662238" y="4921250"/>
          <p14:tracePt t="13570" x="2671763" y="4932363"/>
          <p14:tracePt t="13578" x="2701925" y="4932363"/>
          <p14:tracePt t="13586" x="2722563" y="4941888"/>
          <p14:tracePt t="13593" x="2752725" y="4941888"/>
          <p14:tracePt t="13601" x="2794000" y="4951413"/>
          <p14:tracePt t="13609" x="2833688" y="4951413"/>
          <p14:tracePt t="13617" x="2884488" y="4951413"/>
          <p14:tracePt t="13625" x="2935288" y="4951413"/>
          <p14:tracePt t="13633" x="2965450" y="4951413"/>
          <p14:tracePt t="13641" x="2995613" y="4951413"/>
          <p14:tracePt t="13649" x="3035300" y="4951413"/>
          <p14:tracePt t="13657" x="3055938" y="4951413"/>
          <p14:tracePt t="13665" x="3065463" y="4951413"/>
          <p14:tracePt t="13673" x="3074988" y="4951413"/>
          <p14:tracePt t="13690" x="3095625" y="4951413"/>
          <p14:tracePt t="13705" x="3106738" y="4951413"/>
          <p14:tracePt t="13721" x="3116263" y="4951413"/>
          <p14:tracePt t="13942" x="3116263" y="4941888"/>
          <p14:tracePt t="14006" x="3125788" y="4941888"/>
          <p14:tracePt t="14036" x="3136900" y="4941888"/>
          <p14:tracePt t="14044" x="3155950" y="4941888"/>
          <p14:tracePt t="14052" x="3176588" y="4941888"/>
          <p14:tracePt t="14059" x="3197225" y="4932363"/>
          <p14:tracePt t="14067" x="3227388" y="4932363"/>
          <p14:tracePt t="14075" x="3267075" y="4921250"/>
          <p14:tracePt t="14083" x="3308350" y="4921250"/>
          <p14:tracePt t="14091" x="3348038" y="4911725"/>
          <p14:tracePt t="14099" x="3408363" y="4911725"/>
          <p14:tracePt t="14107" x="3438525" y="4911725"/>
          <p14:tracePt t="14115" x="3468688" y="4902200"/>
          <p14:tracePt t="14125" x="3498850" y="4902200"/>
          <p14:tracePt t="14133" x="3529013" y="4891088"/>
          <p14:tracePt t="14141" x="3549650" y="4891088"/>
          <p14:tracePt t="14149" x="3570288" y="4891088"/>
          <p14:tracePt t="14157" x="3589338" y="4891088"/>
          <p14:tracePt t="14165" x="3600450" y="4881563"/>
          <p14:tracePt t="14174" x="3619500" y="4881563"/>
          <p14:tracePt t="14181" x="3640138" y="4881563"/>
          <p14:tracePt t="14189" x="3660775" y="4870450"/>
          <p14:tracePt t="14197" x="3681413" y="4870450"/>
          <p14:tracePt t="14205" x="3690938" y="4870450"/>
          <p14:tracePt t="14378" x="3700463" y="4870450"/>
          <p14:tracePt t="14392" x="3711575" y="4870450"/>
          <p14:tracePt t="14400" x="3730625" y="4870450"/>
          <p14:tracePt t="14408" x="3760788" y="4870450"/>
          <p14:tracePt t="14416" x="3790950" y="4891088"/>
          <p14:tracePt t="14424" x="3883025" y="4911725"/>
          <p14:tracePt t="14432" x="3943350" y="4921250"/>
          <p14:tracePt t="14440" x="4003675" y="4951413"/>
          <p14:tracePt t="14448" x="4084638" y="4962525"/>
          <p14:tracePt t="14456" x="4124325" y="4972050"/>
          <p14:tracePt t="14464" x="4184650" y="4972050"/>
          <p14:tracePt t="14472" x="4286250" y="4992688"/>
          <p14:tracePt t="14480" x="4337050" y="4992688"/>
          <p14:tracePt t="14488" x="4386263" y="4992688"/>
          <p14:tracePt t="14496" x="4397375" y="4992688"/>
          <p14:tracePt t="14504" x="4427538" y="4992688"/>
          <p14:tracePt t="14512" x="4437063" y="4992688"/>
          <p14:tracePt t="14520" x="4446588" y="4992688"/>
          <p14:tracePt t="14536" x="4457700" y="4992688"/>
          <p14:tracePt t="14568" x="4457700" y="4981575"/>
          <p14:tracePt t="15607" x="4467225" y="4981575"/>
          <p14:tracePt t="15623" x="4497388" y="4981575"/>
          <p14:tracePt t="15631" x="4527550" y="4981575"/>
          <p14:tracePt t="15639" x="4557713" y="4981575"/>
          <p14:tracePt t="15647" x="4618038" y="4972050"/>
          <p14:tracePt t="15655" x="4678363" y="4951413"/>
          <p14:tracePt t="15663" x="4719638" y="4941888"/>
          <p14:tracePt t="15671" x="4770438" y="4932363"/>
          <p14:tracePt t="15679" x="4810125" y="4921250"/>
          <p14:tracePt t="15687" x="4840288" y="4921250"/>
          <p14:tracePt t="15695" x="4860925" y="4911725"/>
          <p14:tracePt t="15703" x="4891088" y="4911725"/>
          <p14:tracePt t="15711" x="4911725" y="4902200"/>
          <p14:tracePt t="15719" x="4930775" y="4891088"/>
          <p14:tracePt t="16285" x="4951413" y="4891088"/>
          <p14:tracePt t="16294" x="4972050" y="4902200"/>
          <p14:tracePt t="16302" x="5002213" y="4911725"/>
          <p14:tracePt t="16308" x="5032375" y="4911725"/>
          <p14:tracePt t="16316" x="5062538" y="4921250"/>
          <p14:tracePt t="16324" x="5092700" y="4921250"/>
          <p14:tracePt t="16332" x="5122863" y="4932363"/>
          <p14:tracePt t="16339" x="5143500" y="4932363"/>
          <p14:tracePt t="16355" x="5173663" y="4932363"/>
          <p14:tracePt t="16363" x="5192713" y="4932363"/>
          <p14:tracePt t="16371" x="5203825" y="4932363"/>
          <p14:tracePt t="16379" x="5213350" y="4932363"/>
          <p14:tracePt t="16395" x="5224463" y="4932363"/>
          <p14:tracePt t="16477" x="5233988" y="4932363"/>
          <p14:tracePt t="16622" x="5243513" y="4932363"/>
          <p14:tracePt t="16637" x="5264150" y="4951413"/>
          <p14:tracePt t="16645" x="5273675" y="4951413"/>
          <p14:tracePt t="16653" x="5294313" y="4962525"/>
          <p14:tracePt t="16661" x="5303838" y="4972050"/>
          <p14:tracePt t="16669" x="5314950" y="4972050"/>
          <p14:tracePt t="16677" x="5334000" y="4972050"/>
          <p14:tracePt t="16685" x="5354638" y="4972050"/>
          <p14:tracePt t="16693" x="5384800" y="4972050"/>
          <p14:tracePt t="16701" x="5414963" y="4972050"/>
          <p14:tracePt t="16709" x="5475288" y="4992688"/>
          <p14:tracePt t="16717" x="5505450" y="4992688"/>
          <p14:tracePt t="16725" x="5546725" y="4992688"/>
          <p14:tracePt t="16735" x="5576888" y="4992688"/>
          <p14:tracePt t="16741" x="5597525" y="4992688"/>
          <p14:tracePt t="16751" x="5637213" y="4992688"/>
          <p14:tracePt t="16757" x="5667375" y="4992688"/>
          <p14:tracePt t="16767" x="5697538" y="4992688"/>
          <p14:tracePt t="16773" x="5718175" y="4981575"/>
          <p14:tracePt t="16783" x="5737225" y="4981575"/>
          <p14:tracePt t="16791" x="5748338" y="4972050"/>
          <p14:tracePt t="16799" x="5768975" y="4972050"/>
          <p14:tracePt t="16807" x="5788025" y="4962525"/>
          <p14:tracePt t="16815" x="5799138" y="4962525"/>
          <p14:tracePt t="16823" x="5808663" y="4951413"/>
          <p14:tracePt t="16839" x="5818188" y="4951413"/>
          <p14:tracePt t="16943" x="5818188" y="4941888"/>
          <p14:tracePt t="17105" x="5829300" y="4941888"/>
          <p14:tracePt t="17129" x="5838825" y="4941888"/>
          <p14:tracePt t="17187" x="5848350" y="4941888"/>
          <p14:tracePt t="17273" x="5848350" y="4932363"/>
          <p14:tracePt t="17483" x="5859463" y="4932363"/>
          <p14:tracePt t="17515" x="5868988" y="4932363"/>
          <p14:tracePt t="17523" x="5878513" y="4932363"/>
          <p14:tracePt t="17531" x="5889625" y="4932363"/>
          <p14:tracePt t="17555" x="5899150" y="4932363"/>
          <p14:tracePt t="17571" x="5908675" y="4932363"/>
          <p14:tracePt t="17579" x="5929313" y="4921250"/>
          <p14:tracePt t="17587" x="5940425" y="4921250"/>
          <p14:tracePt t="17595" x="5949950" y="4921250"/>
          <p14:tracePt t="17603" x="5980113" y="4911725"/>
          <p14:tracePt t="17611" x="6000750" y="4911725"/>
          <p14:tracePt t="17621" x="6019800" y="4902200"/>
          <p14:tracePt t="17627" x="6061075" y="4902200"/>
          <p14:tracePt t="17637" x="6070600" y="4902200"/>
          <p14:tracePt t="17643" x="6091238" y="4902200"/>
          <p14:tracePt t="17653" x="6100763" y="4902200"/>
          <p14:tracePt t="17659" x="6100763" y="4891088"/>
          <p14:tracePt t="17693" x="6111875" y="4891088"/>
          <p14:tracePt t="17709" x="6121400" y="4891088"/>
          <p14:tracePt t="17716" x="6121400" y="4881563"/>
          <p14:tracePt t="17861" x="6111875" y="4891088"/>
          <p14:tracePt t="17869" x="6091238" y="4902200"/>
          <p14:tracePt t="17877" x="6049963" y="4921250"/>
          <p14:tracePt t="17885" x="6000750" y="4941888"/>
          <p14:tracePt t="17893" x="5940425" y="4972050"/>
          <p14:tracePt t="17901" x="5859463" y="5011738"/>
          <p14:tracePt t="17909" x="5757863" y="5053013"/>
          <p14:tracePt t="17917" x="5637213" y="5103813"/>
          <p14:tracePt t="17925" x="5495925" y="5143500"/>
          <p14:tracePt t="17933" x="5435600" y="5173663"/>
          <p14:tracePt t="17943" x="5334000" y="5194300"/>
          <p14:tracePt t="17950" x="5233988" y="5224463"/>
          <p14:tracePt t="17959" x="5143500" y="5245100"/>
          <p14:tracePt t="17966" x="5002213" y="5275263"/>
          <p14:tracePt t="17975" x="4930775" y="5275263"/>
          <p14:tracePt t="17983" x="4830763" y="5284788"/>
          <p14:tracePt t="18002" x="4548188" y="5284788"/>
          <p14:tracePt t="18007" x="4437063" y="5284788"/>
          <p14:tracePt t="18016" x="4286250" y="5284788"/>
          <p14:tracePt t="18023" x="4154488" y="5284788"/>
          <p14:tracePt t="18031" x="4043363" y="5284788"/>
          <p14:tracePt t="18039" x="3943350" y="5284788"/>
          <p14:tracePt t="18047" x="3781425" y="5284788"/>
          <p14:tracePt t="18055" x="3651250" y="5284788"/>
          <p14:tracePt t="18063" x="3549650" y="5294313"/>
          <p14:tracePt t="18071" x="3468688" y="5294313"/>
          <p14:tracePt t="18079" x="3398838" y="5294313"/>
          <p14:tracePt t="18087" x="3348038" y="5305425"/>
          <p14:tracePt t="18095" x="3308350" y="5305425"/>
          <p14:tracePt t="18103" x="3267075" y="5324475"/>
          <p14:tracePt t="18111" x="3236913" y="5324475"/>
          <p14:tracePt t="18119" x="3216275" y="5324475"/>
          <p14:tracePt t="18127" x="3186113" y="5324475"/>
          <p14:tracePt t="18135" x="3167063" y="5324475"/>
          <p14:tracePt t="18143" x="3136900" y="5335588"/>
          <p14:tracePt t="18159" x="3125788" y="5335588"/>
          <p14:tracePt t="18167" x="3116263" y="5335588"/>
          <p14:tracePt t="18175" x="3106738" y="5335588"/>
          <p14:tracePt t="18183" x="3095625" y="5335588"/>
          <p14:tracePt t="18191" x="3086100" y="5335588"/>
          <p14:tracePt t="18198" x="3074988" y="5335588"/>
          <p14:tracePt t="18207" x="3055938" y="5335588"/>
          <p14:tracePt t="18217" x="3035300" y="5345113"/>
          <p14:tracePt t="18223" x="2995613" y="5345113"/>
          <p14:tracePt t="18233" x="2873375" y="5345113"/>
          <p14:tracePt t="18239" x="2782888" y="5345113"/>
          <p14:tracePt t="18249" x="2701925" y="5345113"/>
          <p14:tracePt t="18257" x="2571750" y="5345113"/>
          <p14:tracePt t="18265" x="2439988" y="5345113"/>
          <p14:tracePt t="18273" x="2339975" y="5345113"/>
          <p14:tracePt t="18281" x="2268538" y="5335588"/>
          <p14:tracePt t="18289" x="2238375" y="5335588"/>
          <p14:tracePt t="18298" x="2219325" y="5335588"/>
          <p14:tracePt t="18313" x="2219325" y="5324475"/>
          <p14:tracePt t="18403" x="2219325" y="5314950"/>
          <p14:tracePt t="18435" x="2219325" y="5305425"/>
          <p14:tracePt t="18499" x="2219325" y="5294313"/>
          <p14:tracePt t="18507" x="2228850" y="5294313"/>
          <p14:tracePt t="18518" x="2249488" y="5294313"/>
          <p14:tracePt t="18523" x="2268538" y="5294313"/>
          <p14:tracePt t="18532" x="2298700" y="5294313"/>
          <p14:tracePt t="18538" x="2349500" y="5294313"/>
          <p14:tracePt t="18549" x="2390775" y="5294313"/>
          <p14:tracePt t="18554" x="2439988" y="5294313"/>
          <p14:tracePt t="18565" x="2470150" y="5294313"/>
          <p14:tracePt t="18571" x="2541588" y="5294313"/>
          <p14:tracePt t="18582" x="2592388" y="5294313"/>
          <p14:tracePt t="18588" x="2692400" y="5305425"/>
          <p14:tracePt t="18596" x="2732088" y="5305425"/>
          <p14:tracePt t="18603" x="2903538" y="5335588"/>
          <p14:tracePt t="18611" x="3035300" y="5345113"/>
          <p14:tracePt t="18620" x="3146425" y="5354638"/>
          <p14:tracePt t="18628" x="3417888" y="5395913"/>
          <p14:tracePt t="18636" x="3609975" y="5446713"/>
          <p14:tracePt t="18643" x="3983038" y="5507038"/>
          <p14:tracePt t="18652" x="4175125" y="5546725"/>
          <p14:tracePt t="18659" x="4587875" y="5607050"/>
          <p14:tracePt t="18667" x="4759325" y="5648325"/>
          <p14:tracePt t="18675" x="5143500" y="5708650"/>
          <p14:tracePt t="18684" x="5354638" y="5738813"/>
          <p14:tracePt t="18691" x="5697538" y="5819775"/>
          <p14:tracePt t="18700" x="5868988" y="5838825"/>
          <p14:tracePt t="18707" x="6000750" y="5868988"/>
          <p14:tracePt t="18715" x="6121400" y="5899150"/>
          <p14:tracePt t="18723" x="6232525" y="5930900"/>
          <p14:tracePt t="18731" x="6283325" y="5930900"/>
          <p14:tracePt t="18740" x="6323013" y="5940425"/>
          <p14:tracePt t="18747" x="6383338" y="5961063"/>
          <p14:tracePt t="18755" x="6413500" y="5970588"/>
          <p14:tracePt t="18764" x="6473825" y="6000750"/>
          <p14:tracePt t="18771" x="6575425" y="6010275"/>
          <p14:tracePt t="18780" x="6635750" y="6021388"/>
          <p14:tracePt t="18787" x="6716713" y="6030913"/>
          <p14:tracePt t="18797" x="6807200" y="6051550"/>
          <p14:tracePt t="18803" x="6888163" y="6061075"/>
          <p14:tracePt t="18814" x="6967538" y="6070600"/>
          <p14:tracePt t="18819" x="7008813" y="6070600"/>
          <p14:tracePt t="18830" x="7059613" y="6091238"/>
          <p14:tracePt t="18836" x="7078663" y="6091238"/>
          <p14:tracePt t="18847" x="7129463" y="6102350"/>
          <p14:tracePt t="18853" x="7170738" y="6111875"/>
          <p14:tracePt t="18863" x="7200900" y="6111875"/>
          <p14:tracePt t="18869" x="7231063" y="6121400"/>
          <p14:tracePt t="18877" x="7250113" y="6121400"/>
          <p14:tracePt t="18885" x="7280275" y="6132513"/>
          <p14:tracePt t="18893" x="7300913" y="6132513"/>
          <p14:tracePt t="18902" x="7310438" y="6142038"/>
          <p14:tracePt t="18918" x="7321550" y="6142038"/>
          <p14:tracePt t="18966" x="7331075" y="6142038"/>
          <p14:tracePt t="18974" x="7342188" y="6142038"/>
          <p14:tracePt t="18981" x="7351713" y="6142038"/>
          <p14:tracePt t="18990" x="7361238" y="6142038"/>
          <p14:tracePt t="19000" x="7381875" y="6151563"/>
          <p14:tracePt t="19005" x="7402513" y="6151563"/>
          <p14:tracePt t="19013" x="7432675" y="6162675"/>
          <p14:tracePt t="19021" x="7451725" y="6172200"/>
          <p14:tracePt t="19028" x="7481888" y="6181725"/>
          <p14:tracePt t="19037" x="7513638" y="6192838"/>
          <p14:tracePt t="19044" x="7543800" y="6192838"/>
          <p14:tracePt t="19053" x="7562850" y="6202363"/>
          <p14:tracePt t="19061" x="7604125" y="6211888"/>
          <p14:tracePt t="19068" x="7653338" y="6232525"/>
          <p14:tracePt t="19077" x="7694613" y="6242050"/>
          <p14:tracePt t="19085" x="7754938" y="6262688"/>
          <p14:tracePt t="19094" x="7805738" y="6273800"/>
          <p14:tracePt t="19101" x="7886700" y="6292850"/>
          <p14:tracePt t="19143" x="7935913" y="6292850"/>
          <p14:tracePt t="19151" x="8037513" y="6292850"/>
          <p14:tracePt t="19160" x="8058150" y="6292850"/>
          <p14:tracePt t="19167" x="8128000" y="6292850"/>
          <p14:tracePt t="19175" x="8178800" y="6292850"/>
          <p14:tracePt t="19184" x="8239125" y="6292850"/>
          <p14:tracePt t="19191" x="8320088" y="6303963"/>
          <p14:tracePt t="19199" x="8359775" y="6303963"/>
          <p14:tracePt t="19207" x="8389938" y="6313488"/>
          <p14:tracePt t="19215" x="8420100" y="6313488"/>
          <p14:tracePt t="19223" x="8450263" y="6323013"/>
          <p14:tracePt t="19232" x="8470900" y="6323013"/>
          <p14:tracePt t="19239" x="8501063" y="6323013"/>
          <p14:tracePt t="19247" x="8531225" y="6334125"/>
          <p14:tracePt t="19255" x="8582025" y="6343650"/>
          <p14:tracePt t="19263" x="8621713" y="6343650"/>
          <p14:tracePt t="19271" x="8662988" y="6353175"/>
          <p14:tracePt t="19279" x="8723313" y="6364288"/>
          <p14:tracePt t="19287" x="8763000" y="6364288"/>
          <p14:tracePt t="19295" x="8804275" y="6364288"/>
          <p14:tracePt t="19303" x="8834438" y="6364288"/>
          <p14:tracePt t="19310" x="8864600" y="6364288"/>
          <p14:tracePt t="19319" x="8894763" y="6373813"/>
          <p14:tracePt t="19327" x="8924925" y="6373813"/>
          <p14:tracePt t="19335" x="8945563" y="6373813"/>
          <p14:tracePt t="19344" x="8964613" y="6383338"/>
          <p14:tracePt t="19351" x="8985250" y="6383338"/>
          <p14:tracePt t="19361" x="9005888" y="6394450"/>
          <p14:tracePt t="19367" x="9045575" y="6403975"/>
          <p14:tracePt t="19377" x="9055100" y="6403975"/>
          <p14:tracePt t="19383" x="9075738" y="6403975"/>
          <p14:tracePt t="19394" x="9105900" y="6413500"/>
          <p14:tracePt t="19399" x="9136063" y="6413500"/>
          <p14:tracePt t="19411" x="9177338" y="6424613"/>
          <p14:tracePt t="19415" x="9196388" y="6424613"/>
          <p14:tracePt t="19427" x="9217025" y="6434138"/>
          <p14:tracePt t="19433" x="9237663" y="6434138"/>
          <p14:tracePt t="19442" x="9247188" y="6445250"/>
          <p14:tracePt t="19449" x="9267825" y="6454775"/>
          <p14:tracePt t="19457" x="9277350" y="6454775"/>
          <p14:tracePt t="19465" x="9288463" y="6454775"/>
          <p14:tracePt t="19474" x="9307513" y="6464300"/>
          <p14:tracePt t="19481" x="9328150" y="6475413"/>
          <p14:tracePt t="19489" x="9348788" y="6484938"/>
          <p14:tracePt t="19497" x="9378950" y="6505575"/>
          <p14:tracePt t="19537" x="9398000" y="6515100"/>
          <p14:tracePt t="19544" x="9409113" y="6524625"/>
          <p14:tracePt t="19553" x="9428163" y="6535738"/>
          <p14:tracePt t="19560" x="9439275" y="6535738"/>
          <p14:tracePt t="19568" x="9459913" y="6545263"/>
          <p14:tracePt t="19577" x="9478963" y="6554788"/>
          <p14:tracePt t="19584" x="9499600" y="6554788"/>
          <p14:tracePt t="19593" x="9520238" y="6565900"/>
          <p14:tracePt t="19600" x="9550400" y="6565900"/>
          <p14:tracePt t="19608" x="9559925" y="6575425"/>
          <p14:tracePt t="19617" x="9580563" y="6584950"/>
          <p14:tracePt t="19625" x="9610725" y="6584950"/>
          <p14:tracePt t="19633" x="9661525" y="6596063"/>
          <p14:tracePt t="19641" x="9691688" y="6605588"/>
          <p14:tracePt t="19648" x="9721850" y="6616700"/>
          <p14:tracePt t="19658" x="9740900" y="6616700"/>
          <p14:tracePt t="19664" x="9782175" y="6616700"/>
          <p14:tracePt t="19673" x="9812338" y="6626225"/>
          <p14:tracePt t="19680" x="9852025" y="6626225"/>
          <p14:tracePt t="19689" x="9882188" y="6635750"/>
          <p14:tracePt t="19697" x="9902825" y="6635750"/>
          <p14:tracePt t="19704" x="9932988" y="6635750"/>
          <p14:tracePt t="19714" x="9963150" y="6635750"/>
          <p14:tracePt t="19720" x="9972675" y="6646863"/>
          <p14:tracePt t="19730" x="9993313" y="6646863"/>
          <p14:tracePt t="19738" x="10013950" y="6646863"/>
          <p14:tracePt t="19746" x="10034588" y="6646863"/>
          <p14:tracePt t="19754" x="10053638" y="6646863"/>
          <p14:tracePt t="19762" x="10074275" y="6646863"/>
          <p14:tracePt t="19770" x="10083800" y="6646863"/>
          <p14:tracePt t="19779" x="10104438" y="6646863"/>
          <p14:tracePt t="19786" x="10125075" y="6646863"/>
          <p14:tracePt t="19794" x="10164763" y="6646863"/>
          <p14:tracePt t="19802" x="10194925" y="6646863"/>
          <p14:tracePt t="19810" x="10236200" y="6646863"/>
          <p14:tracePt t="19818" x="10275888" y="6646863"/>
          <p14:tracePt t="19826" x="10306050" y="6646863"/>
          <p14:tracePt t="19834" x="10366375" y="6646863"/>
          <p14:tracePt t="19843" x="10447338" y="6646863"/>
          <p14:tracePt t="19850" x="10487025" y="6646863"/>
          <p14:tracePt t="19858" x="10507663" y="6646863"/>
          <p14:tracePt t="19866" x="10507663" y="6635750"/>
          <p14:tracePt t="19891" x="10518775" y="6635750"/>
          <p14:tracePt t="19914" x="10518775" y="6626225"/>
          <p14:tracePt t="19938" x="10518775" y="6616700"/>
          <p14:tracePt t="19954" x="10518775" y="6605588"/>
          <p14:tracePt t="19971" x="10518775" y="6584950"/>
          <p14:tracePt t="19978" x="10518775" y="6565900"/>
          <p14:tracePt t="19988" x="10518775" y="6545263"/>
          <p14:tracePt t="19994" x="10498138" y="6524625"/>
          <p14:tracePt t="20004" x="10487025" y="6515100"/>
          <p14:tracePt t="20010" x="10477500" y="6505575"/>
          <p14:tracePt t="20020" x="10467975" y="6484938"/>
          <p14:tracePt t="20026" x="10447338" y="6464300"/>
          <p14:tracePt t="20036" x="10426700" y="6454775"/>
          <p14:tracePt t="20044" x="10417175" y="6445250"/>
          <p14:tracePt t="20052" x="10407650" y="6434138"/>
          <p14:tracePt t="20061" x="10377488" y="6434138"/>
          <p14:tracePt t="20068" x="10356850" y="6424613"/>
          <p14:tracePt t="20077" x="10336213" y="6413500"/>
          <p14:tracePt t="20084" x="10306050" y="6413500"/>
          <p14:tracePt t="20092" x="10275888" y="6413500"/>
          <p14:tracePt t="20100" x="10215563" y="6403975"/>
          <p14:tracePt t="20109" x="10175875" y="6403975"/>
          <p14:tracePt t="20117" x="10113963" y="6403975"/>
          <p14:tracePt t="20124" x="10074275" y="6403975"/>
          <p14:tracePt t="20133" x="10034588" y="6403975"/>
          <p14:tracePt t="20140" x="9993313" y="6403975"/>
          <p14:tracePt t="20148" x="9963150" y="6403975"/>
          <p14:tracePt t="20156" x="9942513" y="6403975"/>
          <p14:tracePt t="20164" x="9923463" y="6403975"/>
          <p14:tracePt t="20172" x="9912350" y="6413500"/>
          <p14:tracePt t="20180" x="9902825" y="6413500"/>
          <p14:tracePt t="20188" x="9902825" y="6424613"/>
          <p14:tracePt t="20196" x="9893300" y="6424613"/>
          <p14:tracePt t="20205" x="9882188" y="6424613"/>
          <p14:tracePt t="20212" x="9872663" y="6424613"/>
          <p14:tracePt t="20221" x="9863138" y="6434138"/>
          <p14:tracePt t="20236" x="9852025" y="6445250"/>
          <p14:tracePt t="20253" x="9842500" y="6454775"/>
          <p14:tracePt t="20261" x="9842500" y="6464300"/>
          <p14:tracePt t="20268" x="9832975" y="6464300"/>
          <p14:tracePt t="20284" x="9821863" y="6475413"/>
          <p14:tracePt t="20293" x="9821863" y="6484938"/>
          <p14:tracePt t="20302" x="9821863" y="6494463"/>
          <p14:tracePt t="20310" x="9812338" y="6515100"/>
          <p14:tracePt t="20326" x="9801225" y="6535738"/>
          <p14:tracePt t="20334" x="9801225" y="6545263"/>
          <p14:tracePt t="20342" x="9801225" y="6565900"/>
          <p14:tracePt t="20350" x="9801225" y="6575425"/>
          <p14:tracePt t="20359" x="9791700" y="6596063"/>
          <p14:tracePt t="20367" x="9791700" y="6616700"/>
          <p14:tracePt t="20374" x="9791700" y="6646863"/>
          <p14:tracePt t="20382" x="9791700" y="6656388"/>
          <p14:tracePt t="20390" x="9791700" y="6677025"/>
          <p14:tracePt t="20398" x="9791700" y="6686550"/>
          <p14:tracePt t="20406" x="9791700" y="6707188"/>
          <p14:tracePt t="20415" x="9791700" y="6716713"/>
          <p14:tracePt t="20423" x="9801225" y="6737350"/>
          <p14:tracePt t="20430" x="9812338" y="6746875"/>
          <p14:tracePt t="20446" x="9821863" y="6756400"/>
          <p14:tracePt t="20454" x="9832975" y="6777038"/>
          <p14:tracePt t="20462" x="9852025" y="6788150"/>
          <p14:tracePt t="20470" x="9863138" y="6797675"/>
          <p14:tracePt t="20478" x="9872663" y="6797675"/>
          <p14:tracePt t="20487" x="9893300" y="6807200"/>
          <p14:tracePt t="20494" x="9923463" y="6807200"/>
          <p14:tracePt t="20503" x="9942513" y="6818313"/>
          <p14:tracePt t="20510" x="9963150" y="6818313"/>
          <p14:tracePt t="20518" x="9993313" y="6818313"/>
          <p14:tracePt t="20526" x="10013950" y="6827838"/>
          <p14:tracePt t="20534" x="10044113" y="6827838"/>
          <p14:tracePt t="20542" x="10074275" y="6827838"/>
          <p14:tracePt t="20550" x="10094913" y="6827838"/>
          <p14:tracePt t="20558" x="10104438" y="6827838"/>
          <p14:tracePt t="20566" x="10125075" y="6827838"/>
          <p14:tracePt t="20576" x="10144125" y="6827838"/>
          <p14:tracePt t="20582" x="10164763" y="6827838"/>
          <p14:tracePt t="20592" x="10194925" y="6827838"/>
          <p14:tracePt t="20598" x="10215563" y="6827838"/>
          <p14:tracePt t="20608" x="10245725" y="6827838"/>
          <p14:tracePt t="20616" x="10275888" y="6827838"/>
          <p14:tracePt t="20624" x="10306050" y="6818313"/>
          <p14:tracePt t="20632" x="10336213" y="6818313"/>
          <p14:tracePt t="20640" x="10366375" y="6818313"/>
          <p14:tracePt t="20648" x="10396538" y="6818313"/>
          <p14:tracePt t="20656" x="10417175" y="6818313"/>
          <p14:tracePt t="20672" x="10417175" y="6807200"/>
          <p14:tracePt t="20721" x="10417175" y="6797675"/>
          <p14:tracePt t="20737" x="10417175" y="6788150"/>
          <p14:tracePt t="20746" x="10417175" y="6777038"/>
          <p14:tracePt t="20760" x="10417175" y="6756400"/>
          <p14:tracePt t="20768" x="10417175" y="6737350"/>
          <p14:tracePt t="20777" x="10417175" y="6716713"/>
          <p14:tracePt t="20785" x="10417175" y="6677025"/>
          <p14:tracePt t="20793" x="10396538" y="6646863"/>
          <p14:tracePt t="20800" x="10377488" y="6596063"/>
          <p14:tracePt t="20808" x="10356850" y="6565900"/>
          <p14:tracePt t="20816" x="10326688" y="6545263"/>
          <p14:tracePt t="20824" x="10306050" y="6524625"/>
          <p14:tracePt t="20832" x="10285413" y="6505575"/>
          <p14:tracePt t="20840" x="10266363" y="6494463"/>
          <p14:tracePt t="20848" x="10245725" y="6484938"/>
          <p14:tracePt t="20856" x="10236200" y="6484938"/>
          <p14:tracePt t="21271" x="10225088" y="6484938"/>
          <p14:tracePt t="21278" x="10215563" y="6484938"/>
          <p14:tracePt t="21285" x="10185400" y="6484938"/>
          <p14:tracePt t="21294" x="10155238" y="6484938"/>
          <p14:tracePt t="21301" x="10094913" y="6484938"/>
          <p14:tracePt t="21309" x="10013950" y="6484938"/>
          <p14:tracePt t="21318" x="9863138" y="6484938"/>
          <p14:tracePt t="21325" x="9731375" y="6454775"/>
          <p14:tracePt t="21335" x="9610725" y="6424613"/>
          <p14:tracePt t="21341" x="9428163" y="6373813"/>
          <p14:tracePt t="21351" x="9055100" y="6253163"/>
          <p14:tracePt t="21357" x="8864600" y="6181725"/>
          <p14:tracePt t="21365" x="8582025" y="6091238"/>
          <p14:tracePt t="21373" x="8389938" y="6040438"/>
          <p14:tracePt t="21380" x="8197850" y="5970588"/>
          <p14:tracePt t="21388" x="8037513" y="5910263"/>
          <p14:tracePt t="21396" x="7905750" y="5838825"/>
          <p14:tracePt t="21404" x="7785100" y="5789613"/>
          <p14:tracePt t="21412" x="7664450" y="5718175"/>
          <p14:tracePt t="21420" x="7573963" y="5667375"/>
          <p14:tracePt t="21428" x="7493000" y="5597525"/>
          <p14:tracePt t="21436" x="7372350" y="5507038"/>
          <p14:tracePt t="21446" x="7300913" y="5435600"/>
          <p14:tracePt t="21452" x="7180263" y="5314950"/>
          <p14:tracePt t="21462" x="7119938" y="5233988"/>
          <p14:tracePt t="21468" x="6999288" y="5103813"/>
          <p14:tracePt t="21478" x="6846888" y="4962525"/>
          <p14:tracePt t="21484" x="6746875" y="4870450"/>
          <p14:tracePt t="21494" x="6624638" y="4749800"/>
          <p14:tracePt t="21502" x="6534150" y="4659313"/>
          <p14:tracePt t="21510" x="6434138" y="4568825"/>
          <p14:tracePt t="21518" x="6283325" y="4448175"/>
          <p14:tracePt t="21526" x="6221413" y="4387850"/>
          <p14:tracePt t="21534" x="6080125" y="4276725"/>
          <p14:tracePt t="21542" x="5940425" y="4165600"/>
          <p14:tracePt t="21550" x="5848350" y="4094163"/>
          <p14:tracePt t="21558" x="5707063" y="4003675"/>
          <p14:tracePt t="21566" x="5607050" y="3933825"/>
          <p14:tracePt t="21574" x="5445125" y="3822700"/>
          <p14:tracePt t="21582" x="5303838" y="3721100"/>
          <p14:tracePt t="21590" x="5203825" y="3640138"/>
          <p14:tracePt t="21598" x="5122863" y="3590925"/>
          <p14:tracePt t="21606" x="4960938" y="3498850"/>
          <p14:tracePt t="21614" x="4900613" y="3459163"/>
          <p14:tracePt t="21622" x="4740275" y="3348038"/>
          <p14:tracePt t="21631" x="4638675" y="3287713"/>
          <p14:tracePt t="21638" x="4538663" y="3227388"/>
          <p14:tracePt t="21646" x="4406900" y="3155950"/>
          <p14:tracePt t="21654" x="4305300" y="3086100"/>
          <p14:tracePt t="21662" x="4205288" y="3025775"/>
          <p14:tracePt t="21670" x="4103688" y="2944813"/>
          <p14:tracePt t="21678" x="3983038" y="2894013"/>
          <p14:tracePt t="21686" x="3913188" y="2833688"/>
          <p14:tracePt t="21694" x="3871913" y="2813050"/>
          <p14:tracePt t="21702" x="3802063" y="2782888"/>
          <p14:tracePt t="21710" x="3730625" y="2733675"/>
          <p14:tracePt t="21718" x="3690938" y="2713038"/>
          <p14:tracePt t="21726" x="3609975" y="2662238"/>
          <p14:tracePt t="21734" x="3509963" y="2622550"/>
          <p14:tracePt t="21744" x="3417888" y="2581275"/>
          <p14:tracePt t="21750" x="3287713" y="2541588"/>
          <p14:tracePt t="21760" x="3206750" y="2511425"/>
          <p14:tracePt t="21766" x="3155950" y="2501900"/>
          <p14:tracePt t="21776" x="3044825" y="2451100"/>
          <p14:tracePt t="21783" x="2965450" y="2430463"/>
          <p14:tracePt t="21792" x="2914650" y="2420938"/>
          <p14:tracePt t="21800" x="2854325" y="2390775"/>
          <p14:tracePt t="21808" x="2803525" y="2370138"/>
          <p14:tracePt t="21816" x="2743200" y="2339975"/>
          <p14:tracePt t="21824" x="2662238" y="2319338"/>
          <p14:tracePt t="21833" x="2581275" y="2268538"/>
          <p14:tracePt t="21840" x="2460625" y="2228850"/>
          <p14:tracePt t="21848" x="2359025" y="2198688"/>
          <p14:tracePt t="21856" x="2259013" y="2168525"/>
          <p14:tracePt t="21864" x="2178050" y="2159000"/>
          <p14:tracePt t="21872" x="2097088" y="2127250"/>
          <p14:tracePt t="21880" x="1985963" y="2097088"/>
          <p14:tracePt t="21888" x="1925638" y="2087563"/>
          <p14:tracePt t="21896" x="1804988" y="2047875"/>
          <p14:tracePt t="21904" x="1724025" y="2006600"/>
          <p14:tracePt t="21913" x="1624013" y="1955800"/>
          <p14:tracePt t="21920" x="1552575" y="1925638"/>
          <p14:tracePt t="21929" x="1381125" y="1846263"/>
          <p14:tracePt t="21936" x="1200150" y="1744663"/>
          <p14:tracePt t="21944" x="1038225" y="1654175"/>
          <p14:tracePt t="21952" x="857250" y="1533525"/>
          <p14:tracePt t="21960" x="695325" y="1441450"/>
          <p14:tracePt t="21968" x="554038" y="1331913"/>
          <p14:tracePt t="21976" x="393700" y="1200150"/>
          <p14:tracePt t="21995" x="222250" y="1019175"/>
          <p14:tracePt t="22000" x="111125" y="917575"/>
          <p14:tracePt t="22008" x="39688" y="827088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0F215-B958-48E0-B2F7-9127232B4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03"/>
            <a:ext cx="10972798" cy="1143000"/>
          </a:xfrm>
        </p:spPr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전체 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0E8CA3-C61E-4AD4-8460-D6ED0EC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BD7781-D408-4501-A23C-E76DE5021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" y="1170503"/>
            <a:ext cx="3562350" cy="3857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F75E96-EE79-4481-A801-B772C1ED1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083" y="1132361"/>
            <a:ext cx="3571875" cy="4857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D03335-A018-4920-B08F-60622125E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341" y="1170503"/>
            <a:ext cx="3562350" cy="5019675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944AAD4-F789-4104-8C43-A6C4E074C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7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6"/>
    </mc:Choice>
    <mc:Fallback xmlns="">
      <p:transition spd="slow" advTm="9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0" x="3681413" y="4548188"/>
          <p14:tracePt t="434" x="3660775" y="4548188"/>
          <p14:tracePt t="444" x="3630613" y="4559300"/>
          <p14:tracePt t="451" x="3589338" y="4559300"/>
          <p14:tracePt t="460" x="3549650" y="4568825"/>
          <p14:tracePt t="467" x="3489325" y="4568825"/>
          <p14:tracePt t="474" x="3429000" y="4578350"/>
          <p14:tracePt t="482" x="3368675" y="4578350"/>
          <p14:tracePt t="490" x="3297238" y="4578350"/>
          <p14:tracePt t="498" x="3246438" y="4578350"/>
          <p14:tracePt t="505" x="3216275" y="4578350"/>
          <p14:tracePt t="554" x="3216275" y="4568825"/>
          <p14:tracePt t="562" x="3216275" y="4548188"/>
          <p14:tracePt t="570" x="3236913" y="4527550"/>
          <p14:tracePt t="578" x="3257550" y="4508500"/>
          <p14:tracePt t="586" x="3297238" y="4467225"/>
          <p14:tracePt t="594" x="3327400" y="4437063"/>
          <p14:tracePt t="602" x="3357563" y="4397375"/>
          <p14:tracePt t="610" x="3398838" y="4367213"/>
          <p14:tracePt t="618" x="3429000" y="4337050"/>
          <p14:tracePt t="626" x="3479800" y="4295775"/>
          <p14:tracePt t="634" x="3509963" y="4265613"/>
          <p14:tracePt t="642" x="3549650" y="4216400"/>
          <p14:tracePt t="650" x="3630613" y="4165600"/>
          <p14:tracePt t="658" x="3660775" y="4124325"/>
          <p14:tracePt t="665" x="3760788" y="4064000"/>
          <p14:tracePt t="674" x="3862388" y="4013200"/>
          <p14:tracePt t="681" x="3994150" y="3933825"/>
          <p14:tracePt t="690" x="4195763" y="3832225"/>
          <p14:tracePt t="700" x="4337050" y="3741738"/>
          <p14:tracePt t="706" x="4518025" y="3640138"/>
          <p14:tracePt t="716" x="4659313" y="3530600"/>
          <p14:tracePt t="722" x="4740275" y="3479800"/>
          <p14:tracePt t="732" x="4881563" y="3368675"/>
          <p14:tracePt t="740" x="4930775" y="3327400"/>
          <p14:tracePt t="748" x="5002213" y="3257550"/>
          <p14:tracePt t="756" x="5021263" y="3227388"/>
          <p14:tracePt t="764" x="5041900" y="3197225"/>
          <p14:tracePt t="772" x="5062538" y="3167063"/>
          <p14:tracePt t="780" x="5083175" y="3106738"/>
          <p14:tracePt t="787" x="5092700" y="3076575"/>
          <p14:tracePt t="796" x="5122863" y="2995613"/>
          <p14:tracePt t="804" x="5143500" y="2935288"/>
          <p14:tracePt t="811" x="5162550" y="2854325"/>
          <p14:tracePt t="820" x="5173663" y="2813050"/>
          <p14:tracePt t="828" x="5183188" y="2733675"/>
          <p14:tracePt t="836" x="5183188" y="2673350"/>
          <p14:tracePt t="844" x="5183188" y="2611438"/>
          <p14:tracePt t="852" x="5183188" y="2541588"/>
          <p14:tracePt t="860" x="5183188" y="2511425"/>
          <p14:tracePt t="868" x="5173663" y="2481263"/>
          <p14:tracePt t="876" x="5153025" y="2451100"/>
          <p14:tracePt t="884" x="5143500" y="2430463"/>
          <p14:tracePt t="892" x="5122863" y="2400300"/>
          <p14:tracePt t="900" x="5102225" y="2379663"/>
          <p14:tracePt t="908" x="5083175" y="2339975"/>
          <p14:tracePt t="916" x="5062538" y="2330450"/>
          <p14:tracePt t="924" x="5032375" y="2309813"/>
          <p14:tracePt t="932" x="5002213" y="2298700"/>
          <p14:tracePt t="940" x="4951413" y="2289175"/>
          <p14:tracePt t="948" x="4911725" y="2289175"/>
          <p14:tracePt t="956" x="4881563" y="2289175"/>
          <p14:tracePt t="964" x="4849813" y="2289175"/>
          <p14:tracePt t="972" x="4819650" y="2309813"/>
          <p14:tracePt t="990" x="4719638" y="2400300"/>
          <p14:tracePt t="996" x="4648200" y="2470150"/>
          <p14:tracePt t="1003" x="4598988" y="2541588"/>
          <p14:tracePt t="1014" x="4538663" y="2601913"/>
          <p14:tracePt t="1020" x="4467225" y="2692400"/>
          <p14:tracePt t="1030" x="4416425" y="2763838"/>
          <p14:tracePt t="1038" x="4356100" y="2844800"/>
          <p14:tracePt t="1046" x="4316413" y="2914650"/>
          <p14:tracePt t="1053" x="4244975" y="3035300"/>
          <p14:tracePt t="1062" x="4205288" y="3116263"/>
          <p14:tracePt t="1069" x="4165600" y="3167063"/>
          <p14:tracePt t="1078" x="4124325" y="3248025"/>
          <p14:tracePt t="1086" x="4114800" y="3278188"/>
          <p14:tracePt t="1094" x="4103688" y="3308350"/>
          <p14:tracePt t="1102" x="4094163" y="3338513"/>
          <p14:tracePt t="1110" x="4084638" y="3348038"/>
          <p14:tracePt t="1126" x="4084638" y="3359150"/>
          <p14:tracePt t="1206" x="4084638" y="3348038"/>
          <p14:tracePt t="1214" x="4073525" y="3348038"/>
          <p14:tracePt t="1222" x="4054475" y="3327400"/>
          <p14:tracePt t="1230" x="4033838" y="3317875"/>
          <p14:tracePt t="1238" x="3994150" y="3278188"/>
          <p14:tracePt t="1245" x="3973513" y="3257550"/>
          <p14:tracePt t="1254" x="3943350" y="3227388"/>
          <p14:tracePt t="1262" x="3902075" y="3176588"/>
          <p14:tracePt t="1270" x="3871913" y="3155950"/>
          <p14:tracePt t="1278" x="3852863" y="3136900"/>
          <p14:tracePt t="1285" x="3822700" y="3116263"/>
          <p14:tracePt t="1294" x="3802063" y="3095625"/>
          <p14:tracePt t="1302" x="3790950" y="3076575"/>
          <p14:tracePt t="1310" x="3771900" y="3065463"/>
          <p14:tracePt t="1320" x="3751263" y="3055938"/>
          <p14:tracePt t="1328" x="3741738" y="3035300"/>
          <p14:tracePt t="1335" x="3721100" y="3025775"/>
          <p14:tracePt t="1351" x="3711575" y="3025775"/>
          <p14:tracePt t="1425" x="3711575" y="3016250"/>
          <p14:tracePt t="1479" x="3711575" y="3005138"/>
          <p14:tracePt t="1488" x="3700463" y="3005138"/>
          <p14:tracePt t="1504" x="3681413" y="2984500"/>
          <p14:tracePt t="1511" x="3660775" y="2965450"/>
          <p14:tracePt t="1519" x="3609975" y="2935288"/>
          <p14:tracePt t="1528" x="3579813" y="2914650"/>
          <p14:tracePt t="1536" x="3519488" y="2874963"/>
          <p14:tracePt t="1544" x="3378200" y="2782888"/>
          <p14:tracePt t="1552" x="3236913" y="2692400"/>
          <p14:tracePt t="1560" x="3136900" y="2611438"/>
          <p14:tracePt t="1567" x="3035300" y="2551113"/>
          <p14:tracePt t="1576" x="2824163" y="2409825"/>
          <p14:tracePt t="1583" x="2713038" y="2339975"/>
          <p14:tracePt t="1593" x="2652713" y="2298700"/>
          <p14:tracePt t="1600" x="2551113" y="2208213"/>
          <p14:tracePt t="1609" x="2511425" y="2178050"/>
          <p14:tracePt t="1617" x="2511425" y="2168525"/>
          <p14:tracePt t="1625" x="2511425" y="2159000"/>
          <p14:tracePt t="1633" x="2500313" y="2159000"/>
          <p14:tracePt t="1641" x="2500313" y="2147888"/>
          <p14:tracePt t="1650" x="2490788" y="2147888"/>
          <p14:tracePt t="1657" x="2490788" y="2138363"/>
          <p14:tracePt t="1667" x="2481263" y="2127250"/>
          <p14:tracePt t="1673" x="2470150" y="2117725"/>
          <p14:tracePt t="1682" x="2460625" y="2108200"/>
          <p14:tracePt t="1689" x="2451100" y="2087563"/>
          <p14:tracePt t="1698" x="2430463" y="2078038"/>
          <p14:tracePt t="1705" x="2409825" y="2057400"/>
          <p14:tracePt t="1713" x="2400300" y="2047875"/>
          <p14:tracePt t="1721" x="2390775" y="2036763"/>
          <p14:tracePt t="1746" x="2379663" y="2036763"/>
          <p14:tracePt t="1778" x="2379663" y="2027238"/>
          <p14:tracePt t="1827" x="2379663" y="2017713"/>
          <p14:tracePt t="1835" x="2390775" y="2017713"/>
          <p14:tracePt t="1843" x="2420938" y="2017713"/>
          <p14:tracePt t="1849" x="2451100" y="2017713"/>
          <p14:tracePt t="1858" x="2530475" y="1987550"/>
          <p14:tracePt t="1867" x="2632075" y="1976438"/>
          <p14:tracePt t="1876" x="2692400" y="1976438"/>
          <p14:tracePt t="1882" x="2782888" y="1955800"/>
          <p14:tracePt t="1891" x="2924175" y="1946275"/>
          <p14:tracePt t="1899" x="3136900" y="1916113"/>
          <p14:tracePt t="1907" x="3246438" y="1895475"/>
          <p14:tracePt t="1913" x="3368675" y="1885950"/>
          <p14:tracePt t="1923" x="3438525" y="1865313"/>
          <p14:tracePt t="1932" x="3519488" y="1855788"/>
          <p14:tracePt t="1940" x="3579813" y="1846263"/>
          <p14:tracePt t="1948" x="3609975" y="1846263"/>
          <p14:tracePt t="1956" x="3640138" y="1835150"/>
          <p14:tracePt t="1964" x="3670300" y="1835150"/>
          <p14:tracePt t="1971" x="3690938" y="1825625"/>
          <p14:tracePt t="1980" x="3711575" y="1825625"/>
          <p14:tracePt t="1988" x="3730625" y="1816100"/>
          <p14:tracePt t="2004" x="3741738" y="1816100"/>
          <p14:tracePt t="2028" x="3751263" y="1816100"/>
          <p14:tracePt t="2191" x="3751263" y="1804988"/>
          <p14:tracePt t="2433" x="3751263" y="1795463"/>
          <p14:tracePt t="3432" x="3760788" y="1795463"/>
          <p14:tracePt t="3440" x="3781425" y="1804988"/>
          <p14:tracePt t="3448" x="3862388" y="1846263"/>
          <p14:tracePt t="3456" x="3922713" y="1885950"/>
          <p14:tracePt t="3465" x="3994150" y="1906588"/>
          <p14:tracePt t="3470" x="4073525" y="1936750"/>
          <p14:tracePt t="3478" x="4175125" y="1976438"/>
          <p14:tracePt t="3486" x="4256088" y="2006600"/>
          <p14:tracePt t="3494" x="4367213" y="2017713"/>
          <p14:tracePt t="3502" x="4397375" y="2036763"/>
          <p14:tracePt t="3509" x="4427538" y="2047875"/>
          <p14:tracePt t="3518" x="4437063" y="2047875"/>
          <p14:tracePt t="3526" x="4446588" y="2047875"/>
          <p14:tracePt t="3954" x="4446588" y="2057400"/>
          <p14:tracePt t="3960" x="4437063" y="2066925"/>
          <p14:tracePt t="3970" x="4437063" y="2097088"/>
          <p14:tracePt t="3976" x="4427538" y="2127250"/>
          <p14:tracePt t="3990" x="4416425" y="2178050"/>
          <p14:tracePt t="3993" x="4406900" y="2259013"/>
          <p14:tracePt t="4001" x="4397375" y="2360613"/>
          <p14:tracePt t="4009" x="4376738" y="2420938"/>
          <p14:tracePt t="4017" x="4367213" y="2481263"/>
          <p14:tracePt t="4025" x="4356100" y="2541588"/>
          <p14:tracePt t="4033" x="4356100" y="2622550"/>
          <p14:tracePt t="4041" x="4346575" y="2662238"/>
          <p14:tracePt t="4049" x="4346575" y="2692400"/>
          <p14:tracePt t="4057" x="4346575" y="2713038"/>
          <p14:tracePt t="4065" x="4346575" y="2733675"/>
          <p14:tracePt t="5701" x="4346575" y="2743200"/>
          <p14:tracePt t="5709" x="4346575" y="2752725"/>
          <p14:tracePt t="5719" x="4346575" y="2763838"/>
          <p14:tracePt t="5731" x="4346575" y="2773363"/>
          <p14:tracePt t="5742" x="4346575" y="2782888"/>
          <p14:tracePt t="5749" x="4346575" y="2794000"/>
          <p14:tracePt t="5758" x="4346575" y="2824163"/>
          <p14:tracePt t="5766" x="4356100" y="2844800"/>
          <p14:tracePt t="5774" x="4356100" y="2854325"/>
          <p14:tracePt t="5950" x="4367213" y="2854325"/>
          <p14:tracePt t="5958" x="4367213" y="2844800"/>
          <p14:tracePt t="5974" x="4367213" y="2833688"/>
          <p14:tracePt t="6088" x="4376738" y="2833688"/>
          <p14:tracePt t="6096" x="4376738" y="2844800"/>
          <p14:tracePt t="6104" x="4376738" y="2874963"/>
          <p14:tracePt t="6112" x="4376738" y="2924175"/>
          <p14:tracePt t="6120" x="4376738" y="2954338"/>
          <p14:tracePt t="6129" x="4376738" y="3005138"/>
          <p14:tracePt t="6136" x="4376738" y="3106738"/>
          <p14:tracePt t="6145" x="4376738" y="3176588"/>
          <p14:tracePt t="6151" x="4376738" y="3257550"/>
          <p14:tracePt t="6160" x="4376738" y="3317875"/>
          <p14:tracePt t="6168" x="4376738" y="3368675"/>
          <p14:tracePt t="6176" x="4376738" y="3419475"/>
          <p14:tracePt t="6184" x="4376738" y="3459163"/>
          <p14:tracePt t="6192" x="4386263" y="3489325"/>
          <p14:tracePt t="6199" x="4397375" y="3509963"/>
          <p14:tracePt t="6207" x="4397375" y="3530600"/>
          <p14:tracePt t="6215" x="4406900" y="3530600"/>
          <p14:tracePt t="6231" x="4406900" y="3540125"/>
          <p14:tracePt t="6261" x="4437063" y="3540125"/>
          <p14:tracePt t="6268" x="4457700" y="3540125"/>
          <p14:tracePt t="6274" x="4487863" y="3519488"/>
          <p14:tracePt t="6281" x="4508500" y="3509963"/>
          <p14:tracePt t="6287" x="4557713" y="3468688"/>
          <p14:tracePt t="6297" x="4608513" y="3398838"/>
          <p14:tracePt t="6303" x="4648200" y="3317875"/>
          <p14:tracePt t="6313" x="4668838" y="3267075"/>
          <p14:tracePt t="6319" x="4740275" y="3095625"/>
          <p14:tracePt t="6329" x="4770438" y="2954338"/>
          <p14:tracePt t="6335" x="4800600" y="2803525"/>
          <p14:tracePt t="6345" x="4810125" y="2601913"/>
          <p14:tracePt t="6353" x="4830763" y="2460625"/>
          <p14:tracePt t="6361" x="4840288" y="2298700"/>
          <p14:tracePt t="6369" x="4860925" y="2087563"/>
          <p14:tracePt t="6377" x="4860925" y="1997075"/>
          <p14:tracePt t="6385" x="4870450" y="1825625"/>
          <p14:tracePt t="6393" x="4891088" y="1784350"/>
          <p14:tracePt t="6401" x="4900613" y="1735138"/>
          <p14:tracePt t="6409" x="4900613" y="1693863"/>
          <p14:tracePt t="6417" x="4911725" y="1663700"/>
          <p14:tracePt t="6426" x="4911725" y="1644650"/>
          <p14:tracePt t="6433" x="4911725" y="1624013"/>
          <p14:tracePt t="6449" x="4911725" y="1612900"/>
          <p14:tracePt t="6457" x="4911725" y="1603375"/>
          <p14:tracePt t="6555" x="4911725" y="1593850"/>
          <p14:tracePt t="6569" x="4921250" y="1582738"/>
          <p14:tracePt t="6577" x="4941888" y="1582738"/>
          <p14:tracePt t="6585" x="4951413" y="1573213"/>
          <p14:tracePt t="6593" x="4981575" y="1563688"/>
          <p14:tracePt t="6601" x="5011738" y="1552575"/>
          <p14:tracePt t="6611" x="5062538" y="1543050"/>
          <p14:tracePt t="6619" x="5122863" y="1522413"/>
          <p14:tracePt t="6627" x="5203825" y="1522413"/>
          <p14:tracePt t="6635" x="5243513" y="1512888"/>
          <p14:tracePt t="6643" x="5364163" y="1503363"/>
          <p14:tracePt t="6651" x="5495925" y="1492250"/>
          <p14:tracePt t="6659" x="5576888" y="1473200"/>
          <p14:tracePt t="6667" x="5707063" y="1462088"/>
          <p14:tracePt t="6674" x="5838825" y="1431925"/>
          <p14:tracePt t="6683" x="6030913" y="1411288"/>
          <p14:tracePt t="6691" x="6151563" y="1381125"/>
          <p14:tracePt t="6699" x="6302375" y="1371600"/>
          <p14:tracePt t="6708" x="6383338" y="1350963"/>
          <p14:tracePt t="6715" x="6494463" y="1331913"/>
          <p14:tracePt t="6723" x="6615113" y="1311275"/>
          <p14:tracePt t="6731" x="6726238" y="1281113"/>
          <p14:tracePt t="6739" x="6786563" y="1270000"/>
          <p14:tracePt t="6747" x="6888163" y="1260475"/>
          <p14:tracePt t="6755" x="7018338" y="1239838"/>
          <p14:tracePt t="6763" x="7119938" y="1239838"/>
          <p14:tracePt t="6771" x="7189788" y="1230313"/>
          <p14:tracePt t="6779" x="7250113" y="1230313"/>
          <p14:tracePt t="6787" x="7300913" y="1220788"/>
          <p14:tracePt t="6795" x="7310438" y="1220788"/>
          <p14:tracePt t="6803" x="7361238" y="1220788"/>
          <p14:tracePt t="6811" x="7402513" y="1220788"/>
          <p14:tracePt t="6819" x="7451725" y="1220788"/>
          <p14:tracePt t="6827" x="7481888" y="1220788"/>
          <p14:tracePt t="6835" x="7543800" y="1220788"/>
          <p14:tracePt t="6843" x="7573963" y="1220788"/>
          <p14:tracePt t="6851" x="7604125" y="1220788"/>
          <p14:tracePt t="6860" x="7634288" y="1220788"/>
          <p14:tracePt t="6868" x="7664450" y="1220788"/>
          <p14:tracePt t="6877" x="7683500" y="1220788"/>
          <p14:tracePt t="6891" x="7694613" y="1220788"/>
          <p14:tracePt t="6941" x="7694613" y="1209675"/>
          <p14:tracePt t="7491" x="7704138" y="1209675"/>
          <p14:tracePt t="7507" x="7715250" y="1220788"/>
          <p14:tracePt t="7515" x="7734300" y="1220788"/>
          <p14:tracePt t="7521" x="7754938" y="1239838"/>
          <p14:tracePt t="7530" x="7775575" y="1260475"/>
          <p14:tracePt t="7538" x="7805738" y="1270000"/>
          <p14:tracePt t="7545" x="7835900" y="1301750"/>
          <p14:tracePt t="7554" x="7875588" y="1320800"/>
          <p14:tracePt t="7561" x="7926388" y="1350963"/>
          <p14:tracePt t="7571" x="7966075" y="1371600"/>
          <p14:tracePt t="7577" x="8016875" y="1392238"/>
          <p14:tracePt t="7585" x="8047038" y="1392238"/>
          <p14:tracePt t="7593" x="8058150" y="1392238"/>
          <p14:tracePt t="7601" x="8067675" y="1392238"/>
          <p14:tracePt t="8109" x="8067675" y="1381125"/>
          <p14:tracePt t="8125" x="8047038" y="1362075"/>
          <p14:tracePt t="8133" x="8026400" y="1341438"/>
          <p14:tracePt t="8141" x="7996238" y="1320800"/>
          <p14:tracePt t="8148" x="7947025" y="1301750"/>
          <p14:tracePt t="8157" x="7866063" y="1270000"/>
          <p14:tracePt t="8165" x="7835900" y="1260475"/>
          <p14:tracePt t="8173" x="7764463" y="1239838"/>
          <p14:tracePt t="8180" x="7664450" y="1230313"/>
          <p14:tracePt t="8189" x="7513638" y="1200150"/>
          <p14:tracePt t="8196" x="7342188" y="1160463"/>
          <p14:tracePt t="8205" x="7108825" y="1149350"/>
          <p14:tracePt t="8213" x="6918325" y="1098550"/>
          <p14:tracePt t="8220" x="6534150" y="1019175"/>
          <p14:tracePt t="8229" x="6202363" y="958850"/>
          <p14:tracePt t="8236" x="5676900" y="887413"/>
          <p14:tracePt t="8245" x="5426075" y="847725"/>
          <p14:tracePt t="8252" x="5102225" y="806450"/>
          <p14:tracePt t="8260" x="4668838" y="755650"/>
          <p14:tracePt t="8269" x="4497388" y="755650"/>
          <p14:tracePt t="8277" x="4225925" y="725488"/>
          <p14:tracePt t="8284" x="4094163" y="706438"/>
          <p14:tracePt t="8293" x="3983038" y="695325"/>
          <p14:tracePt t="8300" x="3811588" y="676275"/>
          <p14:tracePt t="8309" x="3690938" y="665163"/>
          <p14:tracePt t="8316" x="3579813" y="646113"/>
          <p14:tracePt t="8325" x="3387725" y="615950"/>
          <p14:tracePt t="8333" x="3236913" y="604838"/>
          <p14:tracePt t="8341" x="3125788" y="584200"/>
          <p14:tracePt t="8349" x="2984500" y="544513"/>
          <p14:tracePt t="8357" x="2682875" y="463550"/>
          <p14:tracePt t="8365" x="2511425" y="403225"/>
          <p14:tracePt t="8373" x="2339975" y="342900"/>
          <p14:tracePt t="8383" x="2108200" y="252413"/>
          <p14:tracePt t="8391" x="1906588" y="192088"/>
          <p14:tracePt t="8399" x="1735138" y="111125"/>
          <p14:tracePt t="8407" x="1612900" y="50800"/>
          <p14:tracePt t="8416" x="1533525" y="9525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 ResNet으로 컬러 데이터셋에 적용하기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93686F-F9BD-412A-B160-B33F3DAA4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3000"/>
            <a:ext cx="9472862" cy="525884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dirty="0"/>
              <a:t>데이터셋이 복잡해질수록 깊게 쌓아 올린 인공 신경망이 더 유리할 수 있습니다.</a:t>
            </a:r>
          </a:p>
          <a:p>
            <a:pPr>
              <a:defRPr/>
            </a:pPr>
            <a:r>
              <a:rPr lang="ko-KR" altLang="en-US" dirty="0"/>
              <a:t>직관적으로 생각할 때 디테일이 많은 데이터는 더욱더 많은 분석을 거쳐야하겠죠.</a:t>
            </a:r>
          </a:p>
          <a:p>
            <a:pPr>
              <a:defRPr/>
            </a:pPr>
            <a:r>
              <a:rPr lang="ko-KR" altLang="en-US" dirty="0"/>
              <a:t>이번에는 흑백 이미지보다 약간 더 복잡한 컬러 데이터셋을 이용해 분류를 해보겠습니다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신경망을 여러 층으로 쌓는 방법도 알아봅니다.</a:t>
            </a:r>
          </a:p>
          <a:p>
            <a:pPr>
              <a:defRPr/>
            </a:pPr>
            <a:endParaRPr lang="en-US" altLang="ko-KR" dirty="0">
              <a:latin typeface="맑은 고딕"/>
            </a:endParaRP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CNN을</a:t>
            </a:r>
            <a:r>
              <a:rPr lang="ko-KR" altLang="en-US" dirty="0">
                <a:latin typeface="맑은 고딕"/>
              </a:rPr>
              <a:t> 응용한 모델을 하나 소개하겠습니다.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바로 </a:t>
            </a:r>
            <a:r>
              <a:rPr lang="ko-KR" altLang="en-US" dirty="0" err="1">
                <a:latin typeface="맑은 고딕"/>
              </a:rPr>
              <a:t>ResNet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residual network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모델입니다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ResNet은</a:t>
            </a:r>
            <a:r>
              <a:rPr lang="ko-KR" altLang="en-US" dirty="0">
                <a:latin typeface="맑은 고딕"/>
              </a:rPr>
              <a:t> 이미지 천만 장을 학습하여 이미지 15만 장으로 인식률을 겨루는 이미지넷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ImageNet</a:t>
            </a:r>
            <a:r>
              <a:rPr lang="ko-KR" altLang="en-US" dirty="0">
                <a:latin typeface="맑은 고딕"/>
              </a:rPr>
              <a:t> 대회에서 2015년 우승 모델입니다.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분류 분야 </a:t>
            </a:r>
            <a:r>
              <a:rPr lang="en-US" altLang="ko-KR" dirty="0">
                <a:latin typeface="맑은 고딕"/>
              </a:rPr>
              <a:t>TOP</a:t>
            </a:r>
            <a:r>
              <a:rPr lang="ko-KR" altLang="en-US" dirty="0">
                <a:latin typeface="맑은 고딕"/>
              </a:rPr>
              <a:t>5 오차율이 </a:t>
            </a:r>
            <a:r>
              <a:rPr lang="en-US" altLang="ko-KR" dirty="0">
                <a:latin typeface="맑은 고딕"/>
              </a:rPr>
              <a:t>3.</a:t>
            </a:r>
            <a:r>
              <a:rPr lang="ko-KR" altLang="en-US" dirty="0">
                <a:latin typeface="맑은 고딕"/>
              </a:rPr>
              <a:t>57%로, 약 5%로 알려진 사람보다 좋은 성적을 거뒀습니다.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신경망을 깊게 쌓으면 오히려 성능이 나빠지는 문제를 해결하는 방법을 제시했고, 이후 </a:t>
            </a:r>
            <a:r>
              <a:rPr lang="ko-KR" altLang="en-US" dirty="0" err="1">
                <a:latin typeface="맑은 고딕"/>
              </a:rPr>
              <a:t>DenseNet</a:t>
            </a:r>
            <a:r>
              <a:rPr lang="ko-KR" altLang="en-US" dirty="0">
                <a:latin typeface="맑은 고딕"/>
              </a:rPr>
              <a:t> 등의 파생 모델에 영향을 주었습니다.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ResNet은</a:t>
            </a:r>
            <a:r>
              <a:rPr lang="ko-KR" altLang="en-US" dirty="0">
                <a:latin typeface="맑은 고딕"/>
              </a:rPr>
              <a:t> 그림과 같이 생겼습니다.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컨볼루션층의</a:t>
            </a:r>
            <a:r>
              <a:rPr lang="ko-KR" altLang="en-US" dirty="0">
                <a:latin typeface="맑은 고딕"/>
              </a:rPr>
              <a:t> 출력에 전 </a:t>
            </a:r>
            <a:r>
              <a:rPr lang="ko-KR" altLang="en-US" dirty="0" err="1">
                <a:latin typeface="맑은 고딕"/>
              </a:rPr>
              <a:t>전</a:t>
            </a:r>
            <a:r>
              <a:rPr lang="ko-KR" altLang="en-US" dirty="0">
                <a:latin typeface="맑은 고딕"/>
              </a:rPr>
              <a:t> 계층에 쓰였던 입력을 더함으로써 특징이 유실되지 않도록 합니다.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A392C0-E87B-4068-B2D4-50FE2AC9B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53194" y="0"/>
            <a:ext cx="1838807" cy="6858000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329A2D0-6208-4908-ABEC-14B2BE459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2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8" x="2824163" y="676275"/>
          <p14:tracePt t="321" x="2824163" y="695325"/>
          <p14:tracePt t="872" x="2833688" y="715963"/>
          <p14:tracePt t="880" x="2873375" y="736600"/>
          <p14:tracePt t="890" x="2914650" y="755650"/>
          <p14:tracePt t="958" x="2944813" y="766763"/>
          <p14:tracePt t="966" x="2965450" y="776288"/>
          <p14:tracePt t="974" x="2984500" y="776288"/>
          <p14:tracePt t="982" x="3005138" y="787400"/>
          <p14:tracePt t="993" x="3014663" y="787400"/>
          <p14:tracePt t="997" x="3025775" y="787400"/>
          <p14:tracePt t="1005" x="3035300" y="787400"/>
          <p14:tracePt t="1013" x="3055938" y="787400"/>
          <p14:tracePt t="1022" x="3065463" y="787400"/>
          <p14:tracePt t="1029" x="3074988" y="787400"/>
          <p14:tracePt t="1038" x="3095625" y="787400"/>
          <p14:tracePt t="1045" x="3116263" y="787400"/>
          <p14:tracePt t="1055" x="3125788" y="787400"/>
          <p14:tracePt t="1063" x="3136900" y="787400"/>
          <p14:tracePt t="1072" x="3146425" y="787400"/>
          <p14:tracePt t="1079" x="3155950" y="787400"/>
          <p14:tracePt t="1088" x="3176588" y="787400"/>
          <p14:tracePt t="1103" x="3197225" y="787400"/>
          <p14:tracePt t="1112" x="3206750" y="787400"/>
          <p14:tracePt t="1119" x="3216275" y="787400"/>
          <p14:tracePt t="1135" x="3227388" y="787400"/>
          <p14:tracePt t="1239" x="3216275" y="796925"/>
          <p14:tracePt t="1247" x="3206750" y="806450"/>
          <p14:tracePt t="1255" x="3197225" y="817563"/>
          <p14:tracePt t="1271" x="3186113" y="817563"/>
          <p14:tracePt t="1287" x="3186113" y="827088"/>
          <p14:tracePt t="1337" x="3186113" y="836613"/>
          <p14:tracePt t="1361" x="3186113" y="847725"/>
          <p14:tracePt t="1604" x="3186113" y="857250"/>
          <p14:tracePt t="1611" x="3186113" y="877888"/>
          <p14:tracePt t="1619" x="3186113" y="887413"/>
          <p14:tracePt t="1627" x="3197225" y="947738"/>
          <p14:tracePt t="1635" x="3197225" y="1008063"/>
          <p14:tracePt t="1643" x="3197225" y="1089025"/>
          <p14:tracePt t="1652" x="3197225" y="1149350"/>
          <p14:tracePt t="1659" x="3197225" y="1220788"/>
          <p14:tracePt t="1668" x="3167063" y="1341438"/>
          <p14:tracePt t="1676" x="3146425" y="1422400"/>
          <p14:tracePt t="1683" x="3116263" y="1503363"/>
          <p14:tracePt t="1691" x="3106738" y="1563688"/>
          <p14:tracePt t="1699" x="3095625" y="1573213"/>
          <p14:tracePt t="1747" x="3086100" y="1573213"/>
          <p14:tracePt t="1763" x="3074988" y="1563688"/>
          <p14:tracePt t="1771" x="3055938" y="1563688"/>
          <p14:tracePt t="1779" x="3025775" y="1543050"/>
          <p14:tracePt t="1787" x="3005138" y="1543050"/>
          <p14:tracePt t="1803" x="2995613" y="1543050"/>
          <p14:tracePt t="1811" x="2995613" y="1533525"/>
          <p14:tracePt t="1851" x="2984500" y="1533525"/>
          <p14:tracePt t="1875" x="2954338" y="1533525"/>
          <p14:tracePt t="1885" x="2924175" y="1533525"/>
          <p14:tracePt t="1891" x="2894013" y="1533525"/>
          <p14:tracePt t="1901" x="2843213" y="1533525"/>
          <p14:tracePt t="1909" x="2743200" y="1533525"/>
          <p14:tracePt t="1917" x="2671763" y="1533525"/>
          <p14:tracePt t="1925" x="2592388" y="1533525"/>
          <p14:tracePt t="1934" x="2500313" y="1533525"/>
          <p14:tracePt t="1941" x="2359025" y="1552575"/>
          <p14:tracePt t="1950" x="2309813" y="1552575"/>
          <p14:tracePt t="1957" x="2249488" y="1563688"/>
          <p14:tracePt t="1965" x="2198688" y="1563688"/>
          <p14:tracePt t="1973" x="2168525" y="1573213"/>
          <p14:tracePt t="1985" x="2147888" y="1573213"/>
          <p14:tracePt t="2030" x="2147888" y="1582738"/>
          <p14:tracePt t="2131" x="2147888" y="1573213"/>
          <p14:tracePt t="2151" x="2147888" y="1563688"/>
          <p14:tracePt t="2169" x="2168525" y="1552575"/>
          <p14:tracePt t="2178" x="2178050" y="1552575"/>
          <p14:tracePt t="2185" x="2187575" y="1552575"/>
          <p14:tracePt t="2194" x="2219325" y="1552575"/>
          <p14:tracePt t="2201" x="2249488" y="1552575"/>
          <p14:tracePt t="2208" x="2279650" y="1552575"/>
          <p14:tracePt t="2217" x="2328863" y="1552575"/>
          <p14:tracePt t="2224" x="2379663" y="1552575"/>
          <p14:tracePt t="2234" x="2439988" y="1552575"/>
          <p14:tracePt t="2240" x="2551113" y="1552575"/>
          <p14:tracePt t="2248" x="2632075" y="1563688"/>
          <p14:tracePt t="2256" x="2692400" y="1563688"/>
          <p14:tracePt t="2263" x="2763838" y="1563688"/>
          <p14:tracePt t="2271" x="2863850" y="1563688"/>
          <p14:tracePt t="2279" x="2935288" y="1563688"/>
          <p14:tracePt t="2287" x="3035300" y="1563688"/>
          <p14:tracePt t="2295" x="3106738" y="1563688"/>
          <p14:tracePt t="2303" x="3167063" y="1563688"/>
          <p14:tracePt t="2311" x="3227388" y="1563688"/>
          <p14:tracePt t="2319" x="3257550" y="1563688"/>
          <p14:tracePt t="2327" x="3317875" y="1563688"/>
          <p14:tracePt t="2335" x="3387725" y="1563688"/>
          <p14:tracePt t="2343" x="3449638" y="1563688"/>
          <p14:tracePt t="2351" x="3489325" y="1563688"/>
          <p14:tracePt t="2359" x="3529013" y="1563688"/>
          <p14:tracePt t="2367" x="3549650" y="1563688"/>
          <p14:tracePt t="2375" x="3570288" y="1563688"/>
          <p14:tracePt t="2391" x="3579813" y="1563688"/>
          <p14:tracePt t="2516" x="3579813" y="1552575"/>
          <p14:tracePt t="2618" x="3579813" y="1543050"/>
          <p14:tracePt t="2811" x="3579813" y="1552575"/>
          <p14:tracePt t="2827" x="3579813" y="1563688"/>
          <p14:tracePt t="2851" x="3579813" y="1573213"/>
          <p14:tracePt t="2894" x="3579813" y="1582738"/>
          <p14:tracePt t="3361" x="3589338" y="1593850"/>
          <p14:tracePt t="3369" x="3651250" y="1603375"/>
          <p14:tracePt t="3378" x="3790950" y="1654175"/>
          <p14:tracePt t="3385" x="3871913" y="1663700"/>
          <p14:tracePt t="3395" x="4024313" y="1693863"/>
          <p14:tracePt t="3400" x="4195763" y="1704975"/>
          <p14:tracePt t="3408" x="4346575" y="1724025"/>
          <p14:tracePt t="3415" x="4457700" y="1724025"/>
          <p14:tracePt t="3423" x="4557713" y="1735138"/>
          <p14:tracePt t="3431" x="4648200" y="1735138"/>
          <p14:tracePt t="3439" x="4729163" y="1735138"/>
          <p14:tracePt t="3447" x="4770438" y="1724025"/>
          <p14:tracePt t="3455" x="4789488" y="1724025"/>
          <p14:tracePt t="3463" x="4800600" y="1714500"/>
          <p14:tracePt t="3479" x="4800600" y="1704975"/>
          <p14:tracePt t="3503" x="4800600" y="1693863"/>
          <p14:tracePt t="3511" x="4810125" y="1693863"/>
          <p14:tracePt t="3543" x="4810125" y="1684338"/>
          <p14:tracePt t="3683" x="4810125" y="1674813"/>
          <p14:tracePt t="3758" x="4810125" y="1663700"/>
          <p14:tracePt t="3779" x="4810125" y="1654175"/>
          <p14:tracePt t="3787" x="4810125" y="1644650"/>
          <p14:tracePt t="3794" x="4810125" y="1633538"/>
          <p14:tracePt t="3802" x="4800600" y="1624013"/>
          <p14:tracePt t="3818" x="4800600" y="1612900"/>
          <p14:tracePt t="3828" x="4800600" y="1603375"/>
          <p14:tracePt t="3834" x="4800600" y="1593850"/>
          <p14:tracePt t="3907" x="4800600" y="1582738"/>
          <p14:tracePt t="3931" x="4810125" y="1573213"/>
          <p14:tracePt t="3939" x="4819650" y="1573213"/>
          <p14:tracePt t="3947" x="4840288" y="1563688"/>
          <p14:tracePt t="3955" x="4870450" y="1552575"/>
          <p14:tracePt t="3963" x="4960938" y="1522413"/>
          <p14:tracePt t="3971" x="5041900" y="1512888"/>
          <p14:tracePt t="3979" x="5102225" y="1512888"/>
          <p14:tracePt t="3991" x="5213350" y="1492250"/>
          <p14:tracePt t="3995" x="5314950" y="1492250"/>
          <p14:tracePt t="4003" x="5445125" y="1492250"/>
          <p14:tracePt t="4011" x="5535613" y="1492250"/>
          <p14:tracePt t="4019" x="5616575" y="1492250"/>
          <p14:tracePt t="4027" x="5676900" y="1492250"/>
          <p14:tracePt t="4035" x="5707063" y="1492250"/>
          <p14:tracePt t="4043" x="5718175" y="1492250"/>
          <p14:tracePt t="4440" x="5718175" y="1503363"/>
          <p14:tracePt t="4455" x="5707063" y="1512888"/>
          <p14:tracePt t="4471" x="5697538" y="1522413"/>
          <p14:tracePt t="4970" x="5707063" y="1522413"/>
          <p14:tracePt t="4980" x="5718175" y="1522413"/>
          <p14:tracePt t="4988" x="5737225" y="1512888"/>
          <p14:tracePt t="4996" x="5768975" y="1512888"/>
          <p14:tracePt t="5007" x="5788025" y="1512888"/>
          <p14:tracePt t="5012" x="5829300" y="1512888"/>
          <p14:tracePt t="5021" x="5878513" y="1512888"/>
          <p14:tracePt t="5028" x="5919788" y="1512888"/>
          <p14:tracePt t="5037" x="5970588" y="1512888"/>
          <p14:tracePt t="5043" x="6049963" y="1512888"/>
          <p14:tracePt t="5053" x="6091238" y="1512888"/>
          <p14:tracePt t="5060" x="6130925" y="1512888"/>
          <p14:tracePt t="5071" x="6151563" y="1512888"/>
          <p14:tracePt t="5076" x="6191250" y="1512888"/>
          <p14:tracePt t="5084" x="6262688" y="1512888"/>
          <p14:tracePt t="5092" x="6313488" y="1512888"/>
          <p14:tracePt t="5101" x="6353175" y="1512888"/>
          <p14:tracePt t="5107" x="6383338" y="1512888"/>
          <p14:tracePt t="5115" x="6413500" y="1512888"/>
          <p14:tracePt t="5123" x="6434138" y="1512888"/>
          <p14:tracePt t="5130" x="6454775" y="1512888"/>
          <p14:tracePt t="5139" x="6473825" y="1512888"/>
          <p14:tracePt t="5147" x="6515100" y="1512888"/>
          <p14:tracePt t="5154" x="6534150" y="1512888"/>
          <p14:tracePt t="5163" x="6554788" y="1512888"/>
          <p14:tracePt t="5170" x="6575425" y="1512888"/>
          <p14:tracePt t="5179" x="6605588" y="1512888"/>
          <p14:tracePt t="5187" x="6615113" y="1512888"/>
          <p14:tracePt t="5195" x="6624638" y="1512888"/>
          <p14:tracePt t="5202" x="6635750" y="1512888"/>
          <p14:tracePt t="5578" x="6645275" y="1512888"/>
          <p14:tracePt t="5594" x="6665913" y="1512888"/>
          <p14:tracePt t="5601" x="6686550" y="1512888"/>
          <p14:tracePt t="5609" x="6696075" y="1512888"/>
          <p14:tracePt t="5617" x="6726238" y="1512888"/>
          <p14:tracePt t="5623" x="6807200" y="1512888"/>
          <p14:tracePt t="5633" x="6846888" y="1512888"/>
          <p14:tracePt t="5639" x="6918325" y="1512888"/>
          <p14:tracePt t="5647" x="6988175" y="1512888"/>
          <p14:tracePt t="5655" x="7089775" y="1512888"/>
          <p14:tracePt t="5663" x="7219950" y="1512888"/>
          <p14:tracePt t="5671" x="7291388" y="1512888"/>
          <p14:tracePt t="5679" x="7351713" y="1512888"/>
          <p14:tracePt t="5687" x="7451725" y="1512888"/>
          <p14:tracePt t="5695" x="7493000" y="1512888"/>
          <p14:tracePt t="5703" x="7543800" y="1512888"/>
          <p14:tracePt t="5710" x="7593013" y="1512888"/>
          <p14:tracePt t="5719" x="7623175" y="1512888"/>
          <p14:tracePt t="5726" x="7653338" y="1512888"/>
          <p14:tracePt t="5734" x="7683500" y="1512888"/>
          <p14:tracePt t="5742" x="7694613" y="1512888"/>
          <p14:tracePt t="5751" x="7724775" y="1512888"/>
          <p14:tracePt t="5759" x="7745413" y="1512888"/>
          <p14:tracePt t="5768" x="7775575" y="1512888"/>
          <p14:tracePt t="5774" x="7805738" y="1512888"/>
          <p14:tracePt t="5785" x="7835900" y="1512888"/>
          <p14:tracePt t="5791" x="7854950" y="1512888"/>
          <p14:tracePt t="5800" x="7866063" y="1512888"/>
          <p14:tracePt t="5817" x="7875588" y="1512888"/>
          <p14:tracePt t="5864" x="7886700" y="1512888"/>
          <p14:tracePt t="5873" x="7896225" y="1512888"/>
          <p14:tracePt t="5880" x="7905750" y="1503363"/>
          <p14:tracePt t="5888" x="7916863" y="1503363"/>
          <p14:tracePt t="5897" x="7935913" y="1503363"/>
          <p14:tracePt t="5905" x="7977188" y="1503363"/>
          <p14:tracePt t="5914" x="8037513" y="1492250"/>
          <p14:tracePt t="5920" x="8097838" y="1492250"/>
          <p14:tracePt t="5928" x="8208963" y="1492250"/>
          <p14:tracePt t="5937" x="8308975" y="1492250"/>
          <p14:tracePt t="5944" x="8380413" y="1492250"/>
          <p14:tracePt t="5953" x="8461375" y="1492250"/>
          <p14:tracePt t="5960" x="8551863" y="1492250"/>
          <p14:tracePt t="5969" x="8632825" y="1482725"/>
          <p14:tracePt t="5976" x="8723313" y="1482725"/>
          <p14:tracePt t="5985" x="8823325" y="1482725"/>
          <p14:tracePt t="5992" x="8883650" y="1482725"/>
          <p14:tracePt t="6000" x="8934450" y="1482725"/>
          <p14:tracePt t="6008" x="8985250" y="1482725"/>
          <p14:tracePt t="6016" x="9024938" y="1482725"/>
          <p14:tracePt t="6024" x="9055100" y="1482725"/>
          <p14:tracePt t="6033" x="9085263" y="1482725"/>
          <p14:tracePt t="6041" x="9105900" y="1482725"/>
          <p14:tracePt t="6048" x="9117013" y="1482725"/>
          <p14:tracePt t="6056" x="9136063" y="1482725"/>
          <p14:tracePt t="6067" x="9156700" y="1482725"/>
          <p14:tracePt t="6073" x="9166225" y="1482725"/>
          <p14:tracePt t="6082" x="9177338" y="1482725"/>
          <p14:tracePt t="6088" x="9186863" y="1482725"/>
          <p14:tracePt t="6099" x="9196388" y="1482725"/>
          <p14:tracePt t="6106" x="9217025" y="1482725"/>
          <p14:tracePt t="6114" x="9226550" y="1482725"/>
          <p14:tracePt t="6123" x="9247188" y="1482725"/>
          <p14:tracePt t="6130" x="9267825" y="1482725"/>
          <p14:tracePt t="6138" x="9297988" y="1482725"/>
          <p14:tracePt t="6146" x="9318625" y="1482725"/>
          <p14:tracePt t="6155" x="9337675" y="1482725"/>
          <p14:tracePt t="6163" x="9367838" y="1482725"/>
          <p14:tracePt t="6171" x="9378950" y="1482725"/>
          <p14:tracePt t="6179" x="9398000" y="1482725"/>
          <p14:tracePt t="6187" x="9418638" y="1482725"/>
          <p14:tracePt t="6196" x="9439275" y="1482725"/>
          <p14:tracePt t="6203" x="9448800" y="1482725"/>
          <p14:tracePt t="6219" x="9459913" y="1482725"/>
          <p14:tracePt t="6504" x="9459913" y="1492250"/>
          <p14:tracePt t="6535" x="9459913" y="1503363"/>
          <p14:tracePt t="7076" x="9448800" y="1503363"/>
          <p14:tracePt t="7083" x="9378950" y="1522413"/>
          <p14:tracePt t="7094" x="9337675" y="1543050"/>
          <p14:tracePt t="7099" x="9247188" y="1582738"/>
          <p14:tracePt t="7110" x="9186863" y="1603375"/>
          <p14:tracePt t="7115" x="9156700" y="1612900"/>
          <p14:tracePt t="7120" x="9136063" y="1624013"/>
          <p14:tracePt t="7129" x="9105900" y="1624013"/>
          <p14:tracePt t="7136" x="9075738" y="1633538"/>
          <p14:tracePt t="7145" x="9015413" y="1654175"/>
          <p14:tracePt t="7152" x="8934450" y="1684338"/>
          <p14:tracePt t="7160" x="8823325" y="1724025"/>
          <p14:tracePt t="7168" x="8662988" y="1774825"/>
          <p14:tracePt t="7178" x="8510588" y="1816100"/>
          <p14:tracePt t="7184" x="8380413" y="1846263"/>
          <p14:tracePt t="7194" x="8188325" y="1895475"/>
          <p14:tracePt t="7202" x="8047038" y="1925638"/>
          <p14:tracePt t="7211" x="7935913" y="1955800"/>
          <p14:tracePt t="7219" x="7764463" y="1997075"/>
          <p14:tracePt t="7227" x="7694613" y="2027238"/>
          <p14:tracePt t="7235" x="7583488" y="2057400"/>
          <p14:tracePt t="7243" x="7502525" y="2087563"/>
          <p14:tracePt t="7251" x="7421563" y="2108200"/>
          <p14:tracePt t="7259" x="7331075" y="2138363"/>
          <p14:tracePt t="7267" x="7180263" y="2168525"/>
          <p14:tracePt t="7274" x="7099300" y="2198688"/>
          <p14:tracePt t="7283" x="6988175" y="2208213"/>
          <p14:tracePt t="7291" x="6918325" y="2238375"/>
          <p14:tracePt t="7299" x="6765925" y="2249488"/>
          <p14:tracePt t="7308" x="6675438" y="2279650"/>
          <p14:tracePt t="7315" x="6575425" y="2309813"/>
          <p14:tracePt t="7324" x="6494463" y="2319338"/>
          <p14:tracePt t="7330" x="6434138" y="2349500"/>
          <p14:tracePt t="7338" x="6353175" y="2370138"/>
          <p14:tracePt t="7346" x="6272213" y="2390775"/>
          <p14:tracePt t="7354" x="6221413" y="2409825"/>
          <p14:tracePt t="7363" x="6181725" y="2420938"/>
          <p14:tracePt t="7370" x="6111875" y="2451100"/>
          <p14:tracePt t="7378" x="6040438" y="2460625"/>
          <p14:tracePt t="7386" x="5949950" y="2490788"/>
          <p14:tracePt t="7394" x="5878513" y="2501900"/>
          <p14:tracePt t="7402" x="5778500" y="2532063"/>
          <p14:tracePt t="7411" x="5627688" y="2562225"/>
          <p14:tracePt t="7418" x="5456238" y="2571750"/>
          <p14:tracePt t="7426" x="5284788" y="2601913"/>
          <p14:tracePt t="7434" x="5072063" y="2622550"/>
          <p14:tracePt t="7442" x="4891088" y="2632075"/>
          <p14:tracePt t="7450" x="4719638" y="2652713"/>
          <p14:tracePt t="7460" x="4527550" y="2652713"/>
          <p14:tracePt t="7466" x="4346575" y="2673350"/>
          <p14:tracePt t="7476" x="4175125" y="2682875"/>
          <p14:tracePt t="7484" x="3983038" y="2703513"/>
          <p14:tracePt t="7492" x="3871913" y="2733675"/>
          <p14:tracePt t="7500" x="3771900" y="2743200"/>
          <p14:tracePt t="7508" x="3640138" y="2773363"/>
          <p14:tracePt t="7516" x="3559175" y="2803525"/>
          <p14:tracePt t="7524" x="3489325" y="2813050"/>
          <p14:tracePt t="7532" x="3429000" y="2824163"/>
          <p14:tracePt t="7540" x="3398838" y="2833688"/>
          <p14:tracePt t="7548" x="3368675" y="2844800"/>
          <p14:tracePt t="7556" x="3348038" y="2854325"/>
          <p14:tracePt t="7564" x="3348038" y="2863850"/>
          <p14:tracePt t="7572" x="3338513" y="2863850"/>
          <p14:tracePt t="7580" x="3327400" y="2863850"/>
          <p14:tracePt t="7596" x="3317875" y="2863850"/>
          <p14:tracePt t="7612" x="3308350" y="2863850"/>
          <p14:tracePt t="7620" x="3297238" y="2863850"/>
          <p14:tracePt t="7628" x="3278188" y="2863850"/>
          <p14:tracePt t="7636" x="3267075" y="2874963"/>
          <p14:tracePt t="7644" x="3246438" y="2874963"/>
          <p14:tracePt t="7660" x="3236913" y="2874963"/>
          <p14:tracePt t="7668" x="3227388" y="2874963"/>
          <p14:tracePt t="7677" x="3206750" y="2874963"/>
          <p14:tracePt t="7684" x="3197225" y="2874963"/>
          <p14:tracePt t="7692" x="3197225" y="2884488"/>
          <p14:tracePt t="7700" x="3186113" y="2884488"/>
          <p14:tracePt t="7708" x="3176588" y="2884488"/>
          <p14:tracePt t="7716" x="3155950" y="2884488"/>
          <p14:tracePt t="7724" x="3146425" y="2884488"/>
          <p14:tracePt t="7734" x="3116263" y="2884488"/>
          <p14:tracePt t="7740" x="3065463" y="2884488"/>
          <p14:tracePt t="7750" x="3014663" y="2884488"/>
          <p14:tracePt t="7758" x="2935288" y="2874963"/>
          <p14:tracePt t="7767" x="2854325" y="2844800"/>
          <p14:tracePt t="7774" x="2773363" y="2813050"/>
          <p14:tracePt t="7782" x="2701925" y="2794000"/>
          <p14:tracePt t="7791" x="2682875" y="2782888"/>
          <p14:tracePt t="7798" x="2682875" y="2773363"/>
          <p14:tracePt t="7807" x="2682875" y="2763838"/>
          <p14:tracePt t="7830" x="2682875" y="2752725"/>
          <p14:tracePt t="7846" x="2682875" y="2743200"/>
          <p14:tracePt t="7854" x="2682875" y="2733675"/>
          <p14:tracePt t="7862" x="2682875" y="2713038"/>
          <p14:tracePt t="7870" x="2682875" y="2692400"/>
          <p14:tracePt t="7878" x="2682875" y="2682875"/>
          <p14:tracePt t="7887" x="2671763" y="2662238"/>
          <p14:tracePt t="7894" x="2662238" y="2641600"/>
          <p14:tracePt t="7902" x="2652713" y="2622550"/>
          <p14:tracePt t="7910" x="2641600" y="2601913"/>
          <p14:tracePt t="7918" x="2632075" y="2581275"/>
          <p14:tracePt t="7926" x="2632075" y="2571750"/>
          <p14:tracePt t="7942" x="2632075" y="2562225"/>
          <p14:tracePt t="7950" x="2632075" y="2551113"/>
          <p14:tracePt t="7958" x="2641600" y="2532063"/>
          <p14:tracePt t="7966" x="2682875" y="2501900"/>
          <p14:tracePt t="7974" x="2692400" y="2481263"/>
          <p14:tracePt t="7982" x="2713038" y="2451100"/>
          <p14:tracePt t="7990" x="2732088" y="2420938"/>
          <p14:tracePt t="7998" x="2763838" y="2400300"/>
          <p14:tracePt t="8006" x="2782888" y="2370138"/>
          <p14:tracePt t="8016" x="2813050" y="2339975"/>
          <p14:tracePt t="8022" x="2843213" y="2319338"/>
          <p14:tracePt t="8032" x="2863850" y="2309813"/>
          <p14:tracePt t="8038" x="2894013" y="2289175"/>
          <p14:tracePt t="8048" x="2924175" y="2279650"/>
          <p14:tracePt t="8056" x="2944813" y="2259013"/>
          <p14:tracePt t="8064" x="2974975" y="2238375"/>
          <p14:tracePt t="8072" x="2995613" y="2219325"/>
          <p14:tracePt t="8080" x="3014663" y="2208213"/>
          <p14:tracePt t="8088" x="3035300" y="2189163"/>
          <p14:tracePt t="8096" x="3055938" y="2168525"/>
          <p14:tracePt t="8104" x="3065463" y="2159000"/>
          <p14:tracePt t="8120" x="3086100" y="2147888"/>
          <p14:tracePt t="8128" x="3095625" y="2138363"/>
          <p14:tracePt t="8136" x="3116263" y="2117725"/>
          <p14:tracePt t="8144" x="3136900" y="2097088"/>
          <p14:tracePt t="8152" x="3155950" y="2078038"/>
          <p14:tracePt t="8160" x="3167063" y="2057400"/>
          <p14:tracePt t="8169" x="3176588" y="2036763"/>
          <p14:tracePt t="8176" x="3197225" y="2027238"/>
          <p14:tracePt t="8184" x="3206750" y="2006600"/>
          <p14:tracePt t="8192" x="3246438" y="1976438"/>
          <p14:tracePt t="8200" x="3246438" y="1966913"/>
          <p14:tracePt t="8208" x="3246438" y="1955800"/>
          <p14:tracePt t="8216" x="3246438" y="1946275"/>
          <p14:tracePt t="8224" x="3257550" y="1936750"/>
          <p14:tracePt t="8232" x="3267075" y="1936750"/>
          <p14:tracePt t="8240" x="3267075" y="1925638"/>
          <p14:tracePt t="8248" x="3267075" y="1916113"/>
          <p14:tracePt t="8257" x="3278188" y="1916113"/>
          <p14:tracePt t="8288" x="3278188" y="1906588"/>
          <p14:tracePt t="8306" x="3287713" y="1895475"/>
          <p14:tracePt t="8322" x="3287713" y="1885950"/>
          <p14:tracePt t="8338" x="3287713" y="1876425"/>
          <p14:tracePt t="8379" x="3287713" y="1865313"/>
          <p14:tracePt t="8403" x="3287713" y="1855788"/>
          <p14:tracePt t="8606" x="3297238" y="1855788"/>
          <p14:tracePt t="8645" x="3308350" y="1855788"/>
          <p14:tracePt t="8654" x="3317875" y="1855788"/>
          <p14:tracePt t="8670" x="3327400" y="1865313"/>
          <p14:tracePt t="8686" x="3338513" y="1865313"/>
          <p14:tracePt t="8694" x="3348038" y="1865313"/>
          <p14:tracePt t="8704" x="3368675" y="1876425"/>
          <p14:tracePt t="8708" x="3378200" y="1885950"/>
          <p14:tracePt t="8716" x="3398838" y="1895475"/>
          <p14:tracePt t="8724" x="3417888" y="1906588"/>
          <p14:tracePt t="8733" x="3438525" y="1916113"/>
          <p14:tracePt t="8740" x="3449638" y="1916113"/>
          <p14:tracePt t="8838" x="3459163" y="1916113"/>
          <p14:tracePt t="8862" x="3479800" y="1916113"/>
          <p14:tracePt t="8870" x="3498850" y="1916113"/>
          <p14:tracePt t="8878" x="3529013" y="1916113"/>
          <p14:tracePt t="8886" x="3559175" y="1916113"/>
          <p14:tracePt t="8894" x="3589338" y="1916113"/>
          <p14:tracePt t="8902" x="3630613" y="1916113"/>
          <p14:tracePt t="8910" x="3700463" y="1916113"/>
          <p14:tracePt t="8918" x="3751263" y="1925638"/>
          <p14:tracePt t="8926" x="3802063" y="1925638"/>
          <p14:tracePt t="8934" x="3862388" y="1936750"/>
          <p14:tracePt t="8942" x="3922713" y="1955800"/>
          <p14:tracePt t="8950" x="3983038" y="1955800"/>
          <p14:tracePt t="8958" x="4043363" y="1966913"/>
          <p14:tracePt t="8966" x="4144963" y="1976438"/>
          <p14:tracePt t="8974" x="4205288" y="1976438"/>
          <p14:tracePt t="8982" x="4295775" y="1987550"/>
          <p14:tracePt t="8990" x="4356100" y="1987550"/>
          <p14:tracePt t="8999" x="4457700" y="1987550"/>
          <p14:tracePt t="9006" x="4497388" y="1987550"/>
          <p14:tracePt t="9015" x="4538663" y="1987550"/>
          <p14:tracePt t="9022" x="4548188" y="1987550"/>
          <p14:tracePt t="9031" x="4557713" y="1987550"/>
          <p14:tracePt t="9080" x="4568825" y="1987550"/>
          <p14:tracePt t="9290" x="4578350" y="1987550"/>
          <p14:tracePt t="9306" x="4598988" y="1976438"/>
          <p14:tracePt t="9315" x="4618038" y="1966913"/>
          <p14:tracePt t="9322" x="4648200" y="1955800"/>
          <p14:tracePt t="9331" x="4678363" y="1946275"/>
          <p14:tracePt t="9338" x="4719638" y="1936750"/>
          <p14:tracePt t="9345" x="4759325" y="1925638"/>
          <p14:tracePt t="9353" x="4810125" y="1925638"/>
          <p14:tracePt t="9360" x="4860925" y="1916113"/>
          <p14:tracePt t="9368" x="4921250" y="1916113"/>
          <p14:tracePt t="9376" x="4981575" y="1895475"/>
          <p14:tracePt t="9387" x="5041900" y="1895475"/>
          <p14:tracePt t="9392" x="5143500" y="1885950"/>
          <p14:tracePt t="9402" x="5183188" y="1885950"/>
          <p14:tracePt t="9408" x="5213350" y="1885950"/>
          <p14:tracePt t="9418" x="5254625" y="1885950"/>
          <p14:tracePt t="9424" x="5284788" y="1885950"/>
          <p14:tracePt t="9435" x="5314950" y="1885950"/>
          <p14:tracePt t="9442" x="5324475" y="1885950"/>
          <p14:tracePt t="9451" x="5345113" y="1876425"/>
          <p14:tracePt t="9650" x="5345113" y="1865313"/>
          <p14:tracePt t="9666" x="5354638" y="1865313"/>
          <p14:tracePt t="9684" x="5364163" y="1865313"/>
          <p14:tracePt t="9690" x="5375275" y="1865313"/>
          <p14:tracePt t="9700" x="5384800" y="1865313"/>
          <p14:tracePt t="9706" x="5395913" y="1865313"/>
          <p14:tracePt t="9716" x="5414963" y="1865313"/>
          <p14:tracePt t="9724" x="5426075" y="1865313"/>
          <p14:tracePt t="9732" x="5445125" y="1865313"/>
          <p14:tracePt t="9748" x="5456238" y="1865313"/>
          <p14:tracePt t="9764" x="5465763" y="1865313"/>
          <p14:tracePt t="9780" x="5475288" y="1865313"/>
          <p14:tracePt t="9804" x="5486400" y="1865313"/>
          <p14:tracePt t="9876" x="5495925" y="1865313"/>
          <p14:tracePt t="10040" x="5505450" y="1865313"/>
          <p14:tracePt t="10095" x="5505450" y="1855788"/>
          <p14:tracePt t="10161" x="5516563" y="1855788"/>
          <p14:tracePt t="10175" x="5516563" y="1846263"/>
          <p14:tracePt t="10183" x="5526088" y="1846263"/>
          <p14:tracePt t="10199" x="5535613" y="1846263"/>
          <p14:tracePt t="10207" x="5556250" y="1835150"/>
          <p14:tracePt t="10215" x="5567363" y="1835150"/>
          <p14:tracePt t="10222" x="5576888" y="1835150"/>
          <p14:tracePt t="10231" x="5597525" y="1835150"/>
          <p14:tracePt t="10240" x="5616575" y="1835150"/>
          <p14:tracePt t="10247" x="5646738" y="1835150"/>
          <p14:tracePt t="10257" x="5667375" y="1825625"/>
          <p14:tracePt t="10263" x="5697538" y="1825625"/>
          <p14:tracePt t="10273" x="5718175" y="1825625"/>
          <p14:tracePt t="10279" x="5727700" y="1825625"/>
          <p14:tracePt t="10289" x="5748338" y="1825625"/>
          <p14:tracePt t="10296" x="5757863" y="1825625"/>
          <p14:tracePt t="10304" x="5768975" y="1825625"/>
          <p14:tracePt t="10312" x="5778500" y="1825625"/>
          <p14:tracePt t="10504" x="5788025" y="1825625"/>
          <p14:tracePt t="10512" x="5808663" y="1825625"/>
          <p14:tracePt t="10522" x="5838825" y="1825625"/>
          <p14:tracePt t="10528" x="5868988" y="1825625"/>
          <p14:tracePt t="10538" x="5929313" y="1835150"/>
          <p14:tracePt t="10546" x="5989638" y="1855788"/>
          <p14:tracePt t="10554" x="6019800" y="1855788"/>
          <p14:tracePt t="10562" x="6061075" y="1865313"/>
          <p14:tracePt t="10570" x="6172200" y="1876425"/>
          <p14:tracePt t="10578" x="6232525" y="1876425"/>
          <p14:tracePt t="10586" x="6313488" y="1885950"/>
          <p14:tracePt t="10594" x="6353175" y="1885950"/>
          <p14:tracePt t="10602" x="6413500" y="1895475"/>
          <p14:tracePt t="10610" x="6443663" y="1895475"/>
          <p14:tracePt t="10618" x="6473825" y="1895475"/>
          <p14:tracePt t="10626" x="6503988" y="1895475"/>
          <p14:tracePt t="10634" x="6524625" y="1906588"/>
          <p14:tracePt t="10642" x="6545263" y="1906588"/>
          <p14:tracePt t="10650" x="6554788" y="1906588"/>
          <p14:tracePt t="10666" x="6554788" y="1916113"/>
          <p14:tracePt t="10715" x="6564313" y="1916113"/>
          <p14:tracePt t="10852" x="6575425" y="1916113"/>
          <p14:tracePt t="10892" x="6584950" y="1916113"/>
          <p14:tracePt t="10900" x="6594475" y="1916113"/>
          <p14:tracePt t="10908" x="6605588" y="1916113"/>
          <p14:tracePt t="10916" x="6615113" y="1916113"/>
          <p14:tracePt t="10924" x="6645275" y="1916113"/>
          <p14:tracePt t="10932" x="6665913" y="1906588"/>
          <p14:tracePt t="10940" x="6696075" y="1895475"/>
          <p14:tracePt t="10948" x="6735763" y="1895475"/>
          <p14:tracePt t="10956" x="6807200" y="1885950"/>
          <p14:tracePt t="10964" x="6867525" y="1885950"/>
          <p14:tracePt t="10972" x="6907213" y="1885950"/>
          <p14:tracePt t="10980" x="6967538" y="1876425"/>
          <p14:tracePt t="10988" x="7008813" y="1876425"/>
          <p14:tracePt t="11006" x="7089775" y="1876425"/>
          <p14:tracePt t="11012" x="7108825" y="1865313"/>
          <p14:tracePt t="11020" x="7129463" y="1865313"/>
          <p14:tracePt t="11028" x="7138988" y="1865313"/>
          <p14:tracePt t="11036" x="7150100" y="1865313"/>
          <p14:tracePt t="11636" x="7159625" y="1865313"/>
          <p14:tracePt t="11652" x="7180263" y="1865313"/>
          <p14:tracePt t="11662" x="7200900" y="1865313"/>
          <p14:tracePt t="11669" x="7219950" y="1865313"/>
          <p14:tracePt t="11677" x="7250113" y="1865313"/>
          <p14:tracePt t="11682" x="7261225" y="1865313"/>
          <p14:tracePt t="11690" x="7291388" y="1865313"/>
          <p14:tracePt t="11698" x="7321550" y="1865313"/>
          <p14:tracePt t="11706" x="7351713" y="1865313"/>
          <p14:tracePt t="11713" x="7381875" y="1865313"/>
          <p14:tracePt t="11722" x="7432675" y="1865313"/>
          <p14:tracePt t="11730" x="7472363" y="1865313"/>
          <p14:tracePt t="11738" x="7502525" y="1865313"/>
          <p14:tracePt t="11746" x="7532688" y="1865313"/>
          <p14:tracePt t="11754" x="7573963" y="1865313"/>
          <p14:tracePt t="11762" x="7634288" y="1876425"/>
          <p14:tracePt t="11770" x="7694613" y="1876425"/>
          <p14:tracePt t="11777" x="7754938" y="1885950"/>
          <p14:tracePt t="11786" x="7815263" y="1906588"/>
          <p14:tracePt t="11794" x="7866063" y="1906588"/>
          <p14:tracePt t="11802" x="7916863" y="1925638"/>
          <p14:tracePt t="11809" x="7996238" y="1925638"/>
          <p14:tracePt t="11818" x="8037513" y="1936750"/>
          <p14:tracePt t="11825" x="8077200" y="1946275"/>
          <p14:tracePt t="11834" x="8107363" y="1946275"/>
          <p14:tracePt t="11841" x="8137525" y="1946275"/>
          <p14:tracePt t="11850" x="8167688" y="1955800"/>
          <p14:tracePt t="11858" x="8197850" y="1955800"/>
          <p14:tracePt t="11865" x="8208963" y="1955800"/>
          <p14:tracePt t="11874" x="8229600" y="1955800"/>
          <p14:tracePt t="11882" x="8239125" y="1955800"/>
          <p14:tracePt t="11889" x="8248650" y="1955800"/>
          <p14:tracePt t="11905" x="8259763" y="1955800"/>
          <p14:tracePt t="11988" x="8269288" y="1955800"/>
          <p14:tracePt t="12439" x="8278813" y="1955800"/>
          <p14:tracePt t="12448" x="8289925" y="1955800"/>
          <p14:tracePt t="12455" x="8299450" y="1946275"/>
          <p14:tracePt t="12467" x="8320088" y="1946275"/>
          <p14:tracePt t="12471" x="8350250" y="1936750"/>
          <p14:tracePt t="12484" x="8380413" y="1925638"/>
          <p14:tracePt t="12486" x="8410575" y="1925638"/>
          <p14:tracePt t="12496" x="8440738" y="1916113"/>
          <p14:tracePt t="12504" x="8470900" y="1916113"/>
          <p14:tracePt t="12511" x="8501063" y="1906588"/>
          <p14:tracePt t="12520" x="8531225" y="1906588"/>
          <p14:tracePt t="12527" x="8540750" y="1906588"/>
          <p14:tracePt t="12535" x="8561388" y="1906588"/>
          <p14:tracePt t="12560" x="8572500" y="1906588"/>
          <p14:tracePt t="12568" x="8572500" y="1895475"/>
          <p14:tracePt t="13109" x="8572500" y="1906588"/>
          <p14:tracePt t="13124" x="8572500" y="1916113"/>
          <p14:tracePt t="13148" x="8572500" y="1925638"/>
          <p14:tracePt t="13277" x="8602663" y="1925638"/>
          <p14:tracePt t="13286" x="8632825" y="1925638"/>
          <p14:tracePt t="13295" x="8662988" y="1925638"/>
          <p14:tracePt t="13302" x="8723313" y="1925638"/>
          <p14:tracePt t="13312" x="8742363" y="1916113"/>
          <p14:tracePt t="13316" x="8774113" y="1916113"/>
          <p14:tracePt t="13327" x="8774113" y="1906588"/>
          <p14:tracePt t="13332" x="8783638" y="1906588"/>
          <p14:tracePt t="13342" x="8804275" y="1906588"/>
          <p14:tracePt t="13350" x="8804275" y="1895475"/>
          <p14:tracePt t="13358" x="8813800" y="1895475"/>
          <p14:tracePt t="13464" x="8804275" y="1895475"/>
          <p14:tracePt t="13472" x="8774113" y="1895475"/>
          <p14:tracePt t="13480" x="8702675" y="1925638"/>
          <p14:tracePt t="13488" x="8662988" y="1936750"/>
          <p14:tracePt t="13494" x="8582025" y="1955800"/>
          <p14:tracePt t="13504" x="8510588" y="1987550"/>
          <p14:tracePt t="13509" x="8420100" y="1997075"/>
          <p14:tracePt t="13518" x="8278813" y="2047875"/>
          <p14:tracePt t="13527" x="8158163" y="2078038"/>
          <p14:tracePt t="13534" x="7947025" y="2108200"/>
          <p14:tracePt t="13543" x="7835900" y="2117725"/>
          <p14:tracePt t="13550" x="7543800" y="2159000"/>
          <p14:tracePt t="13560" x="7331075" y="2178050"/>
          <p14:tracePt t="13566" x="6958013" y="2219325"/>
          <p14:tracePt t="13576" x="6524625" y="2259013"/>
          <p14:tracePt t="13582" x="6202363" y="2279650"/>
          <p14:tracePt t="13593" x="6000750" y="2279650"/>
          <p14:tracePt t="13598" x="5627688" y="2298700"/>
          <p14:tracePt t="13610" x="5354638" y="2298700"/>
          <p14:tracePt t="13614" x="5143500" y="2319338"/>
          <p14:tracePt t="13626" x="4921250" y="2319338"/>
          <p14:tracePt t="13631" x="4729163" y="2330450"/>
          <p14:tracePt t="13639" x="4557713" y="2330450"/>
          <p14:tracePt t="13647" x="4487863" y="2339975"/>
          <p14:tracePt t="13655" x="4346575" y="2360613"/>
          <p14:tracePt t="13663" x="4256088" y="2370138"/>
          <p14:tracePt t="13671" x="4205288" y="2370138"/>
          <p14:tracePt t="13679" x="4133850" y="2390775"/>
          <p14:tracePt t="13687" x="4024313" y="2400300"/>
          <p14:tracePt t="13696" x="3922713" y="2400300"/>
          <p14:tracePt t="13704" x="3883025" y="2409825"/>
          <p14:tracePt t="13712" x="3771900" y="2420938"/>
          <p14:tracePt t="13720" x="3670300" y="2420938"/>
          <p14:tracePt t="13728" x="3559175" y="2439988"/>
          <p14:tracePt t="13736" x="3438525" y="2451100"/>
          <p14:tracePt t="13744" x="3348038" y="2470150"/>
          <p14:tracePt t="13752" x="3246438" y="2470150"/>
          <p14:tracePt t="13760" x="3186113" y="2481263"/>
          <p14:tracePt t="13768" x="3125788" y="2490788"/>
          <p14:tracePt t="13776" x="3095625" y="2501900"/>
          <p14:tracePt t="13783" x="3074988" y="2501900"/>
          <p14:tracePt t="13791" x="3074988" y="2511425"/>
          <p14:tracePt t="13799" x="3065463" y="2511425"/>
          <p14:tracePt t="13815" x="3065463" y="2520950"/>
          <p14:tracePt t="13824" x="3055938" y="2520950"/>
          <p14:tracePt t="13831" x="3044825" y="2532063"/>
          <p14:tracePt t="13840" x="3014663" y="2532063"/>
          <p14:tracePt t="13847" x="2984500" y="2551113"/>
          <p14:tracePt t="13855" x="2944813" y="2562225"/>
          <p14:tracePt t="13863" x="2884488" y="2571750"/>
          <p14:tracePt t="13873" x="2782888" y="2581275"/>
          <p14:tracePt t="13881" x="2722563" y="2611438"/>
          <p14:tracePt t="13890" x="2662238" y="2611438"/>
          <p14:tracePt t="13897" x="2601913" y="2632075"/>
          <p14:tracePt t="13905" x="2560638" y="2632075"/>
          <p14:tracePt t="13913" x="2511425" y="2641600"/>
          <p14:tracePt t="13921" x="2481263" y="2641600"/>
          <p14:tracePt t="13929" x="2451100" y="2652713"/>
          <p14:tracePt t="13937" x="2420938" y="2652713"/>
          <p14:tracePt t="13945" x="2390775" y="2662238"/>
          <p14:tracePt t="13953" x="2359025" y="2662238"/>
          <p14:tracePt t="13961" x="2339975" y="2673350"/>
          <p14:tracePt t="13969" x="2309813" y="2673350"/>
          <p14:tracePt t="13977" x="2279650" y="2673350"/>
          <p14:tracePt t="13991" x="2268538" y="2673350"/>
          <p14:tracePt t="13993" x="2249488" y="2673350"/>
          <p14:tracePt t="14001" x="2228850" y="2673350"/>
          <p14:tracePt t="14009" x="2208213" y="2682875"/>
          <p14:tracePt t="14017" x="2187575" y="2682875"/>
          <p14:tracePt t="14025" x="2178050" y="2682875"/>
          <p14:tracePt t="14049" x="2168525" y="2682875"/>
          <p14:tracePt t="14057" x="2157413" y="2682875"/>
          <p14:tracePt t="14065" x="2147888" y="2682875"/>
          <p14:tracePt t="14073" x="2138363" y="2682875"/>
          <p14:tracePt t="14081" x="2127250" y="2682875"/>
          <p14:tracePt t="14089" x="2108200" y="2682875"/>
          <p14:tracePt t="14097" x="2078038" y="2673350"/>
          <p14:tracePt t="14106" x="2057400" y="2662238"/>
          <p14:tracePt t="14113" x="2027238" y="2641600"/>
          <p14:tracePt t="14122" x="2006600" y="2632075"/>
          <p14:tracePt t="14129" x="1997075" y="2622550"/>
          <p14:tracePt t="14137" x="1985963" y="2611438"/>
          <p14:tracePt t="14156" x="1985963" y="2601913"/>
          <p14:tracePt t="14172" x="1985963" y="2592388"/>
          <p14:tracePt t="14188" x="1985963" y="2581275"/>
          <p14:tracePt t="14195" x="1985963" y="2562225"/>
          <p14:tracePt t="14203" x="1985963" y="2532063"/>
          <p14:tracePt t="14211" x="1985963" y="2511425"/>
          <p14:tracePt t="14219" x="1985963" y="2490788"/>
          <p14:tracePt t="14235" x="1985963" y="2470150"/>
          <p14:tracePt t="14243" x="1985963" y="2439988"/>
          <p14:tracePt t="14251" x="1985963" y="2420938"/>
          <p14:tracePt t="14259" x="1985963" y="2390775"/>
          <p14:tracePt t="14267" x="1985963" y="2360613"/>
          <p14:tracePt t="14275" x="1985963" y="2330450"/>
          <p14:tracePt t="14283" x="1985963" y="2309813"/>
          <p14:tracePt t="14291" x="1985963" y="2298700"/>
          <p14:tracePt t="14299" x="1985963" y="2289175"/>
          <p14:tracePt t="14307" x="1997075" y="2268538"/>
          <p14:tracePt t="14315" x="1997075" y="2259013"/>
          <p14:tracePt t="14323" x="2006600" y="2249488"/>
          <p14:tracePt t="14347" x="2016125" y="2249488"/>
          <p14:tracePt t="14355" x="2016125" y="2238375"/>
          <p14:tracePt t="14371" x="2027238" y="2228850"/>
          <p14:tracePt t="14379" x="2047875" y="2219325"/>
          <p14:tracePt t="14388" x="2057400" y="2219325"/>
          <p14:tracePt t="14395" x="2078038" y="2208213"/>
          <p14:tracePt t="14404" x="2087563" y="2198688"/>
          <p14:tracePt t="14411" x="2097088" y="2198688"/>
          <p14:tracePt t="14419" x="2117725" y="2198688"/>
          <p14:tracePt t="14429" x="2138363" y="2189163"/>
          <p14:tracePt t="14435" x="2157413" y="2178050"/>
          <p14:tracePt t="14445" x="2178050" y="2178050"/>
          <p14:tracePt t="14461" x="2187575" y="2178050"/>
          <p14:tracePt t="14470" x="2198688" y="2178050"/>
          <p14:tracePt t="14477" x="2208213" y="2178050"/>
          <p14:tracePt t="14485" x="2219325" y="2178050"/>
          <p14:tracePt t="14501" x="2228850" y="2178050"/>
          <p14:tracePt t="14509" x="2238375" y="2178050"/>
          <p14:tracePt t="14517" x="2249488" y="2178050"/>
          <p14:tracePt t="14533" x="2268538" y="2178050"/>
          <p14:tracePt t="14541" x="2289175" y="2178050"/>
          <p14:tracePt t="14549" x="2309813" y="2178050"/>
          <p14:tracePt t="14557" x="2328863" y="2178050"/>
          <p14:tracePt t="14565" x="2359025" y="2178050"/>
          <p14:tracePt t="14573" x="2370138" y="2178050"/>
          <p14:tracePt t="14581" x="2390775" y="2178050"/>
          <p14:tracePt t="14589" x="2409825" y="2178050"/>
          <p14:tracePt t="14597" x="2420938" y="2178050"/>
          <p14:tracePt t="14605" x="2430463" y="2178050"/>
          <p14:tracePt t="14719" x="2430463" y="2168525"/>
          <p14:tracePt t="14858" x="2430463" y="2159000"/>
          <p14:tracePt t="14994" x="2439988" y="2159000"/>
          <p14:tracePt t="15010" x="2460625" y="2159000"/>
          <p14:tracePt t="15018" x="2481263" y="2159000"/>
          <p14:tracePt t="15026" x="2520950" y="2159000"/>
          <p14:tracePt t="15036" x="2571750" y="2159000"/>
          <p14:tracePt t="15042" x="2652713" y="2159000"/>
          <p14:tracePt t="15050" x="2803525" y="2159000"/>
          <p14:tracePt t="15058" x="2914650" y="2159000"/>
          <p14:tracePt t="15066" x="3025775" y="2159000"/>
          <p14:tracePt t="15074" x="3155950" y="2159000"/>
          <p14:tracePt t="15082" x="3278188" y="2159000"/>
          <p14:tracePt t="15090" x="3408363" y="2159000"/>
          <p14:tracePt t="15098" x="3498850" y="2159000"/>
          <p14:tracePt t="15106" x="3630613" y="2159000"/>
          <p14:tracePt t="15114" x="3730625" y="2159000"/>
          <p14:tracePt t="15122" x="3781425" y="2159000"/>
          <p14:tracePt t="15130" x="3841750" y="2159000"/>
          <p14:tracePt t="15138" x="3883025" y="2159000"/>
          <p14:tracePt t="15146" x="3913188" y="2159000"/>
          <p14:tracePt t="15154" x="3922713" y="2159000"/>
          <p14:tracePt t="15162" x="3932238" y="2159000"/>
          <p14:tracePt t="15284" x="3932238" y="2147888"/>
          <p14:tracePt t="16154" x="3943350" y="2147888"/>
          <p14:tracePt t="16210" x="3962400" y="2147888"/>
          <p14:tracePt t="16218" x="3994150" y="2147888"/>
          <p14:tracePt t="16226" x="4024313" y="2147888"/>
          <p14:tracePt t="16234" x="4073525" y="2159000"/>
          <p14:tracePt t="16241" x="4133850" y="2189163"/>
          <p14:tracePt t="16249" x="4214813" y="2219325"/>
          <p14:tracePt t="16257" x="4265613" y="2238375"/>
          <p14:tracePt t="16265" x="4305300" y="2249488"/>
          <p14:tracePt t="16273" x="4337050" y="2259013"/>
          <p14:tracePt t="16281" x="4367213" y="2259013"/>
          <p14:tracePt t="16289" x="4386263" y="2268538"/>
          <p14:tracePt t="16297" x="4416425" y="2279650"/>
          <p14:tracePt t="16313" x="4427538" y="2279650"/>
          <p14:tracePt t="16321" x="4437063" y="2279650"/>
          <p14:tracePt t="16361" x="4446588" y="2279650"/>
          <p14:tracePt t="16403" x="4457700" y="2279650"/>
          <p14:tracePt t="16427" x="4467225" y="2279650"/>
          <p14:tracePt t="16435" x="4476750" y="2279650"/>
          <p14:tracePt t="16443" x="4487863" y="2268538"/>
          <p14:tracePt t="16451" x="4508500" y="2259013"/>
          <p14:tracePt t="16459" x="4518025" y="2259013"/>
          <p14:tracePt t="16467" x="4538663" y="2259013"/>
          <p14:tracePt t="16475" x="4557713" y="2259013"/>
          <p14:tracePt t="16483" x="4587875" y="2249488"/>
          <p14:tracePt t="16491" x="4608513" y="2238375"/>
          <p14:tracePt t="16499" x="4638675" y="2238375"/>
          <p14:tracePt t="16507" x="4648200" y="2228850"/>
          <p14:tracePt t="16515" x="4678363" y="2228850"/>
          <p14:tracePt t="16523" x="4699000" y="2228850"/>
          <p14:tracePt t="16531" x="4729163" y="2228850"/>
          <p14:tracePt t="16539" x="4759325" y="2228850"/>
          <p14:tracePt t="16547" x="4789488" y="2228850"/>
          <p14:tracePt t="16555" x="4819650" y="2228850"/>
          <p14:tracePt t="16563" x="4849813" y="2228850"/>
          <p14:tracePt t="16571" x="4891088" y="2228850"/>
          <p14:tracePt t="16579" x="4941888" y="2228850"/>
          <p14:tracePt t="16587" x="4991100" y="2228850"/>
          <p14:tracePt t="16595" x="5032375" y="2228850"/>
          <p14:tracePt t="16603" x="5083175" y="2228850"/>
          <p14:tracePt t="16611" x="5113338" y="2228850"/>
          <p14:tracePt t="16619" x="5153025" y="2228850"/>
          <p14:tracePt t="16627" x="5183188" y="2228850"/>
          <p14:tracePt t="16635" x="5213350" y="2228850"/>
          <p14:tracePt t="16909" x="5213350" y="2219325"/>
          <p14:tracePt t="17411" x="5224463" y="2219325"/>
          <p14:tracePt t="17420" x="5254625" y="2219325"/>
          <p14:tracePt t="17427" x="5284788" y="2219325"/>
          <p14:tracePt t="17436" x="5314950" y="2219325"/>
          <p14:tracePt t="17442" x="5354638" y="2219325"/>
          <p14:tracePt t="17449" x="5414963" y="2219325"/>
          <p14:tracePt t="17456" x="5475288" y="2219325"/>
          <p14:tracePt t="17465" x="5546725" y="2219325"/>
          <p14:tracePt t="17473" x="5607050" y="2219325"/>
          <p14:tracePt t="17481" x="5667375" y="2219325"/>
          <p14:tracePt t="17488" x="5748338" y="2228850"/>
          <p14:tracePt t="17498" x="5788025" y="2228850"/>
          <p14:tracePt t="17505" x="5829300" y="2228850"/>
          <p14:tracePt t="17515" x="5859463" y="2228850"/>
          <p14:tracePt t="17522" x="5899150" y="2228850"/>
          <p14:tracePt t="17530" x="5929313" y="2228850"/>
          <p14:tracePt t="17538" x="5940425" y="2228850"/>
          <p14:tracePt t="17547" x="5959475" y="2228850"/>
          <p14:tracePt t="17563" x="5970588" y="2228850"/>
          <p14:tracePt t="17587" x="5980113" y="2228850"/>
          <p14:tracePt t="17595" x="5989638" y="2228850"/>
          <p14:tracePt t="17603" x="6010275" y="2228850"/>
          <p14:tracePt t="17619" x="6019800" y="2228850"/>
          <p14:tracePt t="17627" x="6030913" y="2228850"/>
          <p14:tracePt t="17659" x="6040438" y="2228850"/>
          <p14:tracePt t="17739" x="6049963" y="2228850"/>
          <p14:tracePt t="17990" x="6070600" y="2228850"/>
          <p14:tracePt t="17997" x="6100763" y="2249488"/>
          <p14:tracePt t="18005" x="6181725" y="2259013"/>
          <p14:tracePt t="18013" x="6221413" y="2268538"/>
          <p14:tracePt t="18021" x="6332538" y="2279650"/>
          <p14:tracePt t="18029" x="6434138" y="2298700"/>
          <p14:tracePt t="18036" x="6564313" y="2298700"/>
          <p14:tracePt t="18045" x="6675438" y="2309813"/>
          <p14:tracePt t="18052" x="6796088" y="2309813"/>
          <p14:tracePt t="18063" x="6907213" y="2309813"/>
          <p14:tracePt t="18069" x="6999288" y="2309813"/>
          <p14:tracePt t="18079" x="7048500" y="2309813"/>
          <p14:tracePt t="18086" x="7099300" y="2309813"/>
          <p14:tracePt t="18095" x="7129463" y="2309813"/>
          <p14:tracePt t="18101" x="7138988" y="2309813"/>
          <p14:tracePt t="18174" x="7150100" y="2309813"/>
          <p14:tracePt t="18579" x="7159625" y="2309813"/>
          <p14:tracePt t="18911" x="7170738" y="2309813"/>
          <p14:tracePt t="18918" x="7189788" y="2298700"/>
          <p14:tracePt t="18928" x="7210425" y="2289175"/>
          <p14:tracePt t="18936" x="7240588" y="2289175"/>
          <p14:tracePt t="18942" x="7270750" y="2279650"/>
          <p14:tracePt t="18950" x="7300913" y="2279650"/>
          <p14:tracePt t="18958" x="7372350" y="2268538"/>
          <p14:tracePt t="18966" x="7432675" y="2249488"/>
          <p14:tracePt t="18972" x="7493000" y="2249488"/>
          <p14:tracePt t="18981" x="7553325" y="2249488"/>
          <p14:tracePt t="18999" x="7664450" y="2249488"/>
          <p14:tracePt t="19004" x="7704138" y="2249488"/>
          <p14:tracePt t="19012" x="7754938" y="2249488"/>
          <p14:tracePt t="19021" x="7785100" y="2238375"/>
          <p14:tracePt t="19028" x="7794625" y="2238375"/>
          <p14:tracePt t="19036" x="7805738" y="2238375"/>
          <p14:tracePt t="19044" x="7815263" y="2238375"/>
          <p14:tracePt t="19053" x="7824788" y="2238375"/>
          <p14:tracePt t="19069" x="7835900" y="2238375"/>
          <p14:tracePt t="19085" x="7854950" y="2238375"/>
          <p14:tracePt t="19092" x="7875588" y="2238375"/>
          <p14:tracePt t="19100" x="7905750" y="2238375"/>
          <p14:tracePt t="19109" x="7947025" y="2238375"/>
          <p14:tracePt t="19117" x="7986713" y="2238375"/>
          <p14:tracePt t="19124" x="8026400" y="2238375"/>
          <p14:tracePt t="19132" x="8077200" y="2238375"/>
          <p14:tracePt t="19140" x="8128000" y="2238375"/>
          <p14:tracePt t="19151" x="8158163" y="2238375"/>
          <p14:tracePt t="19156" x="8197850" y="2238375"/>
          <p14:tracePt t="19166" x="8259763" y="2238375"/>
          <p14:tracePt t="19172" x="8289925" y="2238375"/>
          <p14:tracePt t="19182" x="8320088" y="2238375"/>
          <p14:tracePt t="19190" x="8359775" y="2219325"/>
          <p14:tracePt t="19198" x="8380413" y="2219325"/>
          <p14:tracePt t="19206" x="8410575" y="2219325"/>
          <p14:tracePt t="19214" x="8450263" y="2219325"/>
          <p14:tracePt t="19222" x="8480425" y="2208213"/>
          <p14:tracePt t="19230" x="8531225" y="2208213"/>
          <p14:tracePt t="19239" x="8572500" y="2208213"/>
          <p14:tracePt t="19246" x="8621713" y="2208213"/>
          <p14:tracePt t="19254" x="8651875" y="2208213"/>
          <p14:tracePt t="19263" x="8693150" y="2208213"/>
          <p14:tracePt t="19271" x="8723313" y="2208213"/>
          <p14:tracePt t="19279" x="8783638" y="2208213"/>
          <p14:tracePt t="19287" x="8813800" y="2208213"/>
          <p14:tracePt t="19294" x="8834438" y="2208213"/>
          <p14:tracePt t="19303" x="8853488" y="2208213"/>
          <p14:tracePt t="19850" x="8853488" y="2219325"/>
          <p14:tracePt t="19882" x="8853488" y="2228850"/>
          <p14:tracePt t="20126" x="8853488" y="2238375"/>
          <p14:tracePt t="20925" x="8834438" y="2249488"/>
          <p14:tracePt t="20933" x="8813800" y="2249488"/>
          <p14:tracePt t="20942" x="8783638" y="2268538"/>
          <p14:tracePt t="20948" x="8753475" y="2289175"/>
          <p14:tracePt t="20956" x="8723313" y="2298700"/>
          <p14:tracePt t="20963" x="8682038" y="2309813"/>
          <p14:tracePt t="20974" x="8642350" y="2330450"/>
          <p14:tracePt t="20978" x="8591550" y="2339975"/>
          <p14:tracePt t="20988" x="8510588" y="2370138"/>
          <p14:tracePt t="20994" x="8440738" y="2390775"/>
          <p14:tracePt t="21002" x="8359775" y="2400300"/>
          <p14:tracePt t="21010" x="8278813" y="2430463"/>
          <p14:tracePt t="21022" x="8208963" y="2430463"/>
          <p14:tracePt t="21027" x="8058150" y="2460625"/>
          <p14:tracePt t="21034" x="7905750" y="2460625"/>
          <p14:tracePt t="21042" x="7824788" y="2481263"/>
          <p14:tracePt t="21050" x="7451725" y="2490788"/>
          <p14:tracePt t="21058" x="7280275" y="2490788"/>
          <p14:tracePt t="21066" x="6988175" y="2511425"/>
          <p14:tracePt t="21074" x="6827838" y="2532063"/>
          <p14:tracePt t="21082" x="6615113" y="2532063"/>
          <p14:tracePt t="21090" x="6443663" y="2541588"/>
          <p14:tracePt t="21098" x="6242050" y="2541588"/>
          <p14:tracePt t="21106" x="6130925" y="2562225"/>
          <p14:tracePt t="21114" x="6080125" y="2562225"/>
          <p14:tracePt t="21122" x="6010275" y="2562225"/>
          <p14:tracePt t="21132" x="5940425" y="2571750"/>
          <p14:tracePt t="21140" x="5908675" y="2571750"/>
          <p14:tracePt t="21146" x="5859463" y="2571750"/>
          <p14:tracePt t="21156" x="5829300" y="2581275"/>
          <p14:tracePt t="21164" x="5818188" y="2581275"/>
          <p14:tracePt t="21172" x="5768975" y="2581275"/>
          <p14:tracePt t="21180" x="5697538" y="2581275"/>
          <p14:tracePt t="21188" x="5607050" y="2581275"/>
          <p14:tracePt t="21196" x="5495925" y="2581275"/>
          <p14:tracePt t="21204" x="5364163" y="2581275"/>
          <p14:tracePt t="21212" x="5153025" y="2581275"/>
          <p14:tracePt t="21219" x="5021263" y="2581275"/>
          <p14:tracePt t="21228" x="4911725" y="2581275"/>
          <p14:tracePt t="21236" x="4779963" y="2581275"/>
          <p14:tracePt t="21244" x="4648200" y="2581275"/>
          <p14:tracePt t="21253" x="4518025" y="2581275"/>
          <p14:tracePt t="21260" x="4457700" y="2581275"/>
          <p14:tracePt t="21269" x="4337050" y="2581275"/>
          <p14:tracePt t="21276" x="4286250" y="2581275"/>
          <p14:tracePt t="21284" x="4184650" y="2581275"/>
          <p14:tracePt t="21292" x="4114800" y="2581275"/>
          <p14:tracePt t="21300" x="4033838" y="2581275"/>
          <p14:tracePt t="21308" x="3943350" y="2581275"/>
          <p14:tracePt t="21316" x="3862388" y="2581275"/>
          <p14:tracePt t="21324" x="3781425" y="2581275"/>
          <p14:tracePt t="21332" x="3741738" y="2581275"/>
          <p14:tracePt t="21340" x="3690938" y="2581275"/>
          <p14:tracePt t="21348" x="3640138" y="2581275"/>
          <p14:tracePt t="21356" x="3609975" y="2581275"/>
          <p14:tracePt t="21364" x="3559175" y="2581275"/>
          <p14:tracePt t="21372" x="3519488" y="2581275"/>
          <p14:tracePt t="21380" x="3459163" y="2592388"/>
          <p14:tracePt t="21388" x="3398838" y="2592388"/>
          <p14:tracePt t="21396" x="3308350" y="2592388"/>
          <p14:tracePt t="21406" x="3206750" y="2592388"/>
          <p14:tracePt t="21412" x="3146425" y="2592388"/>
          <p14:tracePt t="21422" x="3055938" y="2592388"/>
          <p14:tracePt t="21430" x="2944813" y="2592388"/>
          <p14:tracePt t="21438" x="2843213" y="2592388"/>
          <p14:tracePt t="21446" x="2794000" y="2592388"/>
          <p14:tracePt t="21454" x="2743200" y="2592388"/>
          <p14:tracePt t="21462" x="2713038" y="2592388"/>
          <p14:tracePt t="21478" x="2701925" y="2592388"/>
          <p14:tracePt t="21510" x="2692400" y="2601913"/>
          <p14:tracePt t="21639" x="2701925" y="2601913"/>
          <p14:tracePt t="21663" x="2713038" y="2601913"/>
          <p14:tracePt t="21671" x="2722563" y="2601913"/>
          <p14:tracePt t="21679" x="2732088" y="2601913"/>
          <p14:tracePt t="21689" x="2743200" y="2601913"/>
          <p14:tracePt t="21697" x="2752725" y="2601913"/>
          <p14:tracePt t="21705" x="2763838" y="2601913"/>
          <p14:tracePt t="21713" x="2782888" y="2601913"/>
          <p14:tracePt t="21721" x="2803525" y="2601913"/>
          <p14:tracePt t="21728" x="2813050" y="2601913"/>
          <p14:tracePt t="21736" x="2833688" y="2601913"/>
          <p14:tracePt t="21744" x="2863850" y="2601913"/>
          <p14:tracePt t="21752" x="2924175" y="2601913"/>
          <p14:tracePt t="21760" x="2954338" y="2601913"/>
          <p14:tracePt t="21768" x="2984500" y="2601913"/>
          <p14:tracePt t="21776" x="3025775" y="2601913"/>
          <p14:tracePt t="21784" x="3055938" y="2601913"/>
          <p14:tracePt t="21792" x="3125788" y="2601913"/>
          <p14:tracePt t="21800" x="3216275" y="2601913"/>
          <p14:tracePt t="21808" x="3278188" y="2601913"/>
          <p14:tracePt t="21817" x="3308350" y="2601913"/>
          <p14:tracePt t="21824" x="3348038" y="2601913"/>
          <p14:tracePt t="21833" x="3398838" y="2601913"/>
          <p14:tracePt t="21840" x="3449638" y="2601913"/>
          <p14:tracePt t="21848" x="3498850" y="2592388"/>
          <p14:tracePt t="21856" x="3540125" y="2592388"/>
          <p14:tracePt t="21864" x="3570288" y="2592388"/>
          <p14:tracePt t="21872" x="3589338" y="2592388"/>
          <p14:tracePt t="21880" x="3600450" y="2592388"/>
          <p14:tracePt t="21896" x="3609975" y="2592388"/>
          <p14:tracePt t="21920" x="3609975" y="2581275"/>
          <p14:tracePt t="22069" x="3609975" y="2571750"/>
          <p14:tracePt t="22085" x="3619500" y="2571750"/>
          <p14:tracePt t="22130" x="3630613" y="2571750"/>
          <p14:tracePt t="22146" x="3651250" y="2571750"/>
          <p14:tracePt t="22154" x="3660775" y="2571750"/>
          <p14:tracePt t="22162" x="3690938" y="2571750"/>
          <p14:tracePt t="22170" x="3730625" y="2571750"/>
          <p14:tracePt t="22178" x="3790950" y="2571750"/>
          <p14:tracePt t="22186" x="3862388" y="2571750"/>
          <p14:tracePt t="22194" x="3962400" y="2571750"/>
          <p14:tracePt t="22202" x="4033838" y="2571750"/>
          <p14:tracePt t="22210" x="4094163" y="2571750"/>
          <p14:tracePt t="22218" x="4184650" y="2571750"/>
          <p14:tracePt t="22226" x="4244975" y="2571750"/>
          <p14:tracePt t="22234" x="4346575" y="2571750"/>
          <p14:tracePt t="22244" x="4416425" y="2571750"/>
          <p14:tracePt t="22250" x="4457700" y="2571750"/>
          <p14:tracePt t="22260" x="4487863" y="2562225"/>
          <p14:tracePt t="22266" x="4508500" y="2562225"/>
          <p14:tracePt t="22276" x="4518025" y="2562225"/>
          <p14:tracePt t="22282" x="4527550" y="2562225"/>
          <p14:tracePt t="22607" x="4538663" y="2562225"/>
          <p14:tracePt t="22623" x="4557713" y="2562225"/>
          <p14:tracePt t="22630" x="4598988" y="2562225"/>
          <p14:tracePt t="22638" x="4629150" y="2562225"/>
          <p14:tracePt t="22646" x="4678363" y="2571750"/>
          <p14:tracePt t="22655" x="4719638" y="2581275"/>
          <p14:tracePt t="22663" x="4759325" y="2581275"/>
          <p14:tracePt t="22670" x="4779963" y="2592388"/>
          <p14:tracePt t="22680" x="4810125" y="2592388"/>
          <p14:tracePt t="22686" x="4830763" y="2592388"/>
          <p14:tracePt t="22694" x="4860925" y="2592388"/>
          <p14:tracePt t="22702" x="4881563" y="2601913"/>
          <p14:tracePt t="22710" x="4911725" y="2601913"/>
          <p14:tracePt t="22718" x="4921250" y="2601913"/>
          <p14:tracePt t="22726" x="4941888" y="2601913"/>
          <p14:tracePt t="22734" x="4972050" y="2601913"/>
          <p14:tracePt t="22742" x="5002213" y="2601913"/>
          <p14:tracePt t="22750" x="5062538" y="2601913"/>
          <p14:tracePt t="22758" x="5092700" y="2601913"/>
          <p14:tracePt t="22766" x="5132388" y="2601913"/>
          <p14:tracePt t="22774" x="5162550" y="2601913"/>
          <p14:tracePt t="22782" x="5192713" y="2592388"/>
          <p14:tracePt t="22790" x="5233988" y="2592388"/>
          <p14:tracePt t="22798" x="5294313" y="2571750"/>
          <p14:tracePt t="22808" x="5324475" y="2571750"/>
          <p14:tracePt t="22814" x="5354638" y="2571750"/>
          <p14:tracePt t="22825" x="5375275" y="2562225"/>
          <p14:tracePt t="22832" x="5395913" y="2562225"/>
          <p14:tracePt t="22849" x="5405438" y="2562225"/>
          <p14:tracePt t="23221" x="5414963" y="2562225"/>
          <p14:tracePt t="23228" x="5435600" y="2562225"/>
          <p14:tracePt t="23235" x="5465763" y="2562225"/>
          <p14:tracePt t="23245" x="5486400" y="2551113"/>
          <p14:tracePt t="23251" x="5516563" y="2551113"/>
          <p14:tracePt t="23259" x="5546725" y="2551113"/>
          <p14:tracePt t="23267" x="5576888" y="2541588"/>
          <p14:tracePt t="23274" x="5616575" y="2541588"/>
          <p14:tracePt t="23283" x="5646738" y="2532063"/>
          <p14:tracePt t="23291" x="5697538" y="2520950"/>
          <p14:tracePt t="23299" x="5748338" y="2520950"/>
          <p14:tracePt t="23306" x="5799138" y="2501900"/>
          <p14:tracePt t="23315" x="5829300" y="2501900"/>
          <p14:tracePt t="23322" x="5859463" y="2490788"/>
          <p14:tracePt t="23331" x="5878513" y="2490788"/>
          <p14:tracePt t="23341" x="5908675" y="2490788"/>
          <p14:tracePt t="23347" x="5919788" y="2490788"/>
          <p14:tracePt t="23356" x="5940425" y="2481263"/>
          <p14:tracePt t="23363" x="5949950" y="2481263"/>
          <p14:tracePt t="23373" x="5970588" y="2481263"/>
          <p14:tracePt t="23380" x="5989638" y="2481263"/>
          <p14:tracePt t="23388" x="6000750" y="2481263"/>
          <p14:tracePt t="23396" x="6019800" y="2481263"/>
          <p14:tracePt t="23404" x="6040438" y="2481263"/>
          <p14:tracePt t="23412" x="6070600" y="2481263"/>
          <p14:tracePt t="23420" x="6100763" y="2481263"/>
          <p14:tracePt t="23428" x="6130925" y="2481263"/>
          <p14:tracePt t="23435" x="6172200" y="2481263"/>
          <p14:tracePt t="23444" x="6242050" y="2481263"/>
          <p14:tracePt t="23452" x="6283325" y="2490788"/>
          <p14:tracePt t="23460" x="6313488" y="2490788"/>
          <p14:tracePt t="23468" x="6343650" y="2490788"/>
          <p14:tracePt t="23475" x="6392863" y="2490788"/>
          <p14:tracePt t="23484" x="6423025" y="2490788"/>
          <p14:tracePt t="23491" x="6464300" y="2501900"/>
          <p14:tracePt t="23500" x="6484938" y="2501900"/>
          <p14:tracePt t="23508" x="6503988" y="2501900"/>
          <p14:tracePt t="23516" x="6515100" y="2501900"/>
          <p14:tracePt t="23524" x="6534150" y="2501900"/>
          <p14:tracePt t="23532" x="6545263" y="2501900"/>
          <p14:tracePt t="23540" x="6554788" y="2501900"/>
          <p14:tracePt t="23855" x="6554788" y="2511425"/>
          <p14:tracePt t="23878" x="6554788" y="2520950"/>
          <p14:tracePt t="23922" x="6554788" y="2532063"/>
          <p14:tracePt t="24226" x="6545263" y="2532063"/>
          <p14:tracePt t="24234" x="6503988" y="2532063"/>
          <p14:tracePt t="24242" x="6434138" y="2541588"/>
          <p14:tracePt t="24250" x="6313488" y="2571750"/>
          <p14:tracePt t="24257" x="6211888" y="2581275"/>
          <p14:tracePt t="24266" x="6000750" y="2622550"/>
          <p14:tracePt t="24274" x="5657850" y="2703513"/>
          <p14:tracePt t="24282" x="5324475" y="2763838"/>
          <p14:tracePt t="24290" x="5132388" y="2813050"/>
          <p14:tracePt t="24298" x="4779963" y="2874963"/>
          <p14:tracePt t="24306" x="4497388" y="2914650"/>
          <p14:tracePt t="24314" x="4286250" y="2924175"/>
          <p14:tracePt t="24321" x="4175125" y="2944813"/>
          <p14:tracePt t="24330" x="4133850" y="2944813"/>
          <p14:tracePt t="24337" x="4043363" y="2954338"/>
          <p14:tracePt t="24345" x="3922713" y="2965450"/>
          <p14:tracePt t="24354" x="3852863" y="2984500"/>
          <p14:tracePt t="24361" x="3751263" y="2995613"/>
          <p14:tracePt t="24370" x="3670300" y="3005138"/>
          <p14:tracePt t="24377" x="3559175" y="3025775"/>
          <p14:tracePt t="24387" x="3479800" y="3035300"/>
          <p14:tracePt t="24394" x="3308350" y="3055938"/>
          <p14:tracePt t="24402" x="3074988" y="3065463"/>
          <p14:tracePt t="24410" x="2924175" y="3086100"/>
          <p14:tracePt t="24417" x="2713038" y="3095625"/>
          <p14:tracePt t="24426" x="2622550" y="3116263"/>
          <p14:tracePt t="24434" x="2430463" y="3155950"/>
          <p14:tracePt t="24442" x="2390775" y="3155950"/>
          <p14:tracePt t="24450" x="2279650" y="3187700"/>
          <p14:tracePt t="24458" x="2198688" y="3197225"/>
          <p14:tracePt t="24466" x="2138363" y="3217863"/>
          <p14:tracePt t="24476" x="2097088" y="3227388"/>
          <p14:tracePt t="24484" x="2057400" y="3236913"/>
          <p14:tracePt t="24492" x="2027238" y="3248025"/>
          <p14:tracePt t="24499" x="1966913" y="3257550"/>
          <p14:tracePt t="24508" x="1885950" y="3287713"/>
          <p14:tracePt t="24515" x="1804988" y="3297238"/>
          <p14:tracePt t="24524" x="1744663" y="3308350"/>
          <p14:tracePt t="24532" x="1663700" y="3338513"/>
          <p14:tracePt t="24540" x="1543050" y="3348038"/>
          <p14:tracePt t="24548" x="1431925" y="3368675"/>
          <p14:tracePt t="24555" x="1350963" y="3378200"/>
          <p14:tracePt t="24563" x="1290638" y="3389313"/>
          <p14:tracePt t="24572" x="1230313" y="3398838"/>
          <p14:tracePt t="24579" x="1169988" y="3419475"/>
          <p14:tracePt t="24588" x="1119188" y="3429000"/>
          <p14:tracePt t="24595" x="1058863" y="3438525"/>
          <p14:tracePt t="24603" x="989013" y="3438525"/>
          <p14:tracePt t="24612" x="957263" y="3449638"/>
          <p14:tracePt t="24619" x="908050" y="3449638"/>
          <p14:tracePt t="24628" x="896938" y="3449638"/>
          <p14:tracePt t="24636" x="877888" y="3449638"/>
          <p14:tracePt t="24644" x="857250" y="3449638"/>
          <p14:tracePt t="24652" x="847725" y="3449638"/>
          <p14:tracePt t="24660" x="847725" y="3459163"/>
          <p14:tracePt t="24669" x="836613" y="3459163"/>
          <p14:tracePt t="24676" x="827088" y="3459163"/>
          <p14:tracePt t="24692" x="817563" y="3459163"/>
          <p14:tracePt t="24848" x="817563" y="3449638"/>
          <p14:tracePt t="24856" x="827088" y="3438525"/>
          <p14:tracePt t="24865" x="836613" y="3438525"/>
          <p14:tracePt t="24873" x="836613" y="3429000"/>
          <p14:tracePt t="24878" x="866775" y="3419475"/>
          <p14:tracePt t="24886" x="887413" y="3408363"/>
          <p14:tracePt t="24894" x="908050" y="3389313"/>
          <p14:tracePt t="24901" x="947738" y="3378200"/>
          <p14:tracePt t="24910" x="968375" y="3359150"/>
          <p14:tracePt t="24918" x="998538" y="3359150"/>
          <p14:tracePt t="24926" x="1008063" y="3348038"/>
          <p14:tracePt t="24935" x="1019175" y="3338513"/>
          <p14:tracePt t="24942" x="1028700" y="3338513"/>
          <p14:tracePt t="25058" x="1028700" y="3327400"/>
          <p14:tracePt t="25200" x="1028700" y="3317875"/>
          <p14:tracePt t="25541" x="1038225" y="3317875"/>
          <p14:tracePt t="25572" x="1049338" y="3317875"/>
          <p14:tracePt t="25591" x="1058863" y="3317875"/>
          <p14:tracePt t="25605" x="1068388" y="3317875"/>
          <p14:tracePt t="25612" x="1079500" y="3317875"/>
          <p14:tracePt t="25620" x="1089025" y="3317875"/>
          <p14:tracePt t="25628" x="1109663" y="3317875"/>
          <p14:tracePt t="25636" x="1119188" y="3317875"/>
          <p14:tracePt t="25644" x="1128713" y="3317875"/>
          <p14:tracePt t="25652" x="1149350" y="3317875"/>
          <p14:tracePt t="25660" x="1179513" y="3317875"/>
          <p14:tracePt t="25668" x="1220788" y="3317875"/>
          <p14:tracePt t="25676" x="1250950" y="3327400"/>
          <p14:tracePt t="25684" x="1281113" y="3327400"/>
          <p14:tracePt t="25692" x="1341438" y="3327400"/>
          <p14:tracePt t="25700" x="1401763" y="3338513"/>
          <p14:tracePt t="25708" x="1462088" y="3338513"/>
          <p14:tracePt t="25716" x="1503363" y="3338513"/>
          <p14:tracePt t="25724" x="1533525" y="3338513"/>
          <p14:tracePt t="25732" x="1563688" y="3338513"/>
          <p14:tracePt t="25740" x="1582738" y="3338513"/>
          <p14:tracePt t="25748" x="1603375" y="3338513"/>
          <p14:tracePt t="26651" x="1612900" y="3338513"/>
          <p14:tracePt t="26666" x="1624013" y="3338513"/>
          <p14:tracePt t="26673" x="1633538" y="3338513"/>
          <p14:tracePt t="26682" x="1643063" y="3338513"/>
          <p14:tracePt t="26689" x="1663700" y="3338513"/>
          <p14:tracePt t="26697" x="1693863" y="3338513"/>
          <p14:tracePt t="26705" x="1735138" y="3338513"/>
          <p14:tracePt t="26713" x="1784350" y="3338513"/>
          <p14:tracePt t="26723" x="1825625" y="3338513"/>
          <p14:tracePt t="26731" x="1855788" y="3338513"/>
          <p14:tracePt t="26739" x="1895475" y="3338513"/>
          <p14:tracePt t="26747" x="1936750" y="3338513"/>
          <p14:tracePt t="26755" x="1966913" y="3338513"/>
          <p14:tracePt t="26763" x="1997075" y="3338513"/>
          <p14:tracePt t="26771" x="2027238" y="3338513"/>
          <p14:tracePt t="26779" x="2057400" y="3338513"/>
          <p14:tracePt t="26787" x="2078038" y="3338513"/>
          <p14:tracePt t="26795" x="2097088" y="3338513"/>
          <p14:tracePt t="26803" x="2117725" y="3338513"/>
          <p14:tracePt t="26827" x="2127250" y="3338513"/>
          <p14:tracePt t="27126" x="2138363" y="3338513"/>
          <p14:tracePt t="27142" x="2157413" y="3338513"/>
          <p14:tracePt t="27151" x="2168525" y="3338513"/>
          <p14:tracePt t="27157" x="2198688" y="3327400"/>
          <p14:tracePt t="27166" x="2249488" y="3317875"/>
          <p14:tracePt t="27173" x="2319338" y="3317875"/>
          <p14:tracePt t="27181" x="2379663" y="3308350"/>
          <p14:tracePt t="27190" x="2430463" y="3308350"/>
          <p14:tracePt t="27197" x="2500313" y="3308350"/>
          <p14:tracePt t="27207" x="2581275" y="3297238"/>
          <p14:tracePt t="27213" x="2632075" y="3297238"/>
          <p14:tracePt t="27221" x="2732088" y="3297238"/>
          <p14:tracePt t="27229" x="2794000" y="3297238"/>
          <p14:tracePt t="27237" x="2833688" y="3287713"/>
          <p14:tracePt t="27245" x="2863850" y="3287713"/>
          <p14:tracePt t="27253" x="2884488" y="3287713"/>
          <p14:tracePt t="27263" x="2894013" y="3287713"/>
          <p14:tracePt t="27269" x="2903538" y="3287713"/>
          <p14:tracePt t="27285" x="2914650" y="3287713"/>
          <p14:tracePt t="27415" x="2914650" y="3278188"/>
          <p14:tracePt t="27471" x="2924175" y="3278188"/>
          <p14:tracePt t="27495" x="2924175" y="3267075"/>
          <p14:tracePt t="27545" x="2935288" y="3257550"/>
          <p14:tracePt t="27553" x="2935288" y="3248025"/>
          <p14:tracePt t="27559" x="2965450" y="3206750"/>
          <p14:tracePt t="27569" x="2984500" y="3187700"/>
          <p14:tracePt t="27575" x="3005138" y="3167063"/>
          <p14:tracePt t="27585" x="3025775" y="3146425"/>
          <p14:tracePt t="27593" x="3044825" y="3125788"/>
          <p14:tracePt t="27601" x="3065463" y="3106738"/>
          <p14:tracePt t="27609" x="3086100" y="3086100"/>
          <p14:tracePt t="27617" x="3106738" y="3076575"/>
          <p14:tracePt t="27625" x="3125788" y="3065463"/>
          <p14:tracePt t="27633" x="3146425" y="3065463"/>
          <p14:tracePt t="27641" x="3155950" y="3065463"/>
          <p14:tracePt t="27649" x="3167063" y="3055938"/>
          <p14:tracePt t="27665" x="3186113" y="3055938"/>
          <p14:tracePt t="27673" x="3197225" y="3055938"/>
          <p14:tracePt t="27681" x="3206750" y="3055938"/>
          <p14:tracePt t="27697" x="3216275" y="3055938"/>
          <p14:tracePt t="27753" x="3227388" y="3055938"/>
          <p14:tracePt t="27761" x="3236913" y="3055938"/>
          <p14:tracePt t="27769" x="3246438" y="3055938"/>
          <p14:tracePt t="27777" x="3267075" y="3055938"/>
          <p14:tracePt t="27785" x="3287713" y="3065463"/>
          <p14:tracePt t="27793" x="3317875" y="3086100"/>
          <p14:tracePt t="27801" x="3357563" y="3106738"/>
          <p14:tracePt t="27809" x="3387725" y="3116263"/>
          <p14:tracePt t="27820" x="3408363" y="3136900"/>
          <p14:tracePt t="27825" x="3429000" y="3146425"/>
          <p14:tracePt t="27836" x="3459163" y="3167063"/>
          <p14:tracePt t="27841" x="3489325" y="3176588"/>
          <p14:tracePt t="27851" x="3509963" y="3197225"/>
          <p14:tracePt t="27857" x="3529013" y="3206750"/>
          <p14:tracePt t="27867" x="3559175" y="3217863"/>
          <p14:tracePt t="27875" x="3579813" y="3217863"/>
          <p14:tracePt t="27883" x="3579813" y="3227388"/>
          <p14:tracePt t="27891" x="3600450" y="3227388"/>
          <p14:tracePt t="27899" x="3609975" y="3227388"/>
          <p14:tracePt t="27923" x="3619500" y="3227388"/>
          <p14:tracePt t="28094" x="3630613" y="3227388"/>
          <p14:tracePt t="28104" x="3640138" y="3217863"/>
          <p14:tracePt t="28108" x="3660775" y="3217863"/>
          <p14:tracePt t="28118" x="3681413" y="3206750"/>
          <p14:tracePt t="28126" x="3700463" y="3197225"/>
          <p14:tracePt t="28134" x="3751263" y="3197225"/>
          <p14:tracePt t="28141" x="3811588" y="3187700"/>
          <p14:tracePt t="28150" x="3871913" y="3187700"/>
          <p14:tracePt t="28158" x="3952875" y="3176588"/>
          <p14:tracePt t="28165" x="4033838" y="3155950"/>
          <p14:tracePt t="28174" x="4103688" y="3155950"/>
          <p14:tracePt t="28181" x="4184650" y="3155950"/>
          <p14:tracePt t="28189" x="4275138" y="3146425"/>
          <p14:tracePt t="28198" x="4356100" y="3146425"/>
          <p14:tracePt t="28206" x="4416425" y="3136900"/>
          <p14:tracePt t="28213" x="4446588" y="3136900"/>
          <p14:tracePt t="28222" x="4476750" y="3125788"/>
          <p14:tracePt t="28229" x="4497388" y="3125788"/>
          <p14:tracePt t="28238" x="4518025" y="3116263"/>
          <p14:tracePt t="28803" x="4518025" y="3125788"/>
          <p14:tracePt t="29705" x="4497388" y="3146425"/>
          <p14:tracePt t="29712" x="4476750" y="3155950"/>
          <p14:tracePt t="29720" x="4446588" y="3167063"/>
          <p14:tracePt t="29729" x="4416425" y="3187700"/>
          <p14:tracePt t="29736" x="4356100" y="3217863"/>
          <p14:tracePt t="29744" x="4295775" y="3236913"/>
          <p14:tracePt t="29751" x="4214813" y="3267075"/>
          <p14:tracePt t="29760" x="4094163" y="3297238"/>
          <p14:tracePt t="29767" x="4003675" y="3308350"/>
          <p14:tracePt t="29777" x="3862388" y="3317875"/>
          <p14:tracePt t="29783" x="3751263" y="3348038"/>
          <p14:tracePt t="29793" x="3651250" y="3368675"/>
          <p14:tracePt t="29801" x="3559175" y="3378200"/>
          <p14:tracePt t="29810" x="3459163" y="3398838"/>
          <p14:tracePt t="29817" x="3378200" y="3408363"/>
          <p14:tracePt t="29826" x="3317875" y="3419475"/>
          <p14:tracePt t="29833" x="3278188" y="3429000"/>
          <p14:tracePt t="29841" x="3227388" y="3429000"/>
          <p14:tracePt t="29848" x="3186113" y="3438525"/>
          <p14:tracePt t="29856" x="3146425" y="3449638"/>
          <p14:tracePt t="29864" x="3125788" y="3449638"/>
          <p14:tracePt t="29873" x="3035300" y="3468688"/>
          <p14:tracePt t="29881" x="2995613" y="3468688"/>
          <p14:tracePt t="29888" x="2935288" y="3479800"/>
          <p14:tracePt t="29896" x="2863850" y="3489325"/>
          <p14:tracePt t="29904" x="2813050" y="3489325"/>
          <p14:tracePt t="29912" x="2763838" y="3498850"/>
          <p14:tracePt t="29921" x="2701925" y="3498850"/>
          <p14:tracePt t="29929" x="2641600" y="3509963"/>
          <p14:tracePt t="29937" x="2581275" y="3530600"/>
          <p14:tracePt t="29945" x="2520950" y="3540125"/>
          <p14:tracePt t="29953" x="2460625" y="3540125"/>
          <p14:tracePt t="29961" x="2430463" y="3549650"/>
          <p14:tracePt t="29969" x="2370138" y="3549650"/>
          <p14:tracePt t="29977" x="2309813" y="3560763"/>
          <p14:tracePt t="29985" x="2249488" y="3570288"/>
          <p14:tracePt t="29993" x="2198688" y="3600450"/>
          <p14:tracePt t="30011" x="2078038" y="3609975"/>
          <p14:tracePt t="30017" x="2047875" y="3609975"/>
          <p14:tracePt t="30025" x="2036763" y="3621088"/>
          <p14:tracePt t="30033" x="2016125" y="3621088"/>
          <p14:tracePt t="30042" x="2006600" y="3621088"/>
          <p14:tracePt t="30051" x="1997075" y="3621088"/>
          <p14:tracePt t="30099" x="1985963" y="3621088"/>
          <p14:tracePt t="30140" x="1976438" y="3621088"/>
          <p14:tracePt t="30156" x="1966913" y="3621088"/>
          <p14:tracePt t="30236" x="1966913" y="3609975"/>
          <p14:tracePt t="30252" x="1966913" y="3600450"/>
          <p14:tracePt t="30268" x="1966913" y="3590925"/>
          <p14:tracePt t="30283" x="1976438" y="3590925"/>
          <p14:tracePt t="30299" x="1976438" y="3579813"/>
          <p14:tracePt t="30315" x="1976438" y="3570288"/>
          <p14:tracePt t="30325" x="1985963" y="3570288"/>
          <p14:tracePt t="30331" x="1997075" y="3560763"/>
          <p14:tracePt t="30340" x="2006600" y="3560763"/>
          <p14:tracePt t="30347" x="2016125" y="3560763"/>
          <p14:tracePt t="30371" x="2016125" y="3549650"/>
          <p14:tracePt t="30687" x="2027238" y="3549650"/>
          <p14:tracePt t="30695" x="2047875" y="3570288"/>
          <p14:tracePt t="30703" x="2066925" y="3590925"/>
          <p14:tracePt t="30711" x="2078038" y="3600450"/>
          <p14:tracePt t="30718" x="2087563" y="3609975"/>
          <p14:tracePt t="30735" x="2097088" y="3621088"/>
          <p14:tracePt t="30742" x="2108200" y="3630613"/>
          <p14:tracePt t="30751" x="2127250" y="3651250"/>
          <p14:tracePt t="30759" x="2138363" y="3651250"/>
          <p14:tracePt t="30766" x="2138363" y="3660775"/>
          <p14:tracePt t="30774" x="2157413" y="3660775"/>
          <p14:tracePt t="30782" x="2178050" y="3670300"/>
          <p14:tracePt t="30791" x="2187575" y="3670300"/>
          <p14:tracePt t="30798" x="2198688" y="3670300"/>
          <p14:tracePt t="30806" x="2219325" y="3670300"/>
          <p14:tracePt t="30814" x="2238375" y="3670300"/>
          <p14:tracePt t="30823" x="2259013" y="3670300"/>
          <p14:tracePt t="30831" x="2289175" y="3670300"/>
          <p14:tracePt t="30905" x="2298700" y="3670300"/>
          <p14:tracePt t="30913" x="2298700" y="3660775"/>
          <p14:tracePt t="30920" x="2309813" y="3640138"/>
          <p14:tracePt t="30929" x="2319338" y="3621088"/>
          <p14:tracePt t="30937" x="2328863" y="3590925"/>
          <p14:tracePt t="30945" x="2328863" y="3570288"/>
          <p14:tracePt t="30954" x="2339975" y="3570288"/>
          <p14:tracePt t="31098" x="2349500" y="3570288"/>
          <p14:tracePt t="31114" x="2370138" y="3560763"/>
          <p14:tracePt t="31121" x="2379663" y="3560763"/>
          <p14:tracePt t="31130" x="2420938" y="3549650"/>
          <p14:tracePt t="31138" x="2460625" y="3549650"/>
          <p14:tracePt t="31146" x="2511425" y="3540125"/>
          <p14:tracePt t="31154" x="2560638" y="3540125"/>
          <p14:tracePt t="31161" x="2592388" y="3530600"/>
          <p14:tracePt t="31170" x="2632075" y="3530600"/>
          <p14:tracePt t="31179" x="2671763" y="3519488"/>
          <p14:tracePt t="31187" x="2701925" y="3519488"/>
          <p14:tracePt t="31195" x="2732088" y="3519488"/>
          <p14:tracePt t="31203" x="2752725" y="3509963"/>
          <p14:tracePt t="31211" x="2763838" y="3509963"/>
          <p14:tracePt t="31227" x="2773363" y="3509963"/>
          <p14:tracePt t="31494" x="2794000" y="3509963"/>
          <p14:tracePt t="31502" x="2813050" y="3509963"/>
          <p14:tracePt t="31510" x="2833688" y="3509963"/>
          <p14:tracePt t="31520" x="2854325" y="3509963"/>
          <p14:tracePt t="31525" x="2863850" y="3509963"/>
          <p14:tracePt t="31534" x="2884488" y="3509963"/>
          <p14:tracePt t="31542" x="2894013" y="3509963"/>
          <p14:tracePt t="31549" x="2903538" y="3509963"/>
          <p14:tracePt t="31566" x="2914650" y="3509963"/>
          <p14:tracePt t="31606" x="2924175" y="3509963"/>
          <p14:tracePt t="31614" x="2935288" y="3509963"/>
          <p14:tracePt t="31622" x="2944813" y="3509963"/>
          <p14:tracePt t="31630" x="2954338" y="3509963"/>
          <p14:tracePt t="31645" x="2965450" y="3509963"/>
          <p14:tracePt t="31653" x="2984500" y="3509963"/>
          <p14:tracePt t="31660" x="3005138" y="3509963"/>
          <p14:tracePt t="31669" x="3014663" y="3509963"/>
          <p14:tracePt t="31676" x="3044825" y="3509963"/>
          <p14:tracePt t="31684" x="3065463" y="3509963"/>
          <p14:tracePt t="31692" x="3106738" y="3509963"/>
          <p14:tracePt t="31700" x="3155950" y="3509963"/>
          <p14:tracePt t="31708" x="3186113" y="3509963"/>
          <p14:tracePt t="31717" x="3227388" y="3509963"/>
          <p14:tracePt t="31724" x="3257550" y="3509963"/>
          <p14:tracePt t="31734" x="3297238" y="3509963"/>
          <p14:tracePt t="31740" x="3338513" y="3509963"/>
          <p14:tracePt t="31750" x="3368675" y="3509963"/>
          <p14:tracePt t="31756" x="3398838" y="3509963"/>
          <p14:tracePt t="31766" x="3417888" y="3509963"/>
          <p14:tracePt t="31774" x="3438525" y="3509963"/>
          <p14:tracePt t="31783" x="3449638" y="3509963"/>
          <p14:tracePt t="31791" x="3459163" y="3509963"/>
          <p14:tracePt t="31800" x="3489325" y="3509963"/>
          <p14:tracePt t="31807" x="3509963" y="3509963"/>
          <p14:tracePt t="31814" x="3540125" y="3509963"/>
          <p14:tracePt t="31822" x="3570288" y="3509963"/>
          <p14:tracePt t="31830" x="3589338" y="3509963"/>
          <p14:tracePt t="31838" x="3630613" y="3509963"/>
          <p14:tracePt t="31846" x="3670300" y="3509963"/>
          <p14:tracePt t="31855" x="3711575" y="3519488"/>
          <p14:tracePt t="31862" x="3751263" y="3519488"/>
          <p14:tracePt t="31871" x="3811588" y="3519488"/>
          <p14:tracePt t="31878" x="3841750" y="3519488"/>
          <p14:tracePt t="31887" x="3871913" y="3519488"/>
          <p14:tracePt t="31894" x="3892550" y="3519488"/>
          <p14:tracePt t="31903" x="3913188" y="3519488"/>
          <p14:tracePt t="31927" x="3922713" y="3519488"/>
          <p14:tracePt t="31985" x="3932238" y="3519488"/>
          <p14:tracePt t="32006" x="3943350" y="3519488"/>
          <p14:tracePt t="32170" x="3952875" y="3519488"/>
          <p14:tracePt t="32193" x="3973513" y="3519488"/>
          <p14:tracePt t="32201" x="4003675" y="3519488"/>
          <p14:tracePt t="32210" x="4033838" y="3519488"/>
          <p14:tracePt t="32217" x="4054475" y="3519488"/>
          <p14:tracePt t="32225" x="4094163" y="3519488"/>
          <p14:tracePt t="32233" x="4165600" y="3519488"/>
          <p14:tracePt t="32241" x="4225925" y="3519488"/>
          <p14:tracePt t="32249" x="4286250" y="3519488"/>
          <p14:tracePt t="32257" x="4316413" y="3519488"/>
          <p14:tracePt t="32266" x="4367213" y="3540125"/>
          <p14:tracePt t="32273" x="4416425" y="3540125"/>
          <p14:tracePt t="32283" x="4446588" y="3540125"/>
          <p14:tracePt t="32288" x="4476750" y="3549650"/>
          <p14:tracePt t="32298" x="4518025" y="3549650"/>
          <p14:tracePt t="32305" x="4538663" y="3549650"/>
          <p14:tracePt t="32314" x="4548188" y="3549650"/>
          <p14:tracePt t="32322" x="4557713" y="3549650"/>
          <p14:tracePt t="32330" x="4568825" y="3549650"/>
          <p14:tracePt t="32338" x="4578350" y="3549650"/>
          <p14:tracePt t="32347" x="4587875" y="3549650"/>
          <p14:tracePt t="32363" x="4598988" y="3549650"/>
          <p14:tracePt t="32370" x="4618038" y="3549650"/>
          <p14:tracePt t="32378" x="4629150" y="3549650"/>
          <p14:tracePt t="32386" x="4638675" y="3549650"/>
          <p14:tracePt t="32394" x="4648200" y="3549650"/>
          <p14:tracePt t="32402" x="4668838" y="3549650"/>
          <p14:tracePt t="32418" x="4678363" y="3549650"/>
          <p14:tracePt t="32565" x="4699000" y="3549650"/>
          <p14:tracePt t="32575" x="4719638" y="3549650"/>
          <p14:tracePt t="32583" x="4749800" y="3549650"/>
          <p14:tracePt t="32591" x="4789488" y="3549650"/>
          <p14:tracePt t="32597" x="4819650" y="3549650"/>
          <p14:tracePt t="32606" x="4881563" y="3549650"/>
          <p14:tracePt t="32614" x="4951413" y="3549650"/>
          <p14:tracePt t="32620" x="4991100" y="3549650"/>
          <p14:tracePt t="32629" x="5041900" y="3549650"/>
          <p14:tracePt t="32636" x="5083175" y="3549650"/>
          <p14:tracePt t="32646" x="5113338" y="3549650"/>
          <p14:tracePt t="32653" x="5153025" y="3549650"/>
          <p14:tracePt t="32660" x="5183188" y="3549650"/>
          <p14:tracePt t="32668" x="5203825" y="3549650"/>
          <p14:tracePt t="32676" x="5224463" y="3549650"/>
          <p14:tracePt t="32692" x="5233988" y="3549650"/>
          <p14:tracePt t="33129" x="5233988" y="3560763"/>
          <p14:tracePt t="33160" x="5233988" y="3570288"/>
          <p14:tracePt t="33344" x="5224463" y="3590925"/>
          <p14:tracePt t="33352" x="5213350" y="3609975"/>
          <p14:tracePt t="33360" x="5183188" y="3640138"/>
          <p14:tracePt t="33368" x="5132388" y="3681413"/>
          <p14:tracePt t="33377" x="5083175" y="3711575"/>
          <p14:tracePt t="33384" x="5021263" y="3741738"/>
          <p14:tracePt t="33392" x="4960938" y="3762375"/>
          <p14:tracePt t="33402" x="4881563" y="3792538"/>
          <p14:tracePt t="33408" x="4710113" y="3841750"/>
          <p14:tracePt t="33418" x="4557713" y="3852863"/>
          <p14:tracePt t="33426" x="4346575" y="3883025"/>
          <p14:tracePt t="33434" x="3994150" y="3883025"/>
          <p14:tracePt t="33442" x="3790950" y="3883025"/>
          <p14:tracePt t="33450" x="3468688" y="3903663"/>
          <p14:tracePt t="33458" x="3206750" y="3903663"/>
          <p14:tracePt t="33466" x="2995613" y="3922713"/>
          <p14:tracePt t="33474" x="2894013" y="3933825"/>
          <p14:tracePt t="33482" x="2763838" y="3933825"/>
          <p14:tracePt t="33491" x="2632075" y="3933825"/>
          <p14:tracePt t="33498" x="2520950" y="3952875"/>
          <p14:tracePt t="33507" x="2490788" y="3963988"/>
          <p14:tracePt t="33515" x="2451100" y="3963988"/>
          <p14:tracePt t="33522" x="2420938" y="3963988"/>
          <p14:tracePt t="33530" x="2400300" y="3963988"/>
          <p14:tracePt t="33538" x="2379663" y="3963988"/>
          <p14:tracePt t="33546" x="2349500" y="3973513"/>
          <p14:tracePt t="33554" x="2328863" y="3973513"/>
          <p14:tracePt t="33562" x="2309813" y="3973513"/>
          <p14:tracePt t="33570" x="2298700" y="3983038"/>
          <p14:tracePt t="33578" x="2289175" y="3983038"/>
          <p14:tracePt t="33586" x="2259013" y="3983038"/>
          <p14:tracePt t="33594" x="2238375" y="3994150"/>
          <p14:tracePt t="33602" x="2219325" y="3994150"/>
          <p14:tracePt t="33610" x="2178050" y="4003675"/>
          <p14:tracePt t="33618" x="2147888" y="4003675"/>
          <p14:tracePt t="33626" x="2117725" y="4003675"/>
          <p14:tracePt t="33634" x="2078038" y="4013200"/>
          <p14:tracePt t="33642" x="2057400" y="4013200"/>
          <p14:tracePt t="33650" x="2016125" y="4024313"/>
          <p14:tracePt t="33660" x="1976438" y="4024313"/>
          <p14:tracePt t="33666" x="1916113" y="4033838"/>
          <p14:tracePt t="33676" x="1876425" y="4033838"/>
          <p14:tracePt t="33682" x="1825625" y="4044950"/>
          <p14:tracePt t="33692" x="1795463" y="4044950"/>
          <p14:tracePt t="33698" x="1754188" y="4044950"/>
          <p14:tracePt t="33708" x="1724025" y="4054475"/>
          <p14:tracePt t="33716" x="1684338" y="4054475"/>
          <p14:tracePt t="33724" x="1654175" y="4054475"/>
          <p14:tracePt t="33732" x="1624013" y="4064000"/>
          <p14:tracePt t="33740" x="1603375" y="4064000"/>
          <p14:tracePt t="33748" x="1573213" y="4064000"/>
          <p14:tracePt t="33756" x="1552575" y="4064000"/>
          <p14:tracePt t="33764" x="1543050" y="4064000"/>
          <p14:tracePt t="33780" x="1533525" y="4064000"/>
          <p14:tracePt t="33789" x="1522413" y="4064000"/>
          <p14:tracePt t="33796" x="1512888" y="4064000"/>
          <p14:tracePt t="33844" x="1543050" y="4064000"/>
          <p14:tracePt t="33852" x="1573213" y="4064000"/>
          <p14:tracePt t="33860" x="1603375" y="4064000"/>
          <p14:tracePt t="33868" x="1643063" y="4054475"/>
          <p14:tracePt t="33876" x="1684338" y="4044950"/>
          <p14:tracePt t="33884" x="1744663" y="4044950"/>
          <p14:tracePt t="33892" x="1784350" y="4033838"/>
          <p14:tracePt t="33900" x="1835150" y="4033838"/>
          <p14:tracePt t="33908" x="1876425" y="4024313"/>
          <p14:tracePt t="33916" x="1936750" y="4013200"/>
          <p14:tracePt t="33924" x="1966913" y="4013200"/>
          <p14:tracePt t="33932" x="2027238" y="4013200"/>
          <p14:tracePt t="33940" x="2057400" y="4003675"/>
          <p14:tracePt t="33950" x="2097088" y="4003675"/>
          <p14:tracePt t="33956" x="2138363" y="3983038"/>
          <p14:tracePt t="33966" x="2178050" y="3983038"/>
          <p14:tracePt t="33972" x="2208213" y="3973513"/>
          <p14:tracePt t="33982" x="2228850" y="3973513"/>
          <p14:tracePt t="33990" x="2238375" y="3973513"/>
          <p14:tracePt t="35136" x="2249488" y="3973513"/>
          <p14:tracePt t="35144" x="2249488" y="3983038"/>
          <p14:tracePt t="35151" x="2259013" y="3983038"/>
          <p14:tracePt t="35161" x="2259013" y="3994150"/>
          <p14:tracePt t="35166" x="2268538" y="4003675"/>
          <p14:tracePt t="35174" x="2289175" y="4013200"/>
          <p14:tracePt t="35182" x="2319338" y="4024313"/>
          <p14:tracePt t="35190" x="2359025" y="4044950"/>
          <p14:tracePt t="35199" x="2409825" y="4064000"/>
          <p14:tracePt t="35206" x="2451100" y="4075113"/>
          <p14:tracePt t="35214" x="2511425" y="4084638"/>
          <p14:tracePt t="35222" x="2571750" y="4094163"/>
          <p14:tracePt t="35230" x="2652713" y="4114800"/>
          <p14:tracePt t="35238" x="2752725" y="4114800"/>
          <p14:tracePt t="35246" x="2833688" y="4124325"/>
          <p14:tracePt t="35254" x="2873375" y="4124325"/>
          <p14:tracePt t="35262" x="2944813" y="4124325"/>
          <p14:tracePt t="35270" x="3055938" y="4135438"/>
          <p14:tracePt t="35278" x="3095625" y="4135438"/>
          <p14:tracePt t="35286" x="3125788" y="4135438"/>
          <p14:tracePt t="35294" x="3176588" y="4135438"/>
          <p14:tracePt t="35302" x="3206750" y="4135438"/>
          <p14:tracePt t="35310" x="3236913" y="4135438"/>
          <p14:tracePt t="35318" x="3267075" y="4135438"/>
          <p14:tracePt t="35326" x="3297238" y="4135438"/>
          <p14:tracePt t="35334" x="3308350" y="4135438"/>
          <p14:tracePt t="35344" x="3327400" y="4135438"/>
          <p14:tracePt t="35350" x="3338513" y="4135438"/>
          <p14:tracePt t="35540" x="3348038" y="4124325"/>
          <p14:tracePt t="35547" x="3357563" y="4114800"/>
          <p14:tracePt t="35554" x="3368675" y="4094163"/>
          <p14:tracePt t="35561" x="3378200" y="4084638"/>
          <p14:tracePt t="35570" x="3398838" y="4075113"/>
          <p14:tracePt t="35577" x="3429000" y="4054475"/>
          <p14:tracePt t="35585" x="3459163" y="4044950"/>
          <p14:tracePt t="35592" x="3489325" y="4013200"/>
          <p14:tracePt t="35600" x="3529013" y="3994150"/>
          <p14:tracePt t="35608" x="3559175" y="3994150"/>
          <p14:tracePt t="35616" x="3589338" y="3983038"/>
          <p14:tracePt t="35626" x="3619500" y="3973513"/>
          <p14:tracePt t="35632" x="3640138" y="3963988"/>
          <p14:tracePt t="35642" x="3670300" y="3952875"/>
          <p14:tracePt t="35650" x="3681413" y="3952875"/>
          <p14:tracePt t="35658" x="3690938" y="3952875"/>
          <p14:tracePt t="35666" x="3700463" y="3952875"/>
          <p14:tracePt t="35674" x="3711575" y="3952875"/>
          <p14:tracePt t="36029" x="3721100" y="3952875"/>
          <p14:tracePt t="36036" x="3730625" y="3952875"/>
          <p14:tracePt t="36044" x="3751263" y="3952875"/>
          <p14:tracePt t="36052" x="3781425" y="3963988"/>
          <p14:tracePt t="36060" x="3832225" y="3994150"/>
          <p14:tracePt t="36068" x="3862388" y="4013200"/>
          <p14:tracePt t="36076" x="3892550" y="4013200"/>
          <p14:tracePt t="36084" x="3932238" y="4024313"/>
          <p14:tracePt t="36092" x="3962400" y="4033838"/>
          <p14:tracePt t="36100" x="4013200" y="4044950"/>
          <p14:tracePt t="36108" x="4054475" y="4054475"/>
          <p14:tracePt t="36116" x="4084638" y="4054475"/>
          <p14:tracePt t="36123" x="4114800" y="4054475"/>
          <p14:tracePt t="36132" x="4154488" y="4054475"/>
          <p14:tracePt t="36140" x="4184650" y="4054475"/>
          <p14:tracePt t="36148" x="4214813" y="4054475"/>
          <p14:tracePt t="36156" x="4225925" y="4054475"/>
          <p14:tracePt t="36474" x="4225925" y="4064000"/>
          <p14:tracePt t="36515" x="4225925" y="4075113"/>
          <p14:tracePt t="36730" x="4244975" y="4075113"/>
          <p14:tracePt t="36736" x="4295775" y="4075113"/>
          <p14:tracePt t="36746" x="4337050" y="4075113"/>
          <p14:tracePt t="36752" x="4446588" y="4075113"/>
          <p14:tracePt t="36762" x="4578350" y="4075113"/>
          <p14:tracePt t="36770" x="4668838" y="4075113"/>
          <p14:tracePt t="36778" x="4870450" y="4075113"/>
          <p14:tracePt t="36786" x="5021263" y="4075113"/>
          <p14:tracePt t="36794" x="5153025" y="4075113"/>
          <p14:tracePt t="36802" x="5324475" y="4075113"/>
          <p14:tracePt t="36810" x="5414963" y="4075113"/>
          <p14:tracePt t="36818" x="5495925" y="4075113"/>
          <p14:tracePt t="36826" x="5556250" y="4075113"/>
          <p14:tracePt t="36833" x="5586413" y="4075113"/>
          <p14:tracePt t="36841" x="5616575" y="4075113"/>
          <p14:tracePt t="36857" x="5627688" y="4075113"/>
          <p14:tracePt t="36890" x="5637213" y="4075113"/>
          <p14:tracePt t="36914" x="5646738" y="4075113"/>
          <p14:tracePt t="36922" x="5646738" y="4064000"/>
          <p14:tracePt t="36980" x="5646738" y="4054475"/>
          <p14:tracePt t="37010" x="5657850" y="4054475"/>
          <p14:tracePt t="37042" x="5657850" y="4044950"/>
          <p14:tracePt t="37090" x="5657850" y="4033838"/>
          <p14:tracePt t="37098" x="5657850" y="4024313"/>
          <p14:tracePt t="37107" x="5657850" y="4013200"/>
          <p14:tracePt t="37128" x="5657850" y="4003675"/>
          <p14:tracePt t="37438" x="5637213" y="4003675"/>
          <p14:tracePt t="37446" x="5627688" y="4003675"/>
          <p14:tracePt t="37454" x="5616575" y="3994150"/>
          <p14:tracePt t="37462" x="5597525" y="3994150"/>
          <p14:tracePt t="37471" x="5576888" y="3983038"/>
          <p14:tracePt t="37478" x="5556250" y="3983038"/>
          <p14:tracePt t="37486" x="5535613" y="3973513"/>
          <p14:tracePt t="37494" x="5516563" y="3973513"/>
          <p14:tracePt t="37502" x="5505450" y="3963988"/>
          <p14:tracePt t="37510" x="5495925" y="3963988"/>
          <p14:tracePt t="37518" x="5486400" y="3952875"/>
          <p14:tracePt t="37526" x="5475288" y="3952875"/>
          <p14:tracePt t="37704" x="5475288" y="3943350"/>
          <p14:tracePt t="37712" x="5495925" y="3943350"/>
          <p14:tracePt t="37719" x="5505450" y="3943350"/>
          <p14:tracePt t="37728" x="5535613" y="3933825"/>
          <p14:tracePt t="37736" x="5567363" y="3933825"/>
          <p14:tracePt t="37744" x="5607050" y="3922713"/>
          <p14:tracePt t="37753" x="5646738" y="3922713"/>
          <p14:tracePt t="37760" x="5688013" y="3913188"/>
          <p14:tracePt t="37767" x="5707063" y="3913188"/>
          <p14:tracePt t="37776" x="5748338" y="3903663"/>
          <p14:tracePt t="37784" x="5778500" y="3892550"/>
          <p14:tracePt t="37792" x="5818188" y="3883025"/>
          <p14:tracePt t="37799" x="5838825" y="3883025"/>
          <p14:tracePt t="37808" x="5859463" y="3873500"/>
          <p14:tracePt t="37815" x="5868988" y="3873500"/>
          <p14:tracePt t="37841" x="5878513" y="3873500"/>
          <p14:tracePt t="37884" x="5878513" y="3862388"/>
          <p14:tracePt t="37892" x="5889625" y="3862388"/>
          <p14:tracePt t="37908" x="5908675" y="3862388"/>
          <p14:tracePt t="37915" x="5919788" y="3862388"/>
          <p14:tracePt t="37923" x="5929313" y="3862388"/>
          <p14:tracePt t="37938" x="5940425" y="3862388"/>
          <p14:tracePt t="37946" x="5949950" y="3862388"/>
          <p14:tracePt t="37954" x="5970588" y="3862388"/>
          <p14:tracePt t="37962" x="5989638" y="3862388"/>
          <p14:tracePt t="37970" x="6000750" y="3852863"/>
          <p14:tracePt t="37978" x="6019800" y="3852863"/>
          <p14:tracePt t="37986" x="6049963" y="3852863"/>
          <p14:tracePt t="37994" x="6080125" y="3852863"/>
          <p14:tracePt t="38002" x="6121400" y="3852863"/>
          <p14:tracePt t="38010" x="6172200" y="3852863"/>
          <p14:tracePt t="38018" x="6202363" y="3852863"/>
          <p14:tracePt t="38026" x="6242050" y="3841750"/>
          <p14:tracePt t="38035" x="6272213" y="3841750"/>
          <p14:tracePt t="38042" x="6313488" y="3841750"/>
          <p14:tracePt t="38049" x="6373813" y="3841750"/>
          <p14:tracePt t="38058" x="6413500" y="3841750"/>
          <p14:tracePt t="38065" x="6443663" y="3841750"/>
          <p14:tracePt t="38073" x="6473825" y="3841750"/>
          <p14:tracePt t="38081" x="6484938" y="3841750"/>
          <p14:tracePt t="38089" x="6494463" y="3841750"/>
          <p14:tracePt t="38097" x="6503988" y="3841750"/>
          <p14:tracePt t="38113" x="6515100" y="3841750"/>
          <p14:tracePt t="38146" x="6524625" y="3841750"/>
          <p14:tracePt t="38389" x="6534150" y="3841750"/>
          <p14:tracePt t="38397" x="6554788" y="3841750"/>
          <p14:tracePt t="38404" x="6584950" y="3841750"/>
          <p14:tracePt t="38412" x="6605588" y="3841750"/>
          <p14:tracePt t="38422" x="6645275" y="3841750"/>
          <p14:tracePt t="38428" x="6716713" y="3852863"/>
          <p14:tracePt t="38438" x="6816725" y="3852863"/>
          <p14:tracePt t="38446" x="6927850" y="3873500"/>
          <p14:tracePt t="38455" x="7048500" y="3883025"/>
          <p14:tracePt t="38462" x="7099300" y="3883025"/>
          <p14:tracePt t="38471" x="7200900" y="3903663"/>
          <p14:tracePt t="38478" x="7261225" y="3903663"/>
          <p14:tracePt t="38486" x="7300913" y="3903663"/>
          <p14:tracePt t="38494" x="7342188" y="3903663"/>
          <p14:tracePt t="38502" x="7372350" y="3903663"/>
          <p14:tracePt t="38510" x="7391400" y="3903663"/>
          <p14:tracePt t="38518" x="7402513" y="3903663"/>
          <p14:tracePt t="38542" x="7412038" y="3903663"/>
          <p14:tracePt t="38558" x="7421563" y="3903663"/>
          <p14:tracePt t="38606" x="7432675" y="3903663"/>
          <p14:tracePt t="38744" x="7442200" y="3903663"/>
          <p14:tracePt t="38751" x="7451725" y="3903663"/>
          <p14:tracePt t="38760" x="7462838" y="3892550"/>
          <p14:tracePt t="38767" x="7472363" y="3892550"/>
          <p14:tracePt t="38775" x="7493000" y="3883025"/>
          <p14:tracePt t="38783" x="7513638" y="3873500"/>
          <p14:tracePt t="38791" x="7523163" y="3873500"/>
          <p14:tracePt t="38799" x="7532688" y="3862388"/>
          <p14:tracePt t="38807" x="7543800" y="3862388"/>
          <p14:tracePt t="38815" x="7562850" y="3852863"/>
          <p14:tracePt t="38823" x="7573963" y="3852863"/>
          <p14:tracePt t="38847" x="7583488" y="3852863"/>
          <p14:tracePt t="38863" x="7593013" y="3852863"/>
          <p14:tracePt t="38879" x="7604125" y="3852863"/>
          <p14:tracePt t="38887" x="7613650" y="3852863"/>
          <p14:tracePt t="38903" x="7634288" y="3852863"/>
          <p14:tracePt t="38911" x="7664450" y="3852863"/>
          <p14:tracePt t="38919" x="7683500" y="3852863"/>
          <p14:tracePt t="38927" x="7715250" y="3852863"/>
          <p14:tracePt t="38935" x="7745413" y="3852863"/>
          <p14:tracePt t="38943" x="7764463" y="3852863"/>
          <p14:tracePt t="38951" x="7794625" y="3852863"/>
          <p14:tracePt t="38959" x="7824788" y="3852863"/>
          <p14:tracePt t="38967" x="7835900" y="3852863"/>
          <p14:tracePt t="38975" x="7854950" y="3852863"/>
          <p14:tracePt t="38996" x="7886700" y="3852863"/>
          <p14:tracePt t="39009" x="7896225" y="3852863"/>
          <p14:tracePt t="39084" x="7905750" y="3852863"/>
          <p14:tracePt t="39115" x="7916863" y="3852863"/>
          <p14:tracePt t="39122" x="7926388" y="3852863"/>
          <p14:tracePt t="39129" x="7947025" y="3852863"/>
          <p14:tracePt t="39145" x="7977188" y="3852863"/>
          <p14:tracePt t="39153" x="7996238" y="3852863"/>
          <p14:tracePt t="39162" x="8026400" y="3852863"/>
          <p14:tracePt t="39169" x="8067675" y="3852863"/>
          <p14:tracePt t="39177" x="8097838" y="3852863"/>
          <p14:tracePt t="39185" x="8137525" y="3852863"/>
          <p14:tracePt t="39193" x="8178800" y="3852863"/>
          <p14:tracePt t="39201" x="8208963" y="3852863"/>
          <p14:tracePt t="39209" x="8259763" y="3852863"/>
          <p14:tracePt t="39217" x="8278813" y="3862388"/>
          <p14:tracePt t="39225" x="8289925" y="3862388"/>
          <p14:tracePt t="39233" x="8308975" y="3862388"/>
          <p14:tracePt t="39241" x="8320088" y="3862388"/>
          <p14:tracePt t="39275" x="8329613" y="3862388"/>
          <p14:tracePt t="39681" x="8339138" y="3862388"/>
          <p14:tracePt t="39689" x="8350250" y="3862388"/>
          <p14:tracePt t="39695" x="8369300" y="3862388"/>
          <p14:tracePt t="39702" x="8389938" y="3862388"/>
          <p14:tracePt t="39712" x="8410575" y="3862388"/>
          <p14:tracePt t="39719" x="8450263" y="3862388"/>
          <p14:tracePt t="39728" x="8480425" y="3862388"/>
          <p14:tracePt t="39734" x="8510588" y="3862388"/>
          <p14:tracePt t="39742" x="8551863" y="3862388"/>
          <p14:tracePt t="39750" x="8582025" y="3862388"/>
          <p14:tracePt t="39758" x="8621713" y="3862388"/>
          <p14:tracePt t="39767" x="8662988" y="3862388"/>
          <p14:tracePt t="39774" x="8693150" y="3862388"/>
          <p14:tracePt t="39782" x="8712200" y="3862388"/>
          <p14:tracePt t="39789" x="8732838" y="3862388"/>
          <p14:tracePt t="39797" x="8753475" y="3862388"/>
          <p14:tracePt t="39815" x="8763000" y="3862388"/>
          <p14:tracePt t="39821" x="8774113" y="3862388"/>
          <p14:tracePt t="39839" x="8783638" y="3862388"/>
          <p14:tracePt t="39847" x="8804275" y="3862388"/>
          <p14:tracePt t="39855" x="8834438" y="3862388"/>
          <p14:tracePt t="39863" x="8843963" y="3862388"/>
          <p14:tracePt t="39871" x="8894763" y="3862388"/>
          <p14:tracePt t="39879" x="8945563" y="3883025"/>
          <p14:tracePt t="39887" x="9024938" y="3883025"/>
          <p14:tracePt t="39895" x="9066213" y="3883025"/>
          <p14:tracePt t="39903" x="9126538" y="3883025"/>
          <p14:tracePt t="39911" x="9156700" y="3883025"/>
          <p14:tracePt t="39919" x="9186863" y="3892550"/>
          <p14:tracePt t="39927" x="9207500" y="3892550"/>
          <p14:tracePt t="39935" x="9217025" y="3892550"/>
          <p14:tracePt t="40766" x="9226550" y="3892550"/>
          <p14:tracePt t="40774" x="9247188" y="3892550"/>
          <p14:tracePt t="40782" x="9267825" y="3883025"/>
          <p14:tracePt t="40789" x="9288463" y="3873500"/>
          <p14:tracePt t="40798" x="9328150" y="3862388"/>
          <p14:tracePt t="40806" x="9367838" y="3852863"/>
          <p14:tracePt t="40814" x="9418638" y="3852863"/>
          <p14:tracePt t="40822" x="9469438" y="3841750"/>
          <p14:tracePt t="40830" x="9499600" y="3832225"/>
          <p14:tracePt t="40839" x="9550400" y="3832225"/>
          <p14:tracePt t="40846" x="9559925" y="3832225"/>
          <p14:tracePt t="40855" x="9590088" y="3822700"/>
          <p14:tracePt t="40862" x="9610725" y="3822700"/>
          <p14:tracePt t="40873" x="9620250" y="3822700"/>
          <p14:tracePt t="40878" x="9631363" y="3811588"/>
          <p14:tracePt t="40886" x="9640888" y="3811588"/>
          <p14:tracePt t="41258" x="9620250" y="3811588"/>
          <p14:tracePt t="41266" x="9559925" y="3822700"/>
          <p14:tracePt t="41274" x="9499600" y="3832225"/>
          <p14:tracePt t="41282" x="9388475" y="3862388"/>
          <p14:tracePt t="41289" x="9117013" y="3892550"/>
          <p14:tracePt t="41297" x="8924925" y="3943350"/>
          <p14:tracePt t="41305" x="8742363" y="3973513"/>
          <p14:tracePt t="41313" x="8380413" y="4033838"/>
          <p14:tracePt t="41321" x="7986713" y="4084638"/>
          <p14:tracePt t="41329" x="7472363" y="4124325"/>
          <p14:tracePt t="41337" x="6777038" y="4154488"/>
          <p14:tracePt t="41345" x="6202363" y="4184650"/>
          <p14:tracePt t="41353" x="5465763" y="4205288"/>
          <p14:tracePt t="41361" x="4699000" y="4235450"/>
          <p14:tracePt t="41369" x="4275138" y="4235450"/>
          <p14:tracePt t="41377" x="3509963" y="4265613"/>
          <p14:tracePt t="41385" x="3236913" y="4265613"/>
          <p14:tracePt t="41393" x="2995613" y="4276725"/>
          <p14:tracePt t="41401" x="2803525" y="4295775"/>
          <p14:tracePt t="41409" x="2701925" y="4306888"/>
          <p14:tracePt t="41417" x="2682875" y="4316413"/>
          <p14:tracePt t="41515" x="2682875" y="4325938"/>
          <p14:tracePt t="41571" x="2671763" y="4325938"/>
          <p14:tracePt t="41611" x="2641600" y="4325938"/>
          <p14:tracePt t="41619" x="2601913" y="4325938"/>
          <p14:tracePt t="41627" x="2511425" y="4325938"/>
          <p14:tracePt t="41635" x="2470150" y="4325938"/>
          <p14:tracePt t="41643" x="2390775" y="4325938"/>
          <p14:tracePt t="41651" x="2268538" y="4325938"/>
          <p14:tracePt t="41659" x="2138363" y="4306888"/>
          <p14:tracePt t="41667" x="2027238" y="4306888"/>
          <p14:tracePt t="41675" x="1906588" y="4295775"/>
          <p14:tracePt t="41683" x="1844675" y="4286250"/>
          <p14:tracePt t="41691" x="1804988" y="4286250"/>
          <p14:tracePt t="41699" x="1795463" y="4286250"/>
          <p14:tracePt t="41707" x="1784350" y="4286250"/>
          <p14:tracePt t="41773" x="1774825" y="4286250"/>
          <p14:tracePt t="41784" x="1754188" y="4286250"/>
          <p14:tracePt t="41788" x="1735138" y="4286250"/>
          <p14:tracePt t="41798" x="1704975" y="4286250"/>
          <p14:tracePt t="41804" x="1673225" y="4286250"/>
          <p14:tracePt t="41814" x="1643063" y="4286250"/>
          <p14:tracePt t="41821" x="1624013" y="4276725"/>
          <p14:tracePt t="41829" x="1593850" y="4276725"/>
          <p14:tracePt t="41838" x="1552575" y="4256088"/>
          <p14:tracePt t="41845" x="1522413" y="4256088"/>
          <p14:tracePt t="41853" x="1503363" y="4256088"/>
          <p14:tracePt t="41910" x="1512888" y="4256088"/>
          <p14:tracePt t="41918" x="1543050" y="4246563"/>
          <p14:tracePt t="41925" x="1573213" y="4246563"/>
          <p14:tracePt t="41933" x="1612900" y="4246563"/>
          <p14:tracePt t="41941" x="1663700" y="4246563"/>
          <p14:tracePt t="41950" x="1714500" y="4246563"/>
          <p14:tracePt t="41958" x="1825625" y="4246563"/>
          <p14:tracePt t="41966" x="1906588" y="4246563"/>
          <p14:tracePt t="41974" x="1946275" y="4246563"/>
          <p14:tracePt t="41983" x="2006600" y="4246563"/>
          <p14:tracePt t="41989" x="2087563" y="4246563"/>
          <p14:tracePt t="42002" x="2138363" y="4246563"/>
          <p14:tracePt t="42006" x="2187575" y="4246563"/>
          <p14:tracePt t="42014" x="2228850" y="4246563"/>
          <p14:tracePt t="42022" x="2268538" y="4246563"/>
          <p14:tracePt t="42029" x="2309813" y="4246563"/>
          <p14:tracePt t="42037" x="2349500" y="4246563"/>
          <p14:tracePt t="42045" x="2390775" y="4246563"/>
          <p14:tracePt t="42053" x="2451100" y="4246563"/>
          <p14:tracePt t="42063" x="2490788" y="4246563"/>
          <p14:tracePt t="42069" x="2560638" y="4246563"/>
          <p14:tracePt t="42079" x="2592388" y="4246563"/>
          <p14:tracePt t="42087" x="2641600" y="4246563"/>
          <p14:tracePt t="42095" x="2682875" y="4246563"/>
          <p14:tracePt t="42103" x="2713038" y="4246563"/>
          <p14:tracePt t="42111" x="2732088" y="4246563"/>
          <p14:tracePt t="42395" x="2752725" y="4246563"/>
          <p14:tracePt t="42404" x="2782888" y="4235450"/>
          <p14:tracePt t="42415" x="2803525" y="4235450"/>
          <p14:tracePt t="42419" x="2843213" y="4235450"/>
          <p14:tracePt t="42427" x="2944813" y="4235450"/>
          <p14:tracePt t="42433" x="3025775" y="4235450"/>
          <p14:tracePt t="42441" x="3086100" y="4235450"/>
          <p14:tracePt t="42449" x="3155950" y="4235450"/>
          <p14:tracePt t="42458" x="3308350" y="4235450"/>
          <p14:tracePt t="42465" x="3387725" y="4235450"/>
          <p14:tracePt t="42473" x="3429000" y="4235450"/>
          <p14:tracePt t="42481" x="3479800" y="4235450"/>
          <p14:tracePt t="42489" x="3559175" y="4235450"/>
          <p14:tracePt t="42497" x="3600450" y="4235450"/>
          <p14:tracePt t="42505" x="3630613" y="4235450"/>
          <p14:tracePt t="42513" x="3660775" y="4235450"/>
          <p14:tracePt t="42521" x="3690938" y="4235450"/>
          <p14:tracePt t="42529" x="3711575" y="4235450"/>
          <p14:tracePt t="42537" x="3741738" y="4225925"/>
          <p14:tracePt t="42545" x="3751263" y="4225925"/>
          <p14:tracePt t="42552" x="3760788" y="4225925"/>
          <p14:tracePt t="42683" x="3760788" y="4216400"/>
          <p14:tracePt t="42845" x="3771900" y="4216400"/>
          <p14:tracePt t="42851" x="3790950" y="4205288"/>
          <p14:tracePt t="42859" x="3822700" y="4205288"/>
          <p14:tracePt t="42867" x="3852863" y="4205288"/>
          <p14:tracePt t="42877" x="3883025" y="4205288"/>
          <p14:tracePt t="42883" x="3913188" y="4195763"/>
          <p14:tracePt t="42893" x="3943350" y="4195763"/>
          <p14:tracePt t="42899" x="3983038" y="4184650"/>
          <p14:tracePt t="42910" x="4003675" y="4184650"/>
          <p14:tracePt t="42917" x="4024313" y="4175125"/>
          <p14:tracePt t="42925" x="4033838" y="4175125"/>
          <p14:tracePt t="42933" x="4043363" y="4175125"/>
          <p14:tracePt t="43561" x="4054475" y="4165600"/>
          <p14:tracePt t="43569" x="4064000" y="4165600"/>
          <p14:tracePt t="43576" x="4073525" y="4165600"/>
          <p14:tracePt t="43585" x="4094163" y="4165600"/>
          <p14:tracePt t="43601" x="4114800" y="4165600"/>
          <p14:tracePt t="43608" x="4144963" y="4165600"/>
          <p14:tracePt t="43616" x="4175125" y="4165600"/>
          <p14:tracePt t="43625" x="4214813" y="4165600"/>
          <p14:tracePt t="43632" x="4244975" y="4165600"/>
          <p14:tracePt t="43640" x="4286250" y="4165600"/>
          <p14:tracePt t="43649" x="4316413" y="4165600"/>
          <p14:tracePt t="43657" x="4346575" y="4165600"/>
          <p14:tracePt t="43665" x="4376738" y="4165600"/>
          <p14:tracePt t="43673" x="4406900" y="4165600"/>
          <p14:tracePt t="43681" x="4427538" y="4165600"/>
          <p14:tracePt t="43689" x="4446588" y="4165600"/>
          <p14:tracePt t="43697" x="4457700" y="4165600"/>
          <p14:tracePt t="43706" x="4467225" y="4165600"/>
          <p14:tracePt t="44031" x="4476750" y="4165600"/>
          <p14:tracePt t="44047" x="4487863" y="4165600"/>
          <p14:tracePt t="44056" x="4497388" y="4165600"/>
          <p14:tracePt t="44068" x="4508500" y="4165600"/>
          <p14:tracePt t="44074" x="4538663" y="4165600"/>
          <p14:tracePt t="44077" x="4568825" y="4165600"/>
          <p14:tracePt t="44085" x="4618038" y="4165600"/>
          <p14:tracePt t="44093" x="4659313" y="4165600"/>
          <p14:tracePt t="44101" x="4719638" y="4175125"/>
          <p14:tracePt t="44109" x="4759325" y="4175125"/>
          <p14:tracePt t="44116" x="4870450" y="4175125"/>
          <p14:tracePt t="44125" x="4930775" y="4175125"/>
          <p14:tracePt t="44132" x="5032375" y="4175125"/>
          <p14:tracePt t="44141" x="5102225" y="4175125"/>
          <p14:tracePt t="44148" x="5162550" y="4195763"/>
          <p14:tracePt t="44157" x="5264150" y="4195763"/>
          <p14:tracePt t="44164" x="5345113" y="4205288"/>
          <p14:tracePt t="44172" x="5364163" y="4205288"/>
          <p14:tracePt t="44180" x="5395913" y="4205288"/>
          <p14:tracePt t="44189" x="5405438" y="4216400"/>
          <p14:tracePt t="44196" x="5414963" y="4216400"/>
          <p14:tracePt t="44288" x="5426075" y="4216400"/>
          <p14:tracePt t="44699" x="5426075" y="4225925"/>
          <p14:tracePt t="45325" x="5414963" y="4235450"/>
          <p14:tracePt t="45334" x="5405438" y="4235450"/>
          <p14:tracePt t="45342" x="5395913" y="4256088"/>
          <p14:tracePt t="45350" x="5384800" y="4265613"/>
          <p14:tracePt t="45357" x="5364163" y="4276725"/>
          <p14:tracePt t="45366" x="5345113" y="4276725"/>
          <p14:tracePt t="45373" x="5334000" y="4286250"/>
          <p14:tracePt t="45383" x="5334000" y="4295775"/>
          <p14:tracePt t="45389" x="5324475" y="4295775"/>
          <p14:tracePt t="45405" x="5314950" y="4295775"/>
          <p14:tracePt t="45416" x="5314950" y="4306888"/>
          <p14:tracePt t="45769" x="5303838" y="4306888"/>
          <p14:tracePt t="45776" x="5294313" y="4306888"/>
          <p14:tracePt t="45784" x="5254625" y="4306888"/>
          <p14:tracePt t="45792" x="5203825" y="4316413"/>
          <p14:tracePt t="45800" x="5132388" y="4316413"/>
          <p14:tracePt t="45808" x="5083175" y="4325938"/>
          <p14:tracePt t="45816" x="4972050" y="4337050"/>
          <p14:tracePt t="45824" x="4870450" y="4356100"/>
          <p14:tracePt t="45832" x="4740275" y="4356100"/>
          <p14:tracePt t="45840" x="4629150" y="4387850"/>
          <p14:tracePt t="45848" x="4487863" y="4397375"/>
          <p14:tracePt t="45856" x="4376738" y="4418013"/>
          <p14:tracePt t="45864" x="4165600" y="4448175"/>
          <p14:tracePt t="45872" x="4054475" y="4457700"/>
          <p14:tracePt t="45881" x="3952875" y="4478338"/>
          <p14:tracePt t="45888" x="3802063" y="4508500"/>
          <p14:tracePt t="45896" x="3721100" y="4508500"/>
          <p14:tracePt t="45904" x="3681413" y="4518025"/>
          <p14:tracePt t="45912" x="3600450" y="4527550"/>
          <p14:tracePt t="45920" x="3540125" y="4538663"/>
          <p14:tracePt t="45928" x="3479800" y="4538663"/>
          <p14:tracePt t="45936" x="3417888" y="4559300"/>
          <p14:tracePt t="45946" x="3387725" y="4568825"/>
          <p14:tracePt t="45952" x="3348038" y="4578350"/>
          <p14:tracePt t="45962" x="3317875" y="4578350"/>
          <p14:tracePt t="45968" x="3297238" y="4589463"/>
          <p14:tracePt t="45980" x="3278188" y="4598988"/>
          <p14:tracePt t="45984" x="3257550" y="4598988"/>
          <p14:tracePt t="45994" x="3227388" y="4608513"/>
          <p14:tracePt t="46002" x="3206750" y="4619625"/>
          <p14:tracePt t="46011" x="3176588" y="4629150"/>
          <p14:tracePt t="46018" x="3146425" y="4629150"/>
          <p14:tracePt t="46027" x="3116263" y="4638675"/>
          <p14:tracePt t="46035" x="3074988" y="4649788"/>
          <p14:tracePt t="46042" x="3044825" y="4649788"/>
          <p14:tracePt t="46050" x="2984500" y="4659313"/>
          <p14:tracePt t="46058" x="2903538" y="4668838"/>
          <p14:tracePt t="46066" x="2803525" y="4679950"/>
          <p14:tracePt t="46074" x="2732088" y="4699000"/>
          <p14:tracePt t="46082" x="2571750" y="4710113"/>
          <p14:tracePt t="46090" x="2481263" y="4730750"/>
          <p14:tracePt t="46098" x="2420938" y="4740275"/>
          <p14:tracePt t="46106" x="2359025" y="4749800"/>
          <p14:tracePt t="46114" x="2328863" y="4749800"/>
          <p14:tracePt t="46122" x="2298700" y="4760913"/>
          <p14:tracePt t="46130" x="2279650" y="4760913"/>
          <p14:tracePt t="46138" x="2268538" y="4770438"/>
          <p14:tracePt t="46271" x="2259013" y="4770438"/>
          <p14:tracePt t="46295" x="2249488" y="4770438"/>
          <p14:tracePt t="46317" x="2238375" y="4770438"/>
          <p14:tracePt t="46325" x="2228850" y="4770438"/>
          <p14:tracePt t="46349" x="2228850" y="4760913"/>
          <p14:tracePt t="46415" x="2228850" y="4749800"/>
          <p14:tracePt t="46422" x="2228850" y="4740275"/>
          <p14:tracePt t="46432" x="2228850" y="4730750"/>
          <p14:tracePt t="46439" x="2228850" y="4719638"/>
          <p14:tracePt t="46453" x="2238375" y="4699000"/>
          <p14:tracePt t="46460" x="2238375" y="4689475"/>
          <p14:tracePt t="46469" x="2249488" y="4689475"/>
          <p14:tracePt t="46476" x="2249488" y="4679950"/>
          <p14:tracePt t="46493" x="2249488" y="4668838"/>
          <p14:tracePt t="46551" x="2259013" y="4668838"/>
          <p14:tracePt t="46952" x="2268538" y="4668838"/>
          <p14:tracePt t="46960" x="2279650" y="4668838"/>
          <p14:tracePt t="46968" x="2289175" y="4659313"/>
          <p14:tracePt t="46992" x="2298700" y="4659313"/>
          <p14:tracePt t="47000" x="2298700" y="4649788"/>
          <p14:tracePt t="47016" x="2309813" y="4649788"/>
          <p14:tracePt t="47148" x="2319338" y="4638675"/>
          <p14:tracePt t="47212" x="2328863" y="4638675"/>
          <p14:tracePt t="47236" x="2339975" y="4638675"/>
          <p14:tracePt t="47260" x="2349500" y="4638675"/>
          <p14:tracePt t="47275" x="2359025" y="4629150"/>
          <p14:tracePt t="47298" x="2370138" y="4629150"/>
          <p14:tracePt t="47307" x="2379663" y="4629150"/>
          <p14:tracePt t="47314" x="2390775" y="4629150"/>
          <p14:tracePt t="47322" x="2409825" y="4629150"/>
          <p14:tracePt t="47339" x="2420938" y="4619625"/>
          <p14:tracePt t="47346" x="2439988" y="4619625"/>
          <p14:tracePt t="47356" x="2451100" y="4608513"/>
          <p14:tracePt t="47362" x="2460625" y="4598988"/>
          <p14:tracePt t="47372" x="2490788" y="4589463"/>
          <p14:tracePt t="47381" x="2511425" y="4589463"/>
          <p14:tracePt t="47388" x="2530475" y="4578350"/>
          <p14:tracePt t="47396" x="2551113" y="4578350"/>
          <p14:tracePt t="47405" x="2560638" y="4578350"/>
          <p14:tracePt t="47422" x="2571750" y="4568825"/>
          <p14:tracePt t="47873" x="2592388" y="4568825"/>
          <p14:tracePt t="47881" x="2622550" y="4568825"/>
          <p14:tracePt t="47887" x="2662238" y="4568825"/>
          <p14:tracePt t="47897" x="2692400" y="4568825"/>
          <p14:tracePt t="47903" x="2722563" y="4568825"/>
          <p14:tracePt t="47912" x="2763838" y="4568825"/>
          <p14:tracePt t="47920" x="2833688" y="4568825"/>
          <p14:tracePt t="47929" x="2863850" y="4568825"/>
          <p14:tracePt t="47937" x="2914650" y="4568825"/>
          <p14:tracePt t="47945" x="2944813" y="4568825"/>
          <p14:tracePt t="47954" x="2954338" y="4568825"/>
          <p14:tracePt t="47961" x="3005138" y="4568825"/>
          <p14:tracePt t="47970" x="3035300" y="4568825"/>
          <p14:tracePt t="47987" x="3086100" y="4568825"/>
          <p14:tracePt t="47992" x="3106738" y="4559300"/>
          <p14:tracePt t="48001" x="3125788" y="4559300"/>
          <p14:tracePt t="48008" x="3146425" y="4559300"/>
          <p14:tracePt t="48016" x="3167063" y="4559300"/>
          <p14:tracePt t="48137" x="3167063" y="4548188"/>
          <p14:tracePt t="48453" x="3167063" y="4538663"/>
          <p14:tracePt t="48526" x="3186113" y="4538663"/>
          <p14:tracePt t="48533" x="3206750" y="4527550"/>
          <p14:tracePt t="48542" x="3246438" y="4527550"/>
          <p14:tracePt t="48549" x="3317875" y="4527550"/>
          <p14:tracePt t="48557" x="3398838" y="4527550"/>
          <p14:tracePt t="48568" x="3479800" y="4527550"/>
          <p14:tracePt t="48573" x="3570288" y="4527550"/>
          <p14:tracePt t="48584" x="3660775" y="4527550"/>
          <p14:tracePt t="48589" x="3721100" y="4527550"/>
          <p14:tracePt t="48597" x="3781425" y="4527550"/>
          <p14:tracePt t="48605" x="3862388" y="4527550"/>
          <p14:tracePt t="48612" x="3902075" y="4527550"/>
          <p14:tracePt t="48620" x="3943350" y="4527550"/>
          <p14:tracePt t="48628" x="3962400" y="4527550"/>
          <p14:tracePt t="48636" x="3973513" y="4527550"/>
          <p14:tracePt t="48960" x="3983038" y="4518025"/>
          <p14:tracePt t="48966" x="4003675" y="4518025"/>
          <p14:tracePt t="48974" x="4033838" y="4518025"/>
          <p14:tracePt t="48982" x="4054475" y="4518025"/>
          <p14:tracePt t="48997" x="4114800" y="4508500"/>
          <p14:tracePt t="49006" x="4154488" y="4497388"/>
          <p14:tracePt t="49016" x="4184650" y="4497388"/>
          <p14:tracePt t="49022" x="4214813" y="4487863"/>
          <p14:tracePt t="49032" x="4235450" y="4487863"/>
          <p14:tracePt t="49038" x="4244975" y="4487863"/>
          <p14:tracePt t="49048" x="4256088" y="4478338"/>
          <p14:tracePt t="49056" x="4265613" y="4478338"/>
          <p14:tracePt t="49064" x="4286250" y="4478338"/>
          <p14:tracePt t="49072" x="4295775" y="4478338"/>
          <p14:tracePt t="49700" x="4305300" y="4478338"/>
          <p14:tracePt t="49708" x="4325938" y="4478338"/>
          <p14:tracePt t="49716" x="4346575" y="4478338"/>
          <p14:tracePt t="49725" x="4367213" y="4478338"/>
          <p14:tracePt t="49733" x="4397375" y="4478338"/>
          <p14:tracePt t="49741" x="4427538" y="4487863"/>
          <p14:tracePt t="49749" x="4457700" y="4487863"/>
          <p14:tracePt t="49757" x="4487863" y="4497388"/>
          <p14:tracePt t="49765" x="4508500" y="4497388"/>
          <p14:tracePt t="50332" x="4518025" y="4497388"/>
          <p14:tracePt t="50340" x="4538663" y="4497388"/>
          <p14:tracePt t="50346" x="4568825" y="4497388"/>
          <p14:tracePt t="50353" x="4638675" y="4497388"/>
          <p14:tracePt t="50361" x="4668838" y="4497388"/>
          <p14:tracePt t="50370" x="4740275" y="4497388"/>
          <p14:tracePt t="50376" x="4800600" y="4497388"/>
          <p14:tracePt t="50384" x="4870450" y="4497388"/>
          <p14:tracePt t="50392" x="4930775" y="4497388"/>
          <p14:tracePt t="50399" x="4991100" y="4497388"/>
          <p14:tracePt t="50408" x="5053013" y="4497388"/>
          <p14:tracePt t="50417" x="5083175" y="4497388"/>
          <p14:tracePt t="50423" x="5092700" y="4497388"/>
          <p14:tracePt t="50434" x="5102225" y="4497388"/>
          <p14:tracePt t="50439" x="5113338" y="4497388"/>
          <p14:tracePt t="50449" x="5122863" y="4497388"/>
          <p14:tracePt t="51668" x="5153025" y="4497388"/>
          <p14:tracePt t="51676" x="5183188" y="4508500"/>
          <p14:tracePt t="51685" x="5233988" y="4518025"/>
          <p14:tracePt t="51692" x="5314950" y="4518025"/>
          <p14:tracePt t="51698" x="5395913" y="4527550"/>
          <p14:tracePt t="51705" x="5465763" y="4527550"/>
          <p14:tracePt t="51713" x="5567363" y="4538663"/>
          <p14:tracePt t="51721" x="5607050" y="4538663"/>
          <p14:tracePt t="51729" x="5627688" y="4538663"/>
          <p14:tracePt t="51737" x="5637213" y="4538663"/>
          <p14:tracePt t="51761" x="5646738" y="4538663"/>
          <p14:tracePt t="52474" x="5657850" y="4538663"/>
          <p14:tracePt t="52480" x="5676900" y="4538663"/>
          <p14:tracePt t="52488" x="5707063" y="4538663"/>
          <p14:tracePt t="52498" x="5757863" y="4538663"/>
          <p14:tracePt t="52505" x="5829300" y="4559300"/>
          <p14:tracePt t="52511" x="5919788" y="4559300"/>
          <p14:tracePt t="52519" x="6010275" y="4559300"/>
          <p14:tracePt t="52528" x="6130925" y="4559300"/>
          <p14:tracePt t="52535" x="6242050" y="4559300"/>
          <p14:tracePt t="52543" x="6302375" y="4559300"/>
          <p14:tracePt t="52551" x="6464300" y="4559300"/>
          <p14:tracePt t="52559" x="6564313" y="4559300"/>
          <p14:tracePt t="52567" x="6675438" y="4559300"/>
          <p14:tracePt t="52575" x="6765925" y="4559300"/>
          <p14:tracePt t="52583" x="6888163" y="4559300"/>
          <p14:tracePt t="52591" x="6958013" y="4559300"/>
          <p14:tracePt t="52599" x="7018338" y="4559300"/>
          <p14:tracePt t="52607" x="7078663" y="4559300"/>
          <p14:tracePt t="52615" x="7138988" y="4559300"/>
          <p14:tracePt t="52623" x="7180263" y="4559300"/>
          <p14:tracePt t="52631" x="7219950" y="4559300"/>
          <p14:tracePt t="52639" x="7270750" y="4559300"/>
          <p14:tracePt t="52647" x="7300913" y="4559300"/>
          <p14:tracePt t="52655" x="7331075" y="4559300"/>
          <p14:tracePt t="52665" x="7342188" y="4559300"/>
          <p14:tracePt t="52673" x="7361238" y="4559300"/>
          <p14:tracePt t="52681" x="7372350" y="4559300"/>
          <p14:tracePt t="53253" x="7391400" y="4548188"/>
          <p14:tracePt t="53261" x="7432675" y="4538663"/>
          <p14:tracePt t="53269" x="7472363" y="4527550"/>
          <p14:tracePt t="53277" x="7593013" y="4508500"/>
          <p14:tracePt t="53285" x="7683500" y="4497388"/>
          <p14:tracePt t="53293" x="7785100" y="4487863"/>
          <p14:tracePt t="53301" x="7866063" y="4467225"/>
          <p14:tracePt t="53309" x="7935913" y="4467225"/>
          <p14:tracePt t="53317" x="8037513" y="4457700"/>
          <p14:tracePt t="53325" x="8077200" y="4448175"/>
          <p14:tracePt t="53333" x="8128000" y="4437063"/>
          <p14:tracePt t="53340" x="8158163" y="4437063"/>
          <p14:tracePt t="53433" x="8158163" y="4427538"/>
          <p14:tracePt t="53632" x="8167688" y="4427538"/>
          <p14:tracePt t="53639" x="8197850" y="4427538"/>
          <p14:tracePt t="53648" x="8229600" y="4427538"/>
          <p14:tracePt t="53658" x="8308975" y="4427538"/>
          <p14:tracePt t="53664" x="8369300" y="4427538"/>
          <p14:tracePt t="53674" x="8450263" y="4427538"/>
          <p14:tracePt t="53680" x="8540750" y="4427538"/>
          <p14:tracePt t="53688" x="8621713" y="4427538"/>
          <p14:tracePt t="53696" x="8682038" y="4427538"/>
          <p14:tracePt t="53704" x="8732838" y="4427538"/>
          <p14:tracePt t="53712" x="8783638" y="4427538"/>
          <p14:tracePt t="53720" x="8813800" y="4427538"/>
          <p14:tracePt t="53728" x="8843963" y="4427538"/>
          <p14:tracePt t="53736" x="8853488" y="4427538"/>
          <p14:tracePt t="53744" x="8883650" y="4427538"/>
          <p14:tracePt t="53752" x="8913813" y="4427538"/>
          <p14:tracePt t="53760" x="8945563" y="4427538"/>
          <p14:tracePt t="53769" x="8975725" y="4427538"/>
          <p14:tracePt t="53775" x="9005888" y="4427538"/>
          <p14:tracePt t="53785" x="9036050" y="4427538"/>
          <p14:tracePt t="53791" x="9075738" y="4427538"/>
          <p14:tracePt t="53801" x="9105900" y="4427538"/>
          <p14:tracePt t="53809" x="9156700" y="4427538"/>
          <p14:tracePt t="53817" x="9196388" y="4427538"/>
          <p14:tracePt t="53825" x="9237663" y="4427538"/>
          <p14:tracePt t="53833" x="9256713" y="4427538"/>
          <p14:tracePt t="53841" x="9277350" y="4427538"/>
          <p14:tracePt t="53873" x="9288463" y="4427538"/>
          <p14:tracePt t="54062" x="9297988" y="4427538"/>
          <p14:tracePt t="54070" x="9318625" y="4427538"/>
          <p14:tracePt t="54078" x="9348788" y="4427538"/>
          <p14:tracePt t="54086" x="9388475" y="4427538"/>
          <p14:tracePt t="54094" x="9428163" y="4427538"/>
          <p14:tracePt t="54099" x="9490075" y="4427538"/>
          <p14:tracePt t="54107" x="9529763" y="4427538"/>
          <p14:tracePt t="54115" x="9580563" y="4427538"/>
          <p14:tracePt t="54123" x="9599613" y="4427538"/>
          <p14:tracePt t="54131" x="9631363" y="4427538"/>
          <p14:tracePt t="54139" x="9661525" y="4427538"/>
          <p14:tracePt t="54146" x="9671050" y="4427538"/>
          <p14:tracePt t="54171" x="9680575" y="4427538"/>
          <p14:tracePt t="54203" x="9691688" y="4418013"/>
          <p14:tracePt t="54211" x="9710738" y="4418013"/>
          <p14:tracePt t="54218" x="9721850" y="4406900"/>
          <p14:tracePt t="54227" x="9740900" y="4406900"/>
          <p14:tracePt t="54236" x="9752013" y="4406900"/>
          <p14:tracePt t="54494" x="9752013" y="4418013"/>
          <p14:tracePt t="54501" x="9752013" y="4427538"/>
          <p14:tracePt t="54510" x="9740900" y="4427538"/>
          <p14:tracePt t="54520" x="9740900" y="4437063"/>
          <p14:tracePt t="54526" x="9731375" y="4448175"/>
          <p14:tracePt t="54534" x="9731375" y="4457700"/>
          <p14:tracePt t="54550" x="9731375" y="4467225"/>
          <p14:tracePt t="54632" x="9721850" y="4467225"/>
          <p14:tracePt t="54648" x="9721850" y="4478338"/>
          <p14:tracePt t="55427" x="9710738" y="4478338"/>
          <p14:tracePt t="55443" x="9701213" y="4478338"/>
          <p14:tracePt t="55451" x="9691688" y="4478338"/>
          <p14:tracePt t="55461" x="9680575" y="4478338"/>
          <p14:tracePt t="55467" x="9661525" y="4478338"/>
          <p14:tracePt t="55477" x="9650413" y="4478338"/>
          <p14:tracePt t="55485" x="9620250" y="4478338"/>
          <p14:tracePt t="55493" x="9610725" y="4478338"/>
          <p14:tracePt t="55501" x="9599613" y="4478338"/>
          <p14:tracePt t="55509" x="9580563" y="4478338"/>
          <p14:tracePt t="55517" x="9569450" y="4478338"/>
          <p14:tracePt t="55525" x="9559925" y="4478338"/>
          <p14:tracePt t="55541" x="9539288" y="4478338"/>
          <p14:tracePt t="55549" x="9529763" y="4478338"/>
          <p14:tracePt t="55556" x="9509125" y="4478338"/>
          <p14:tracePt t="55565" x="9478963" y="4487863"/>
          <p14:tracePt t="55573" x="9459913" y="4487863"/>
          <p14:tracePt t="55581" x="9409113" y="4487863"/>
          <p14:tracePt t="55589" x="9358313" y="4508500"/>
          <p14:tracePt t="55597" x="9297988" y="4518025"/>
          <p14:tracePt t="55605" x="9237663" y="4527550"/>
          <p14:tracePt t="55612" x="9156700" y="4538663"/>
          <p14:tracePt t="55621" x="9105900" y="4538663"/>
          <p14:tracePt t="55629" x="8934450" y="4568825"/>
          <p14:tracePt t="55637" x="8834438" y="4589463"/>
          <p14:tracePt t="55645" x="8651875" y="4589463"/>
          <p14:tracePt t="55653" x="8461375" y="4598988"/>
          <p14:tracePt t="55661" x="8137525" y="4638675"/>
          <p14:tracePt t="55669" x="7715250" y="4638675"/>
          <p14:tracePt t="55677" x="7250113" y="4659313"/>
          <p14:tracePt t="55685" x="6594475" y="4689475"/>
          <p14:tracePt t="55693" x="6091238" y="4710113"/>
          <p14:tracePt t="55701" x="5284788" y="4710113"/>
          <p14:tracePt t="55712" x="4518025" y="4710113"/>
          <p14:tracePt t="55717" x="3832225" y="4710113"/>
          <p14:tracePt t="55727" x="3338513" y="4710113"/>
          <p14:tracePt t="55733" x="2571750" y="4710113"/>
          <p14:tracePt t="55743" x="2147888" y="4710113"/>
          <p14:tracePt t="55751" x="1643063" y="4710113"/>
          <p14:tracePt t="55759" x="1482725" y="4710113"/>
          <p14:tracePt t="55767" x="1139825" y="4710113"/>
          <p14:tracePt t="55775" x="989013" y="4730750"/>
          <p14:tracePt t="55782" x="857250" y="4730750"/>
          <p14:tracePt t="55791" x="796925" y="4740275"/>
          <p14:tracePt t="55799" x="755650" y="4740275"/>
          <p14:tracePt t="55807" x="736600" y="4749800"/>
          <p14:tracePt t="55815" x="725488" y="4749800"/>
          <p14:tracePt t="55831" x="715963" y="4749800"/>
          <p14:tracePt t="55863" x="706438" y="4749800"/>
          <p14:tracePt t="55887" x="706438" y="4760913"/>
          <p14:tracePt t="55903" x="695325" y="4760913"/>
          <p14:tracePt t="55910" x="695325" y="4770438"/>
          <p14:tracePt t="55978" x="685800" y="4770438"/>
          <p14:tracePt t="56003" x="676275" y="4770438"/>
          <p14:tracePt t="56009" x="665163" y="4779963"/>
          <p14:tracePt t="56018" x="665163" y="4791075"/>
          <p14:tracePt t="56024" x="665163" y="4800600"/>
          <p14:tracePt t="56034" x="665163" y="4821238"/>
          <p14:tracePt t="56039" x="655638" y="4830763"/>
          <p14:tracePt t="56050" x="655638" y="4860925"/>
          <p14:tracePt t="56057" x="655638" y="4881563"/>
          <p14:tracePt t="56066" x="665163" y="4902200"/>
          <p14:tracePt t="56073" x="685800" y="4951413"/>
          <p14:tracePt t="56082" x="706438" y="4972050"/>
          <p14:tracePt t="56090" x="736600" y="4992688"/>
          <p14:tracePt t="56097" x="785813" y="5022850"/>
          <p14:tracePt t="56105" x="827088" y="5032375"/>
          <p14:tracePt t="56113" x="866775" y="5062538"/>
          <p14:tracePt t="56121" x="938213" y="5073650"/>
          <p14:tracePt t="56129" x="1008063" y="5083175"/>
          <p14:tracePt t="56137" x="1109663" y="5103813"/>
          <p14:tracePt t="56145" x="1169988" y="5103813"/>
          <p14:tracePt t="56153" x="1239838" y="5103813"/>
          <p14:tracePt t="56160" x="1290638" y="5103813"/>
          <p14:tracePt t="56169" x="1362075" y="5103813"/>
          <p14:tracePt t="56176" x="1431925" y="5103813"/>
          <p14:tracePt t="56185" x="1512888" y="5092700"/>
          <p14:tracePt t="56193" x="1552575" y="5092700"/>
          <p14:tracePt t="56201" x="1612900" y="5073650"/>
          <p14:tracePt t="56209" x="1654175" y="5073650"/>
          <p14:tracePt t="56217" x="1684338" y="5073650"/>
          <p14:tracePt t="56226" x="1735138" y="5062538"/>
          <p14:tracePt t="56233" x="1754188" y="5053013"/>
          <p14:tracePt t="56241" x="1765300" y="5041900"/>
          <p14:tracePt t="56249" x="1774825" y="5041900"/>
          <p14:tracePt t="56266" x="1774825" y="5032375"/>
          <p14:tracePt t="56358" x="1784350" y="5032375"/>
          <p14:tracePt t="56373" x="1784350" y="5022850"/>
          <p14:tracePt t="56387" x="1795463" y="5022850"/>
          <p14:tracePt t="56403" x="1814513" y="5011738"/>
          <p14:tracePt t="56411" x="1835150" y="5002213"/>
          <p14:tracePt t="56420" x="1844675" y="5002213"/>
          <p14:tracePt t="56427" x="1876425" y="4992688"/>
          <p14:tracePt t="56435" x="1906588" y="4981575"/>
          <p14:tracePt t="56443" x="1955800" y="4972050"/>
          <p14:tracePt t="56452" x="1985963" y="4962525"/>
          <p14:tracePt t="56460" x="2006600" y="4962525"/>
          <p14:tracePt t="56467" x="2016125" y="4962525"/>
          <p14:tracePt t="56477" x="2036763" y="4951413"/>
          <p14:tracePt t="56483" x="2057400" y="4941888"/>
          <p14:tracePt t="56493" x="2078038" y="4941888"/>
          <p14:tracePt t="56500" x="2087563" y="4941888"/>
          <p14:tracePt t="56509" x="2097088" y="4941888"/>
          <p14:tracePt t="56654" x="2097088" y="4932363"/>
          <p14:tracePt t="57073" x="2117725" y="4932363"/>
          <p14:tracePt t="57081" x="2138363" y="4932363"/>
          <p14:tracePt t="57093" x="2168525" y="4932363"/>
          <p14:tracePt t="57097" x="2198688" y="4932363"/>
          <p14:tracePt t="57105" x="2228850" y="4932363"/>
          <p14:tracePt t="57111" x="2268538" y="4921250"/>
          <p14:tracePt t="57123" x="2328863" y="4921250"/>
          <p14:tracePt t="57127" x="2370138" y="4911725"/>
          <p14:tracePt t="57137" x="2409825" y="4911725"/>
          <p14:tracePt t="57145" x="2460625" y="4911725"/>
          <p14:tracePt t="57153" x="2490788" y="4902200"/>
          <p14:tracePt t="57161" x="2551113" y="4881563"/>
          <p14:tracePt t="57168" x="2592388" y="4881563"/>
          <p14:tracePt t="57177" x="2611438" y="4881563"/>
          <p14:tracePt t="57184" x="2622550" y="4881563"/>
          <p14:tracePt t="57192" x="2641600" y="4870450"/>
          <p14:tracePt t="57200" x="2652713" y="4870450"/>
          <p14:tracePt t="57281" x="2662238" y="4870450"/>
          <p14:tracePt t="57381" x="2662238" y="4860925"/>
          <p14:tracePt t="57493" x="2671763" y="4860925"/>
          <p14:tracePt t="57508" x="2692400" y="4860925"/>
          <p14:tracePt t="57517" x="2722563" y="4860925"/>
          <p14:tracePt t="57524" x="2752725" y="4860925"/>
          <p14:tracePt t="57532" x="2794000" y="4860925"/>
          <p14:tracePt t="57539" x="2843213" y="4860925"/>
          <p14:tracePt t="57547" x="2873375" y="4870450"/>
          <p14:tracePt t="57554" x="2914650" y="4870450"/>
          <p14:tracePt t="57563" x="2954338" y="4870450"/>
          <p14:tracePt t="57571" x="3025775" y="4870450"/>
          <p14:tracePt t="57579" x="3065463" y="4870450"/>
          <p14:tracePt t="57586" x="3095625" y="4870450"/>
          <p14:tracePt t="57594" x="3116263" y="4870450"/>
          <p14:tracePt t="57602" x="3136900" y="4870450"/>
          <p14:tracePt t="57611" x="3155950" y="4870450"/>
          <p14:tracePt t="57619" x="3176588" y="4870450"/>
          <p14:tracePt t="57783" x="3176588" y="4860925"/>
          <p14:tracePt t="57909" x="3186113" y="4860925"/>
          <p14:tracePt t="57918" x="3216275" y="4860925"/>
          <p14:tracePt t="57925" x="3257550" y="4860925"/>
          <p14:tracePt t="57934" x="3348038" y="4860925"/>
          <p14:tracePt t="57940" x="3417888" y="4860925"/>
          <p14:tracePt t="57951" x="3479800" y="4860925"/>
          <p14:tracePt t="57956" x="3651250" y="4860925"/>
          <p14:tracePt t="57967" x="3760788" y="4860925"/>
          <p14:tracePt t="57972" x="3822700" y="4860925"/>
          <p14:tracePt t="57985" x="3913188" y="4860925"/>
          <p14:tracePt t="57988" x="3952875" y="4860925"/>
          <p14:tracePt t="57998" x="4013200" y="4860925"/>
          <p14:tracePt t="58007" x="4054475" y="4860925"/>
          <p14:tracePt t="58014" x="4084638" y="4851400"/>
          <p14:tracePt t="58022" x="4094163" y="4851400"/>
          <p14:tracePt t="58030" x="4103688" y="4851400"/>
          <p14:tracePt t="58078" x="4114800" y="4851400"/>
          <p14:tracePt t="58134" x="4114800" y="4840288"/>
          <p14:tracePt t="58198" x="4124325" y="4840288"/>
          <p14:tracePt t="58206" x="4144963" y="4840288"/>
          <p14:tracePt t="58214" x="4175125" y="4840288"/>
          <p14:tracePt t="58224" x="4195763" y="4840288"/>
          <p14:tracePt t="58230" x="4235450" y="4840288"/>
          <p14:tracePt t="58240" x="4286250" y="4840288"/>
          <p14:tracePt t="58246" x="4337050" y="4840288"/>
          <p14:tracePt t="58256" x="4406900" y="4840288"/>
          <p14:tracePt t="58264" x="4476750" y="4840288"/>
          <p14:tracePt t="58272" x="4557713" y="4840288"/>
          <p14:tracePt t="58280" x="4618038" y="4840288"/>
          <p14:tracePt t="58289" x="4659313" y="4840288"/>
          <p14:tracePt t="58296" x="4710113" y="4840288"/>
          <p14:tracePt t="58305" x="4759325" y="4840288"/>
          <p14:tracePt t="58312" x="4789488" y="4840288"/>
          <p14:tracePt t="58320" x="4860925" y="4840288"/>
          <p14:tracePt t="58328" x="4900613" y="4840288"/>
          <p14:tracePt t="58336" x="4960938" y="4840288"/>
          <p14:tracePt t="58344" x="4991100" y="4840288"/>
          <p14:tracePt t="58352" x="5041900" y="4840288"/>
          <p14:tracePt t="58360" x="5072063" y="4840288"/>
          <p14:tracePt t="58368" x="5102225" y="4840288"/>
          <p14:tracePt t="58376" x="5143500" y="4840288"/>
          <p14:tracePt t="58384" x="5192713" y="4840288"/>
          <p14:tracePt t="58392" x="5233988" y="4840288"/>
          <p14:tracePt t="58401" x="5264150" y="4840288"/>
          <p14:tracePt t="58408" x="5303838" y="4840288"/>
          <p14:tracePt t="58416" x="5334000" y="4840288"/>
          <p14:tracePt t="58424" x="5364163" y="4840288"/>
          <p14:tracePt t="58432" x="5384800" y="4840288"/>
          <p14:tracePt t="58440" x="5414963" y="4840288"/>
          <p14:tracePt t="58448" x="5445125" y="4840288"/>
          <p14:tracePt t="58456" x="5456238" y="4840288"/>
          <p14:tracePt t="58465" x="5475288" y="4840288"/>
          <p14:tracePt t="58472" x="5495925" y="4840288"/>
          <p14:tracePt t="58481" x="5505450" y="4840288"/>
          <p14:tracePt t="58489" x="5516563" y="4840288"/>
          <p14:tracePt t="58504" x="5526088" y="4840288"/>
          <p14:tracePt t="58522" x="5535613" y="4840288"/>
          <p14:tracePt t="58528" x="5546725" y="4840288"/>
          <p14:tracePt t="58548" x="5556250" y="4840288"/>
          <p14:tracePt t="58579" x="5567363" y="4840288"/>
          <p14:tracePt t="58635" x="5576888" y="4840288"/>
          <p14:tracePt t="58684" x="5586413" y="4840288"/>
          <p14:tracePt t="58708" x="5597525" y="4840288"/>
          <p14:tracePt t="58732" x="5607050" y="4840288"/>
          <p14:tracePt t="58748" x="5627688" y="4840288"/>
          <p14:tracePt t="58756" x="5646738" y="4840288"/>
          <p14:tracePt t="58765" x="5667375" y="4840288"/>
          <p14:tracePt t="58774" x="5697538" y="4840288"/>
          <p14:tracePt t="58779" x="5727700" y="4840288"/>
          <p14:tracePt t="58787" x="5737225" y="4840288"/>
          <p14:tracePt t="58797" x="5788025" y="4840288"/>
          <p14:tracePt t="58805" x="5818188" y="4840288"/>
          <p14:tracePt t="58814" x="5829300" y="4840288"/>
          <p14:tracePt t="58821" x="5859463" y="4840288"/>
          <p14:tracePt t="58830" x="5878513" y="4840288"/>
          <p14:tracePt t="58837" x="5908675" y="4840288"/>
          <p14:tracePt t="58845" x="5940425" y="4840288"/>
          <p14:tracePt t="58853" x="5959475" y="4840288"/>
          <p14:tracePt t="58861" x="5989638" y="4840288"/>
          <p14:tracePt t="58869" x="6019800" y="4840288"/>
          <p14:tracePt t="58877" x="6049963" y="4840288"/>
          <p14:tracePt t="58884" x="6080125" y="4840288"/>
          <p14:tracePt t="58892" x="6121400" y="4840288"/>
          <p14:tracePt t="58901" x="6142038" y="4840288"/>
          <p14:tracePt t="58908" x="6172200" y="4840288"/>
          <p14:tracePt t="58916" x="6202363" y="4840288"/>
          <p14:tracePt t="58924" x="6221413" y="4840288"/>
          <p14:tracePt t="58941" x="6242050" y="4840288"/>
          <p14:tracePt t="58949" x="6272213" y="4840288"/>
          <p14:tracePt t="58957" x="6292850" y="4840288"/>
          <p14:tracePt t="58965" x="6323013" y="4840288"/>
          <p14:tracePt t="58972" x="6353175" y="4840288"/>
          <p14:tracePt t="58980" x="6373813" y="4840288"/>
          <p14:tracePt t="58988" x="6403975" y="4840288"/>
          <p14:tracePt t="58998" x="6434138" y="4840288"/>
          <p14:tracePt t="59007" x="6464300" y="4840288"/>
          <p14:tracePt t="59013" x="6494463" y="4840288"/>
          <p14:tracePt t="59020" x="6524625" y="4840288"/>
          <p14:tracePt t="59029" x="6564313" y="4840288"/>
          <p14:tracePt t="59037" x="6605588" y="4840288"/>
          <p14:tracePt t="59046" x="6635750" y="4840288"/>
          <p14:tracePt t="59053" x="6656388" y="4840288"/>
          <p14:tracePt t="59061" x="6686550" y="4840288"/>
          <p14:tracePt t="59069" x="6705600" y="4840288"/>
          <p14:tracePt t="59087" x="6726238" y="4840288"/>
          <p14:tracePt t="59096" x="6735763" y="4840288"/>
          <p14:tracePt t="59103" x="6746875" y="4840288"/>
          <p14:tracePt t="59112" x="6756400" y="4840288"/>
          <p14:tracePt t="59127" x="6765925" y="4840288"/>
          <p14:tracePt t="59135" x="6777038" y="4840288"/>
          <p14:tracePt t="59159" x="6786563" y="4840288"/>
          <p14:tracePt t="59191" x="6796088" y="4840288"/>
          <p14:tracePt t="59207" x="6807200" y="4840288"/>
          <p14:tracePt t="59215" x="6816725" y="4851400"/>
          <p14:tracePt t="59230" x="6827838" y="4860925"/>
          <p14:tracePt t="59239" x="6837363" y="4860925"/>
          <p14:tracePt t="59247" x="6846888" y="4870450"/>
          <p14:tracePt t="59255" x="6867525" y="4881563"/>
          <p14:tracePt t="59263" x="6888163" y="4881563"/>
          <p14:tracePt t="59270" x="6907213" y="4891088"/>
          <p14:tracePt t="59278" x="6937375" y="4891088"/>
          <p14:tracePt t="59286" x="6958013" y="4911725"/>
          <p14:tracePt t="59294" x="7008813" y="4921250"/>
          <p14:tracePt t="59302" x="7038975" y="4932363"/>
          <p14:tracePt t="59310" x="7078663" y="4941888"/>
          <p14:tracePt t="59318" x="7108825" y="4962525"/>
          <p14:tracePt t="59327" x="7138988" y="4962525"/>
          <p14:tracePt t="59334" x="7180263" y="4972050"/>
          <p14:tracePt t="59344" x="7210425" y="4972050"/>
          <p14:tracePt t="59350" x="7231063" y="4972050"/>
          <p14:tracePt t="59360" x="7261225" y="4981575"/>
          <p14:tracePt t="59368" x="7280275" y="4981575"/>
          <p14:tracePt t="59377" x="7310438" y="4981575"/>
          <p14:tracePt t="59384" x="7342188" y="4981575"/>
          <p14:tracePt t="59393" x="7372350" y="4981575"/>
          <p14:tracePt t="59400" x="7381875" y="4981575"/>
          <p14:tracePt t="59408" x="7412038" y="4981575"/>
          <p14:tracePt t="59416" x="7442200" y="4981575"/>
          <p14:tracePt t="59424" x="7472363" y="4981575"/>
          <p14:tracePt t="59432" x="7502525" y="4981575"/>
          <p14:tracePt t="59440" x="7523163" y="4981575"/>
          <p14:tracePt t="59448" x="7553325" y="4981575"/>
          <p14:tracePt t="59456" x="7573963" y="4981575"/>
          <p14:tracePt t="59464" x="7593013" y="4981575"/>
          <p14:tracePt t="59472" x="7623175" y="4981575"/>
          <p14:tracePt t="59480" x="7653338" y="4972050"/>
          <p14:tracePt t="59488" x="7715250" y="4951413"/>
          <p14:tracePt t="59496" x="7775575" y="4941888"/>
          <p14:tracePt t="59504" x="7835900" y="4921250"/>
          <p14:tracePt t="59512" x="7875588" y="4911725"/>
          <p14:tracePt t="59520" x="7947025" y="4881563"/>
          <p14:tracePt t="59528" x="8016875" y="4870450"/>
          <p14:tracePt t="59536" x="8097838" y="4851400"/>
          <p14:tracePt t="59544" x="8178800" y="4840288"/>
          <p14:tracePt t="59552" x="8299450" y="4830763"/>
          <p14:tracePt t="59560" x="8369300" y="4830763"/>
          <p14:tracePt t="59568" x="8431213" y="4821238"/>
          <p14:tracePt t="59576" x="8531225" y="4821238"/>
          <p14:tracePt t="59584" x="8582025" y="4821238"/>
          <p14:tracePt t="59592" x="8662988" y="4821238"/>
          <p14:tracePt t="59600" x="8723313" y="4821238"/>
          <p14:tracePt t="59609" x="8753475" y="4821238"/>
          <p14:tracePt t="59618" x="8783638" y="4821238"/>
          <p14:tracePt t="59625" x="8793163" y="4821238"/>
          <p14:tracePt t="59682" x="8804275" y="4821238"/>
          <p14:tracePt t="59698" x="8813800" y="4821238"/>
          <p14:tracePt t="59706" x="8823325" y="4821238"/>
          <p14:tracePt t="59975" x="8834438" y="4821238"/>
          <p14:tracePt t="59982" x="8843963" y="4821238"/>
          <p14:tracePt t="59991" x="8864600" y="4821238"/>
          <p14:tracePt t="59998" x="8913813" y="4851400"/>
          <p14:tracePt t="60007" x="8955088" y="4870450"/>
          <p14:tracePt t="60012" x="9024938" y="4891088"/>
          <p14:tracePt t="60020" x="9066213" y="4911725"/>
          <p14:tracePt t="60028" x="9105900" y="4921250"/>
          <p14:tracePt t="60036" x="9156700" y="4932363"/>
          <p14:tracePt t="60044" x="9177338" y="4941888"/>
          <p14:tracePt t="60052" x="9186863" y="4941888"/>
          <p14:tracePt t="60060" x="9196388" y="4941888"/>
          <p14:tracePt t="60068" x="9207500" y="4941888"/>
          <p14:tracePt t="60491" x="9207500" y="4932363"/>
          <p14:tracePt t="61656" x="9186863" y="4932363"/>
          <p14:tracePt t="61667" x="9177338" y="4932363"/>
          <p14:tracePt t="61673" x="9126538" y="4932363"/>
          <p14:tracePt t="61682" x="9075738" y="4932363"/>
          <p14:tracePt t="61688" x="8955088" y="4932363"/>
          <p14:tracePt t="61696" x="8864600" y="4951413"/>
          <p14:tracePt t="61704" x="8712200" y="4962525"/>
          <p14:tracePt t="61712" x="8491538" y="5011738"/>
          <p14:tracePt t="61720" x="8299450" y="5041900"/>
          <p14:tracePt t="61728" x="8118475" y="5092700"/>
          <p14:tracePt t="61736" x="7896225" y="5143500"/>
          <p14:tracePt t="61744" x="7361238" y="5275263"/>
          <p14:tracePt t="61752" x="6877050" y="5365750"/>
          <p14:tracePt t="61760" x="6313488" y="5465763"/>
          <p14:tracePt t="61768" x="5788025" y="5567363"/>
          <p14:tracePt t="61776" x="5345113" y="5667375"/>
          <p14:tracePt t="61784" x="4891088" y="5759450"/>
          <p14:tracePt t="61791" x="4487863" y="5829300"/>
          <p14:tracePt t="61800" x="4144963" y="5889625"/>
          <p14:tracePt t="61808" x="4033838" y="5919788"/>
          <p14:tracePt t="61816" x="3883025" y="5949950"/>
          <p14:tracePt t="61824" x="3721100" y="5980113"/>
          <p14:tracePt t="61832" x="3700463" y="5980113"/>
          <p14:tracePt t="61840" x="3640138" y="5991225"/>
          <p14:tracePt t="61848" x="3579813" y="6000750"/>
          <p14:tracePt t="61858" x="3549650" y="6000750"/>
          <p14:tracePt t="61864" x="3519488" y="6021388"/>
          <p14:tracePt t="61874" x="3489325" y="6021388"/>
          <p14:tracePt t="61882" x="3459163" y="6030913"/>
          <p14:tracePt t="61890" x="3438525" y="6030913"/>
          <p14:tracePt t="61898" x="3417888" y="6030913"/>
          <p14:tracePt t="61906" x="3398838" y="6030913"/>
          <p14:tracePt t="61914" x="3378200" y="6030913"/>
          <p14:tracePt t="61922" x="3368675" y="6030913"/>
          <p14:tracePt t="61946" x="3357563" y="6030913"/>
          <p14:tracePt t="61962" x="3348038" y="6030913"/>
          <p14:tracePt t="61970" x="3338513" y="6030913"/>
          <p14:tracePt t="61986" x="3327400" y="6030913"/>
          <p14:tracePt t="62002" x="3308350" y="6021388"/>
          <p14:tracePt t="62010" x="3278188" y="6010275"/>
          <p14:tracePt t="62018" x="3227388" y="5980113"/>
          <p14:tracePt t="62026" x="3186113" y="5949950"/>
          <p14:tracePt t="62034" x="3116263" y="5910263"/>
          <p14:tracePt t="62042" x="3055938" y="5889625"/>
          <p14:tracePt t="62050" x="2954338" y="5829300"/>
          <p14:tracePt t="62058" x="2863850" y="5789613"/>
          <p14:tracePt t="62066" x="2782888" y="5759450"/>
          <p14:tracePt t="62074" x="2701925" y="5718175"/>
          <p14:tracePt t="62082" x="2662238" y="5708650"/>
          <p14:tracePt t="62090" x="2611438" y="5688013"/>
          <p14:tracePt t="62098" x="2592388" y="5678488"/>
          <p14:tracePt t="62106" x="2581275" y="5667375"/>
          <p14:tracePt t="62130" x="2581275" y="5657850"/>
          <p14:tracePt t="62148" x="2581275" y="5648325"/>
          <p14:tracePt t="62156" x="2581275" y="5637213"/>
          <p14:tracePt t="62172" x="2581275" y="5627688"/>
          <p14:tracePt t="62179" x="2581275" y="5607050"/>
          <p14:tracePt t="62188" x="2592388" y="5588000"/>
          <p14:tracePt t="62196" x="2592388" y="5567363"/>
          <p14:tracePt t="62204" x="2601913" y="5567363"/>
          <p14:tracePt t="62212" x="2622550" y="5546725"/>
          <p14:tracePt t="62220" x="2632075" y="5526088"/>
          <p14:tracePt t="62229" x="2641600" y="5507038"/>
          <p14:tracePt t="62236" x="2641600" y="5495925"/>
          <p14:tracePt t="62244" x="2652713" y="5476875"/>
          <p14:tracePt t="62260" x="2652713" y="5456238"/>
          <p14:tracePt t="62268" x="2662238" y="5435600"/>
          <p14:tracePt t="62276" x="2662238" y="5416550"/>
          <p14:tracePt t="62284" x="2671763" y="5395913"/>
          <p14:tracePt t="62292" x="2671763" y="5365750"/>
          <p14:tracePt t="62300" x="2682875" y="5365750"/>
          <p14:tracePt t="62307" x="2682875" y="5354638"/>
          <p14:tracePt t="62315" x="2682875" y="5345113"/>
          <p14:tracePt t="62324" x="2682875" y="5335588"/>
          <p14:tracePt t="62332" x="2682875" y="5324475"/>
          <p14:tracePt t="62339" x="2692400" y="5324475"/>
          <p14:tracePt t="62423" x="2692400" y="5314950"/>
          <p14:tracePt t="62431" x="2701925" y="5314950"/>
          <p14:tracePt t="62463" x="2701925" y="5305425"/>
          <p14:tracePt t="62471" x="2713038" y="5305425"/>
          <p14:tracePt t="62478" x="2722563" y="5294313"/>
          <p14:tracePt t="62487" x="2743200" y="5284788"/>
          <p14:tracePt t="62496" x="2763838" y="5284788"/>
          <p14:tracePt t="62502" x="2794000" y="5284788"/>
          <p14:tracePt t="62511" x="2824163" y="5284788"/>
          <p14:tracePt t="62518" x="2894013" y="5275263"/>
          <p14:tracePt t="62526" x="2954338" y="5275263"/>
          <p14:tracePt t="62534" x="3014663" y="5264150"/>
          <p14:tracePt t="62541" x="3065463" y="5264150"/>
          <p14:tracePt t="62550" x="3116263" y="5254625"/>
          <p14:tracePt t="62557" x="3155950" y="5254625"/>
          <p14:tracePt t="62566" x="3186113" y="5254625"/>
          <p14:tracePt t="62573" x="3227388" y="5254625"/>
          <p14:tracePt t="62582" x="3267075" y="5245100"/>
          <p14:tracePt t="62589" x="3297238" y="5245100"/>
          <p14:tracePt t="62598" x="3327400" y="5233988"/>
          <p14:tracePt t="62606" x="3338513" y="5233988"/>
          <p14:tracePt t="62614" x="3357563" y="5224463"/>
          <p14:tracePt t="62622" x="3378200" y="5224463"/>
          <p14:tracePt t="62794" x="3387725" y="5224463"/>
          <p14:tracePt t="62810" x="3408363" y="5224463"/>
          <p14:tracePt t="62819" x="3449638" y="5224463"/>
          <p14:tracePt t="62826" x="3498850" y="5224463"/>
          <p14:tracePt t="62832" x="3549650" y="5233988"/>
          <p14:tracePt t="62840" x="3609975" y="5245100"/>
          <p14:tracePt t="62849" x="3670300" y="5245100"/>
          <p14:tracePt t="62856" x="3751263" y="5264150"/>
          <p14:tracePt t="62864" x="3862388" y="5264150"/>
          <p14:tracePt t="62872" x="3922713" y="5275263"/>
          <p14:tracePt t="62880" x="3983038" y="5275263"/>
          <p14:tracePt t="62888" x="4024313" y="5275263"/>
          <p14:tracePt t="62897" x="4054475" y="5275263"/>
          <p14:tracePt t="62904" x="4084638" y="5275263"/>
          <p14:tracePt t="62912" x="4103688" y="5275263"/>
          <p14:tracePt t="62920" x="4133850" y="5275263"/>
          <p14:tracePt t="62928" x="4154488" y="5275263"/>
          <p14:tracePt t="62936" x="4184650" y="5275263"/>
          <p14:tracePt t="62944" x="4205288" y="5275263"/>
          <p14:tracePt t="62952" x="4235450" y="5275263"/>
          <p14:tracePt t="62959" x="4265613" y="5275263"/>
          <p14:tracePt t="62970" x="4295775" y="5275263"/>
          <p14:tracePt t="62975" x="4337050" y="5275263"/>
          <p14:tracePt t="62986" x="4376738" y="5275263"/>
          <p14:tracePt t="62993" x="4416425" y="5275263"/>
          <p14:tracePt t="63001" x="4446588" y="5275263"/>
          <p14:tracePt t="63008" x="4487863" y="5275263"/>
          <p14:tracePt t="63017" x="4518025" y="5275263"/>
          <p14:tracePt t="63025" x="4578350" y="5275263"/>
          <p14:tracePt t="63034" x="4618038" y="5275263"/>
          <p14:tracePt t="63042" x="4648200" y="5275263"/>
          <p14:tracePt t="63050" x="4678363" y="5275263"/>
          <p14:tracePt t="63058" x="4699000" y="5275263"/>
          <p14:tracePt t="63066" x="4729163" y="5275263"/>
          <p14:tracePt t="63075" x="4759325" y="5275263"/>
          <p14:tracePt t="63082" x="4819650" y="5275263"/>
          <p14:tracePt t="63089" x="4860925" y="5275263"/>
          <p14:tracePt t="63098" x="4911725" y="5275263"/>
          <p14:tracePt t="63106" x="4960938" y="5275263"/>
          <p14:tracePt t="63114" x="5032375" y="5275263"/>
          <p14:tracePt t="63121" x="5083175" y="5275263"/>
          <p14:tracePt t="63130" x="5203825" y="5275263"/>
          <p14:tracePt t="63138" x="5273675" y="5275263"/>
          <p14:tracePt t="63146" x="5334000" y="5275263"/>
          <p14:tracePt t="63153" x="5395913" y="5275263"/>
          <p14:tracePt t="63161" x="5475288" y="5275263"/>
          <p14:tracePt t="63169" x="5505450" y="5275263"/>
          <p14:tracePt t="63177" x="5546725" y="5275263"/>
          <p14:tracePt t="63186" x="5586413" y="5275263"/>
          <p14:tracePt t="63194" x="5607050" y="5275263"/>
          <p14:tracePt t="63201" x="5627688" y="5275263"/>
          <p14:tracePt t="63218" x="5637213" y="5275263"/>
          <p14:tracePt t="63226" x="5646738" y="5275263"/>
          <p14:tracePt t="63236" x="5657850" y="5275263"/>
          <p14:tracePt t="63242" x="5676900" y="5275263"/>
          <p14:tracePt t="63252" x="5688013" y="5275263"/>
          <p14:tracePt t="63257" x="5707063" y="5275263"/>
          <p14:tracePt t="63268" x="5727700" y="5264150"/>
          <p14:tracePt t="63276" x="5748338" y="5264150"/>
          <p14:tracePt t="63283" x="5768975" y="5254625"/>
          <p14:tracePt t="63291" x="5788025" y="5245100"/>
          <p14:tracePt t="63299" x="5799138" y="5245100"/>
          <p14:tracePt t="63307" x="5818188" y="5233988"/>
          <p14:tracePt t="63316" x="5838825" y="5233988"/>
          <p14:tracePt t="63323" x="5859463" y="5224463"/>
          <p14:tracePt t="63332" x="5878513" y="5224463"/>
          <p14:tracePt t="63340" x="5899150" y="5224463"/>
          <p14:tracePt t="63348" x="5919788" y="5213350"/>
          <p14:tracePt t="63356" x="5929313" y="5213350"/>
          <p14:tracePt t="63363" x="5940425" y="5213350"/>
          <p14:tracePt t="63372" x="5949950" y="5213350"/>
          <p14:tracePt t="63379" x="5959475" y="5213350"/>
          <p14:tracePt t="63387" x="5970588" y="5213350"/>
          <p14:tracePt t="63396" x="5980113" y="5213350"/>
          <p14:tracePt t="63404" x="6000750" y="5203825"/>
          <p14:tracePt t="63412" x="6019800" y="5194300"/>
          <p14:tracePt t="63420" x="6040438" y="5194300"/>
          <p14:tracePt t="63427" x="6049963" y="5183188"/>
          <p14:tracePt t="63443" x="6061075" y="5183188"/>
          <p14:tracePt t="63452" x="6070600" y="5173663"/>
          <p14:tracePt t="63468" x="6080125" y="5173663"/>
          <p14:tracePt t="63476" x="6091238" y="5173663"/>
          <p14:tracePt t="63483" x="6100763" y="5164138"/>
          <p14:tracePt t="63491" x="6121400" y="5164138"/>
          <p14:tracePt t="63499" x="6142038" y="5153025"/>
          <p14:tracePt t="63508" x="6161088" y="5143500"/>
          <p14:tracePt t="63516" x="6172200" y="5143500"/>
          <p14:tracePt t="63540" x="6181725" y="5143500"/>
          <p14:tracePt t="64694" x="6211888" y="5143500"/>
          <p14:tracePt t="64701" x="6232525" y="5143500"/>
          <p14:tracePt t="64709" x="6262688" y="5143500"/>
          <p14:tracePt t="64717" x="6283325" y="5143500"/>
          <p14:tracePt t="64725" x="6313488" y="5143500"/>
          <p14:tracePt t="64733" x="6353175" y="5153025"/>
          <p14:tracePt t="64741" x="6413500" y="5164138"/>
          <p14:tracePt t="64749" x="6454775" y="5173663"/>
          <p14:tracePt t="64757" x="6534150" y="5203825"/>
          <p14:tracePt t="64766" x="6584950" y="5213350"/>
          <p14:tracePt t="64773" x="6605588" y="5245100"/>
          <p14:tracePt t="64781" x="6605588" y="5284788"/>
          <p14:tracePt t="64789" x="6605588" y="5324475"/>
          <p14:tracePt t="64797" x="6575425" y="5375275"/>
          <p14:tracePt t="64805" x="6575425" y="5384800"/>
          <p14:tracePt t="65220" x="6554788" y="5345113"/>
          <p14:tracePt t="65228" x="6534150" y="5314950"/>
          <p14:tracePt t="65236" x="6534150" y="5275263"/>
          <p14:tracePt t="65244" x="6503988" y="5245100"/>
          <p14:tracePt t="65252" x="6503988" y="5224463"/>
          <p14:tracePt t="65258" x="6494463" y="5203825"/>
          <p14:tracePt t="65265" x="6494463" y="5173663"/>
          <p14:tracePt t="65274" x="6494463" y="5164138"/>
          <p14:tracePt t="65281" x="6494463" y="5153025"/>
          <p14:tracePt t="65290" x="6494463" y="5143500"/>
          <p14:tracePt t="65306" x="6484938" y="5133975"/>
          <p14:tracePt t="65315" x="6484938" y="5122863"/>
          <p14:tracePt t="65322" x="6484938" y="5113338"/>
          <p14:tracePt t="65331" x="6484938" y="5103813"/>
          <p14:tracePt t="65354" x="6484938" y="5092700"/>
          <p14:tracePt t="65378" x="6484938" y="5083175"/>
          <p14:tracePt t="65402" x="6484938" y="5073650"/>
          <p14:tracePt t="66040" x="6484938" y="5062538"/>
          <p14:tracePt t="66050" x="6503988" y="5041900"/>
          <p14:tracePt t="66056" x="6534150" y="5022850"/>
          <p14:tracePt t="66066" x="6615113" y="4972050"/>
          <p14:tracePt t="66071" x="6686550" y="4911725"/>
          <p14:tracePt t="66079" x="6746875" y="4870450"/>
          <p14:tracePt t="66087" x="6827838" y="4830763"/>
          <p14:tracePt t="66095" x="6937375" y="4770438"/>
          <p14:tracePt t="66103" x="6999288" y="4730750"/>
          <p14:tracePt t="66111" x="7200900" y="4649788"/>
          <p14:tracePt t="66119" x="7412038" y="4559300"/>
          <p14:tracePt t="66127" x="7583488" y="4497388"/>
          <p14:tracePt t="66135" x="7724775" y="4437063"/>
          <p14:tracePt t="66143" x="8007350" y="4306888"/>
          <p14:tracePt t="66151" x="8218488" y="4216400"/>
          <p14:tracePt t="66159" x="8369300" y="4154488"/>
          <p14:tracePt t="66167" x="8510588" y="4075113"/>
          <p14:tracePt t="66175" x="8612188" y="4024313"/>
          <p14:tracePt t="66183" x="8753475" y="3913188"/>
          <p14:tracePt t="66192" x="8864600" y="3822700"/>
          <p14:tracePt t="66199" x="8924925" y="3762375"/>
          <p14:tracePt t="66207" x="9015413" y="3681413"/>
          <p14:tracePt t="66215" x="9075738" y="3590925"/>
          <p14:tracePt t="66223" x="9126538" y="3540125"/>
          <p14:tracePt t="66231" x="9196388" y="3438525"/>
          <p14:tracePt t="66239" x="9267825" y="3368675"/>
          <p14:tracePt t="66247" x="9358313" y="3278188"/>
          <p14:tracePt t="66255" x="9439275" y="3206750"/>
          <p14:tracePt t="66263" x="9469438" y="3176588"/>
          <p14:tracePt t="66271" x="9580563" y="3106738"/>
          <p14:tracePt t="66279" x="9640888" y="3046413"/>
          <p14:tracePt t="66287" x="9771063" y="2954338"/>
          <p14:tracePt t="66297" x="9852025" y="2884488"/>
          <p14:tracePt t="66303" x="9923463" y="2813050"/>
          <p14:tracePt t="66313" x="10034588" y="2692400"/>
          <p14:tracePt t="66319" x="10083800" y="2622550"/>
          <p14:tracePt t="66329" x="10155238" y="2541588"/>
          <p14:tracePt t="66335" x="10194925" y="2470150"/>
          <p14:tracePt t="66345" x="10266363" y="2379663"/>
          <p14:tracePt t="66353" x="10326688" y="2279650"/>
          <p14:tracePt t="66361" x="10366375" y="2198688"/>
          <p14:tracePt t="66369" x="10396538" y="2147888"/>
          <p14:tracePt t="66377" x="10456863" y="2017713"/>
          <p14:tracePt t="66385" x="10477500" y="1936750"/>
          <p14:tracePt t="66393" x="10507663" y="1865313"/>
          <p14:tracePt t="66401" x="10548938" y="1765300"/>
          <p14:tracePt t="66409" x="10558463" y="1674813"/>
          <p14:tracePt t="66417" x="10598150" y="1522413"/>
          <p14:tracePt t="66425" x="10609263" y="1422400"/>
          <p14:tracePt t="66433" x="10609263" y="1320800"/>
          <p14:tracePt t="66441" x="10609263" y="1250950"/>
          <p14:tracePt t="66449" x="10609263" y="1190625"/>
          <p14:tracePt t="66458" x="10609263" y="1109663"/>
          <p14:tracePt t="66465" x="10588625" y="1049338"/>
          <p14:tracePt t="66474" x="10579100" y="1008063"/>
          <p14:tracePt t="66481" x="10567988" y="927100"/>
          <p14:tracePt t="66489" x="10558463" y="887413"/>
          <p14:tracePt t="66497" x="10558463" y="857250"/>
          <p14:tracePt t="66505" x="10558463" y="847725"/>
          <p14:tracePt t="66513" x="10548938" y="836613"/>
          <p14:tracePt t="66529" x="10548938" y="827088"/>
          <p14:tracePt t="66553" x="10548938" y="817563"/>
          <p14:tracePt t="66579" x="10548938" y="806450"/>
          <p14:tracePt t="66585" x="10558463" y="796925"/>
          <p14:tracePt t="66595" x="10567988" y="776288"/>
          <p14:tracePt t="66611" x="10588625" y="755650"/>
          <p14:tracePt t="66617" x="10598150" y="736600"/>
          <p14:tracePt t="66627" x="10618788" y="725488"/>
          <p14:tracePt t="66635" x="10628313" y="706438"/>
          <p14:tracePt t="66643" x="10648950" y="685800"/>
          <p14:tracePt t="66651" x="10669588" y="665163"/>
          <p14:tracePt t="66659" x="10679113" y="646113"/>
          <p14:tracePt t="66667" x="10699750" y="646113"/>
          <p14:tracePt t="66675" x="10709275" y="635000"/>
          <p14:tracePt t="66715" x="10720388" y="635000"/>
          <p14:tracePt t="66723" x="10729913" y="625475"/>
          <p14:tracePt t="66738" x="10739438" y="625475"/>
          <p14:tracePt t="66747" x="10750550" y="625475"/>
          <p14:tracePt t="66771" x="10760075" y="625475"/>
          <p14:tracePt t="66787" x="10769600" y="625475"/>
          <p14:tracePt t="66803" x="10780713" y="625475"/>
          <p14:tracePt t="66843" x="10790238" y="646113"/>
          <p14:tracePt t="66851" x="10799763" y="676275"/>
          <p14:tracePt t="66861" x="10810875" y="706438"/>
          <p14:tracePt t="66867" x="10820400" y="746125"/>
          <p14:tracePt t="66877" x="10829925" y="787400"/>
          <p14:tracePt t="66883" x="10841038" y="817563"/>
          <p14:tracePt t="66893" x="10850563" y="857250"/>
          <p14:tracePt t="66901" x="10880725" y="938213"/>
          <p14:tracePt t="66909" x="10891838" y="977900"/>
          <p14:tracePt t="66917" x="10910888" y="1049338"/>
          <p14:tracePt t="66925" x="10941050" y="1109663"/>
          <p14:tracePt t="66933" x="10961688" y="1169988"/>
          <p14:tracePt t="66941" x="10971213" y="1220788"/>
          <p14:tracePt t="66949" x="10982325" y="1260475"/>
          <p14:tracePt t="66957" x="10991850" y="1290638"/>
          <p14:tracePt t="66965" x="11001375" y="1331913"/>
          <p14:tracePt t="66973" x="11012488" y="1362075"/>
          <p14:tracePt t="66981" x="11012488" y="1381125"/>
          <p14:tracePt t="66989" x="11012488" y="1411288"/>
          <p14:tracePt t="66997" x="11031538" y="1441450"/>
          <p14:tracePt t="67005" x="11031538" y="1462088"/>
          <p14:tracePt t="67013" x="11031538" y="1492250"/>
          <p14:tracePt t="67021" x="11031538" y="1522413"/>
          <p14:tracePt t="67029" x="11042650" y="1563688"/>
          <p14:tracePt t="67038" x="11042650" y="1582738"/>
          <p14:tracePt t="67045" x="11042650" y="1624013"/>
          <p14:tracePt t="67053" x="11052175" y="1674813"/>
          <p14:tracePt t="67061" x="11052175" y="1704975"/>
          <p14:tracePt t="67070" x="11063288" y="1735138"/>
          <p14:tracePt t="67077" x="11063288" y="1765300"/>
          <p14:tracePt t="67085" x="11063288" y="1795463"/>
          <p14:tracePt t="67095" x="11072813" y="1835150"/>
          <p14:tracePt t="67101" x="11082338" y="1876425"/>
          <p14:tracePt t="67109" x="11082338" y="1906588"/>
          <p14:tracePt t="67117" x="11093450" y="1955800"/>
          <p14:tracePt t="67125" x="11102975" y="1997075"/>
          <p14:tracePt t="67133" x="11102975" y="2027238"/>
          <p14:tracePt t="67141" x="11112500" y="2066925"/>
          <p14:tracePt t="67149" x="11123613" y="2127250"/>
          <p14:tracePt t="67159" x="11123613" y="2168525"/>
          <p14:tracePt t="67167" x="11123613" y="2228850"/>
          <p14:tracePt t="67175" x="11142663" y="2330450"/>
          <p14:tracePt t="67183" x="11153775" y="2390775"/>
          <p14:tracePt t="67191" x="11153775" y="2430463"/>
          <p14:tracePt t="67199" x="11163300" y="2490788"/>
          <p14:tracePt t="67207" x="11163300" y="2581275"/>
          <p14:tracePt t="67215" x="11172825" y="2662238"/>
          <p14:tracePt t="67223" x="11193463" y="2743200"/>
          <p14:tracePt t="67231" x="11202988" y="2803525"/>
          <p14:tracePt t="67239" x="11214100" y="2884488"/>
          <p14:tracePt t="67247" x="11244263" y="2965450"/>
          <p14:tracePt t="67255" x="11253788" y="3046413"/>
          <p14:tracePt t="67263" x="11264900" y="3086100"/>
          <p14:tracePt t="67271" x="11264900" y="3176588"/>
          <p14:tracePt t="67279" x="11283950" y="3257550"/>
          <p14:tracePt t="67286" x="11295063" y="3359150"/>
          <p14:tracePt t="67295" x="11304588" y="3468688"/>
          <p14:tracePt t="67303" x="11325225" y="3600450"/>
          <p14:tracePt t="67311" x="11325225" y="3721100"/>
          <p14:tracePt t="67320" x="11334750" y="3811588"/>
          <p14:tracePt t="67327" x="11334750" y="3892550"/>
          <p14:tracePt t="67335" x="11344275" y="3973513"/>
          <p14:tracePt t="67343" x="11364913" y="4033838"/>
          <p14:tracePt t="67351" x="11374438" y="4094163"/>
          <p14:tracePt t="67359" x="11374438" y="4175125"/>
          <p14:tracePt t="67367" x="11385550" y="4235450"/>
          <p14:tracePt t="67375" x="11385550" y="4276725"/>
          <p14:tracePt t="67383" x="11395075" y="4337050"/>
          <p14:tracePt t="67391" x="11395075" y="4376738"/>
          <p14:tracePt t="67399" x="11395075" y="4418013"/>
          <p14:tracePt t="67407" x="11395075" y="4478338"/>
          <p14:tracePt t="67417" x="11395075" y="4527550"/>
          <p14:tracePt t="67423" x="11395075" y="4608513"/>
          <p14:tracePt t="67433" x="11415713" y="4668838"/>
          <p14:tracePt t="67439" x="11415713" y="4710113"/>
          <p14:tracePt t="67449" x="11415713" y="4749800"/>
          <p14:tracePt t="67457" x="11425238" y="4779963"/>
          <p14:tracePt t="67465" x="11425238" y="4810125"/>
          <p14:tracePt t="67473" x="11425238" y="4840288"/>
          <p14:tracePt t="67481" x="11425238" y="4860925"/>
          <p14:tracePt t="67489" x="11425238" y="4891088"/>
          <p14:tracePt t="67497" x="11425238" y="4911725"/>
          <p14:tracePt t="67505" x="11425238" y="4941888"/>
          <p14:tracePt t="67513" x="11425238" y="4962525"/>
          <p14:tracePt t="67521" x="11425238" y="4992688"/>
          <p14:tracePt t="67529" x="11425238" y="5022850"/>
          <p14:tracePt t="67537" x="11425238" y="5041900"/>
          <p14:tracePt t="67545" x="11425238" y="5073650"/>
          <p14:tracePt t="67553" x="11425238" y="5103813"/>
          <p14:tracePt t="67561" x="11436350" y="5122863"/>
          <p14:tracePt t="67569" x="11436350" y="5164138"/>
          <p14:tracePt t="67577" x="11436350" y="5203825"/>
          <p14:tracePt t="67585" x="11436350" y="5275263"/>
          <p14:tracePt t="67593" x="11436350" y="5314950"/>
          <p14:tracePt t="67602" x="11436350" y="5375275"/>
          <p14:tracePt t="67609" x="11436350" y="5405438"/>
          <p14:tracePt t="67617" x="11436350" y="5456238"/>
          <p14:tracePt t="67625" x="11436350" y="5516563"/>
          <p14:tracePt t="67633" x="11436350" y="5597525"/>
          <p14:tracePt t="67641" x="11436350" y="5648325"/>
          <p14:tracePt t="67649" x="11436350" y="5727700"/>
          <p14:tracePt t="67657" x="11436350" y="5819775"/>
          <p14:tracePt t="67665" x="11436350" y="5899150"/>
          <p14:tracePt t="67673" x="11436350" y="5961063"/>
          <p14:tracePt t="67681" x="11436350" y="6000750"/>
          <p14:tracePt t="67691" x="11436350" y="6040438"/>
          <p14:tracePt t="67697" x="11455400" y="6111875"/>
          <p14:tracePt t="67707" x="11455400" y="6142038"/>
          <p14:tracePt t="67713" x="11455400" y="6172200"/>
          <p14:tracePt t="67723" x="11455400" y="6192838"/>
          <p14:tracePt t="67730" x="11455400" y="6202363"/>
          <p14:tracePt t="67739" x="11455400" y="6211888"/>
          <p14:tracePt t="67755" x="11455400" y="6223000"/>
          <p14:tracePt t="68061" x="11455400" y="6211888"/>
          <p14:tracePt t="68069" x="11455400" y="6202363"/>
          <p14:tracePt t="68078" x="11455400" y="6181725"/>
          <p14:tracePt t="68085" x="11455400" y="6162675"/>
          <p14:tracePt t="68093" x="11455400" y="6111875"/>
          <p14:tracePt t="68101" x="11436350" y="6021388"/>
          <p14:tracePt t="68109" x="11436350" y="5961063"/>
          <p14:tracePt t="68117" x="11425238" y="5859463"/>
          <p14:tracePt t="68125" x="11406188" y="5727700"/>
          <p14:tracePt t="68132" x="11395075" y="5597525"/>
          <p14:tracePt t="68141" x="11374438" y="5305425"/>
          <p14:tracePt t="68149" x="11344275" y="5092700"/>
          <p14:tracePt t="68157" x="11325225" y="4941888"/>
          <p14:tracePt t="68166" x="11283950" y="4527550"/>
          <p14:tracePt t="68173" x="11274425" y="4367213"/>
          <p14:tracePt t="68181" x="11234738" y="4124325"/>
          <p14:tracePt t="68189" x="11234738" y="3892550"/>
          <p14:tracePt t="68197" x="11234738" y="3721100"/>
          <p14:tracePt t="68205" x="11234738" y="3590925"/>
          <p14:tracePt t="68212" x="11234738" y="3389313"/>
          <p14:tracePt t="68221" x="11234738" y="3217863"/>
          <p14:tracePt t="68229" x="11234738" y="3106738"/>
          <p14:tracePt t="68237" x="11244263" y="2894013"/>
          <p14:tracePt t="68245" x="11274425" y="2743200"/>
          <p14:tracePt t="68253" x="11274425" y="2662238"/>
          <p14:tracePt t="68261" x="11304588" y="2481263"/>
          <p14:tracePt t="68271" x="11304588" y="2420938"/>
          <p14:tracePt t="68277" x="11304588" y="2289175"/>
          <p14:tracePt t="68287" x="11304588" y="2178050"/>
          <p14:tracePt t="68295" x="11304588" y="2027238"/>
          <p14:tracePt t="68303" x="11304588" y="1925638"/>
          <p14:tracePt t="68311" x="11304588" y="1855788"/>
          <p14:tracePt t="68319" x="11304588" y="1795463"/>
          <p14:tracePt t="68327" x="11304588" y="1735138"/>
          <p14:tracePt t="68335" x="11304588" y="1663700"/>
          <p14:tracePt t="68342" x="11314113" y="1582738"/>
          <p14:tracePt t="68351" x="11334750" y="1411288"/>
          <p14:tracePt t="68359" x="11344275" y="1331913"/>
          <p14:tracePt t="68367" x="11344275" y="1220788"/>
          <p14:tracePt t="68375" x="11344275" y="1119188"/>
          <p14:tracePt t="68383" x="11344275" y="1049338"/>
          <p14:tracePt t="68391" x="11344275" y="947738"/>
          <p14:tracePt t="68398" x="11344275" y="857250"/>
          <p14:tracePt t="68407" x="11344275" y="796925"/>
          <p14:tracePt t="68414" x="11344275" y="736600"/>
          <p14:tracePt t="68423" x="11344275" y="685800"/>
          <p14:tracePt t="68431" x="11344275" y="635000"/>
          <p14:tracePt t="68439" x="11344275" y="595313"/>
          <p14:tracePt t="68447" x="11344275" y="554038"/>
          <p14:tracePt t="68455" x="11344275" y="514350"/>
          <p14:tracePt t="68463" x="11344275" y="474663"/>
          <p14:tracePt t="68471" x="11344275" y="423863"/>
          <p14:tracePt t="68479" x="11344275" y="382588"/>
          <p14:tracePt t="68487" x="11344275" y="352425"/>
          <p14:tracePt t="68495" x="11344275" y="312738"/>
          <p14:tracePt t="68503" x="11334750" y="282575"/>
          <p14:tracePt t="68511" x="11325225" y="252413"/>
          <p14:tracePt t="68519" x="11314113" y="231775"/>
          <p14:tracePt t="68527" x="11314113" y="211138"/>
          <p14:tracePt t="68537" x="11304588" y="192088"/>
          <p14:tracePt t="68542" x="11295063" y="180975"/>
          <p14:tracePt t="68665" x="11295063" y="192088"/>
          <p14:tracePt t="68673" x="11295063" y="211138"/>
          <p14:tracePt t="68681" x="11295063" y="252413"/>
          <p14:tracePt t="68689" x="11295063" y="282575"/>
          <p14:tracePt t="68696" x="11295063" y="322263"/>
          <p14:tracePt t="68705" x="11295063" y="382588"/>
          <p14:tracePt t="68713" x="11304588" y="463550"/>
          <p14:tracePt t="68721" x="11304588" y="504825"/>
          <p14:tracePt t="68729" x="11304588" y="565150"/>
          <p14:tracePt t="68737" x="11304588" y="615950"/>
          <p14:tracePt t="68746" x="11304588" y="635000"/>
          <p14:tracePt t="68753" x="11304588" y="665163"/>
          <p14:tracePt t="68761" x="11304588" y="685800"/>
          <p14:tracePt t="68769" x="11295063" y="715963"/>
          <p14:tracePt t="68777" x="11295063" y="725488"/>
          <p14:tracePt t="68785" x="11274425" y="766763"/>
          <p14:tracePt t="68793" x="11253788" y="796925"/>
          <p14:tracePt t="68800" x="11214100" y="847725"/>
          <p14:tracePt t="68809" x="11193463" y="877888"/>
          <p14:tracePt t="68816" x="11163300" y="917575"/>
          <p14:tracePt t="68827" x="11112500" y="968375"/>
          <p14:tracePt t="68833" x="11072813" y="989013"/>
          <p14:tracePt t="68843" x="11042650" y="1028700"/>
          <p14:tracePt t="68851" x="11022013" y="1049338"/>
          <p14:tracePt t="68859" x="11001375" y="1068388"/>
          <p14:tracePt t="68867" x="10982325" y="1079500"/>
          <p14:tracePt t="68875" x="10971213" y="1098550"/>
          <p14:tracePt t="68907" x="10971213" y="1109663"/>
          <p14:tracePt t="68963" x="10961688" y="1109663"/>
          <p14:tracePt t="69150" x="10971213" y="1109663"/>
          <p14:tracePt t="69158" x="10991850" y="1109663"/>
          <p14:tracePt t="69166" x="11012488" y="1119188"/>
          <p14:tracePt t="69174" x="11031538" y="1130300"/>
          <p14:tracePt t="69182" x="11042650" y="1130300"/>
          <p14:tracePt t="69189" x="11082338" y="1139825"/>
          <p14:tracePt t="69197" x="11123613" y="1149350"/>
          <p14:tracePt t="69205" x="11153775" y="1160463"/>
          <p14:tracePt t="69213" x="11193463" y="1169988"/>
          <p14:tracePt t="69221" x="11223625" y="1169988"/>
          <p14:tracePt t="69229" x="11253788" y="1179513"/>
          <p14:tracePt t="69237" x="11274425" y="1179513"/>
          <p14:tracePt t="69244" x="11283950" y="1190625"/>
          <p14:tracePt t="70221" x="11283950" y="1209675"/>
          <p14:tracePt t="70226" x="11283950" y="1239838"/>
          <p14:tracePt t="70237" x="11274425" y="1260475"/>
          <p14:tracePt t="70242" x="11264900" y="1290638"/>
          <p14:tracePt t="70253" x="11253788" y="1320800"/>
          <p14:tracePt t="70261" x="11223625" y="1350963"/>
          <p14:tracePt t="70268" x="11193463" y="1401763"/>
          <p14:tracePt t="70276" x="11133138" y="1473200"/>
          <p14:tracePt t="70284" x="11022013" y="1593850"/>
          <p14:tracePt t="70292" x="10952163" y="1644650"/>
          <p14:tracePt t="70301" x="10648950" y="1916113"/>
          <p14:tracePt t="70308" x="10336213" y="2138363"/>
          <p14:tracePt t="70316" x="9942513" y="2430463"/>
          <p14:tracePt t="70324" x="9550400" y="2722563"/>
          <p14:tracePt t="70332" x="9318625" y="2894013"/>
          <p14:tracePt t="70341" x="8955088" y="3187700"/>
          <p14:tracePt t="70348" x="8723313" y="3359150"/>
          <p14:tracePt t="70357" x="8612188" y="3489325"/>
          <p14:tracePt t="70364" x="8491538" y="3590925"/>
          <p14:tracePt t="70372" x="8401050" y="3660775"/>
          <p14:tracePt t="70380" x="8329613" y="3751263"/>
          <p14:tracePt t="70388" x="8278813" y="3802063"/>
          <p14:tracePt t="70396" x="8229600" y="3873500"/>
          <p14:tracePt t="70404" x="8137525" y="3943350"/>
          <p14:tracePt t="70412" x="8058150" y="4013200"/>
          <p14:tracePt t="70421" x="7986713" y="4084638"/>
          <p14:tracePt t="70428" x="7824788" y="4175125"/>
          <p14:tracePt t="70437" x="7664450" y="4306888"/>
          <p14:tracePt t="70444" x="7502525" y="4387850"/>
          <p14:tracePt t="70452" x="7331075" y="4487863"/>
          <p14:tracePt t="70460" x="7150100" y="4568825"/>
          <p14:tracePt t="70471" x="6786563" y="4710113"/>
          <p14:tracePt t="70476" x="6464300" y="4840288"/>
          <p14:tracePt t="70487" x="6262688" y="4902200"/>
          <p14:tracePt t="70492" x="5838825" y="5022850"/>
          <p14:tracePt t="70503" x="5646738" y="5083175"/>
          <p14:tracePt t="70508" x="5486400" y="5133975"/>
          <p14:tracePt t="70518" x="5243513" y="5203825"/>
          <p14:tracePt t="70527" x="5053013" y="5254625"/>
          <p14:tracePt t="70534" x="4770438" y="5324475"/>
          <p14:tracePt t="70543" x="4689475" y="5354638"/>
          <p14:tracePt t="70550" x="4386263" y="5426075"/>
          <p14:tracePt t="70558" x="4256088" y="5476875"/>
          <p14:tracePt t="70566" x="4133850" y="5507038"/>
          <p14:tracePt t="70574" x="3962400" y="5567363"/>
          <p14:tracePt t="70582" x="3862388" y="5597525"/>
          <p14:tracePt t="70590" x="3760788" y="5618163"/>
          <p14:tracePt t="70599" x="3651250" y="5667375"/>
          <p14:tracePt t="70606" x="3559175" y="5697538"/>
          <p14:tracePt t="70614" x="3468688" y="5718175"/>
          <p14:tracePt t="70622" x="3417888" y="5748338"/>
          <p14:tracePt t="70630" x="3378200" y="5759450"/>
          <p14:tracePt t="70639" x="3327400" y="5768975"/>
          <p14:tracePt t="70646" x="3287713" y="5778500"/>
          <p14:tracePt t="70654" x="3257550" y="5789613"/>
          <p14:tracePt t="70662" x="3197225" y="5799138"/>
          <p14:tracePt t="70670" x="3106738" y="5808663"/>
          <p14:tracePt t="70678" x="3055938" y="5829300"/>
          <p14:tracePt t="70686" x="2974975" y="5838825"/>
          <p14:tracePt t="70695" x="2935288" y="5849938"/>
          <p14:tracePt t="70703" x="2873375" y="5859463"/>
          <p14:tracePt t="70710" x="2813050" y="5859463"/>
          <p14:tracePt t="70720" x="2752725" y="5868988"/>
          <p14:tracePt t="70726" x="2692400" y="5889625"/>
          <p14:tracePt t="70734" x="2652713" y="5889625"/>
          <p14:tracePt t="70742" x="2592388" y="5899150"/>
          <p14:tracePt t="70751" x="2551113" y="5910263"/>
          <p14:tracePt t="70758" x="2490788" y="5919788"/>
          <p14:tracePt t="70769" x="2409825" y="5930900"/>
          <p14:tracePt t="70774" x="2328863" y="5949950"/>
          <p14:tracePt t="70786" x="2268538" y="5961063"/>
          <p14:tracePt t="70790" x="2238375" y="5961063"/>
          <p14:tracePt t="70800" x="2198688" y="5961063"/>
          <p14:tracePt t="70808" x="2127250" y="5970588"/>
          <p14:tracePt t="70816" x="2097088" y="5970588"/>
          <p14:tracePt t="70824" x="2066925" y="5970588"/>
          <p14:tracePt t="70832" x="2027238" y="5970588"/>
          <p14:tracePt t="70840" x="2016125" y="5970588"/>
          <p14:tracePt t="70848" x="1997075" y="5961063"/>
          <p14:tracePt t="70856" x="1976438" y="5949950"/>
          <p14:tracePt t="70864" x="1966913" y="5949950"/>
          <p14:tracePt t="70947" x="1997075" y="5949950"/>
          <p14:tracePt t="70954" x="2006600" y="5949950"/>
          <p14:tracePt t="70962" x="2066925" y="5949950"/>
          <p14:tracePt t="70971" x="2147888" y="5949950"/>
          <p14:tracePt t="70979" x="2219325" y="5949950"/>
          <p14:tracePt t="70989" x="2279650" y="5970588"/>
          <p14:tracePt t="70994" x="2359025" y="5970588"/>
          <p14:tracePt t="71002" x="2439988" y="5970588"/>
          <p14:tracePt t="71009" x="2511425" y="5970588"/>
          <p14:tracePt t="71017" x="2551113" y="5970588"/>
          <p14:tracePt t="71024" x="2601913" y="5970588"/>
          <p14:tracePt t="71034" x="2652713" y="5970588"/>
          <p14:tracePt t="71040" x="2682875" y="5970588"/>
          <p14:tracePt t="71051" x="2722563" y="5970588"/>
          <p14:tracePt t="71056" x="2773363" y="5961063"/>
          <p14:tracePt t="71068" x="2803525" y="5961063"/>
          <p14:tracePt t="71072" x="2813050" y="5961063"/>
          <p14:tracePt t="71082" x="2833688" y="5949950"/>
          <p14:tracePt t="71090" x="2843213" y="5949950"/>
          <p14:tracePt t="71098" x="2854325" y="5949950"/>
          <p14:tracePt t="71817" x="2863850" y="5949950"/>
          <p14:tracePt t="71833" x="2884488" y="5949950"/>
          <p14:tracePt t="71842" x="2924175" y="5949950"/>
          <p14:tracePt t="71849" x="2974975" y="5949950"/>
          <p14:tracePt t="71855" x="3044825" y="5949950"/>
          <p14:tracePt t="71865" x="3155950" y="5949950"/>
          <p14:tracePt t="71871" x="3267075" y="5949950"/>
          <p14:tracePt t="71879" x="3348038" y="5949950"/>
          <p14:tracePt t="71887" x="3417888" y="5949950"/>
          <p14:tracePt t="71895" x="3449638" y="5949950"/>
          <p14:tracePt t="71905" x="3479800" y="5949950"/>
          <p14:tracePt t="71914" x="3489325" y="5949950"/>
          <p14:tracePt t="71945" x="3489325" y="5940425"/>
          <p14:tracePt t="72105" x="3489325" y="5930900"/>
          <p14:tracePt t="72162" x="3489325" y="5919788"/>
          <p14:tracePt t="72170" x="3498850" y="5919788"/>
          <p14:tracePt t="72194" x="3509963" y="5919788"/>
          <p14:tracePt t="72210" x="3519488" y="5919788"/>
          <p14:tracePt t="72218" x="3540125" y="5919788"/>
          <p14:tracePt t="72226" x="3559175" y="5919788"/>
          <p14:tracePt t="72234" x="3579813" y="5910263"/>
          <p14:tracePt t="72242" x="3619500" y="5899150"/>
          <p14:tracePt t="72250" x="3651250" y="5899150"/>
          <p14:tracePt t="72258" x="3690938" y="5889625"/>
          <p14:tracePt t="72266" x="3730625" y="5889625"/>
          <p14:tracePt t="72274" x="3781425" y="5880100"/>
          <p14:tracePt t="72282" x="3811588" y="5880100"/>
          <p14:tracePt t="72290" x="3841750" y="5868988"/>
          <p14:tracePt t="72298" x="3871913" y="5868988"/>
          <p14:tracePt t="72306" x="3883025" y="5868988"/>
          <p14:tracePt t="72314" x="3892550" y="5868988"/>
          <p14:tracePt t="72322" x="3913188" y="5868988"/>
          <p14:tracePt t="72330" x="3922713" y="5868988"/>
          <p14:tracePt t="72338" x="3932238" y="5868988"/>
          <p14:tracePt t="72354" x="3943350" y="5868988"/>
          <p14:tracePt t="72362" x="3952875" y="5859463"/>
          <p14:tracePt t="72370" x="3962400" y="5859463"/>
          <p14:tracePt t="72378" x="3973513" y="5859463"/>
          <p14:tracePt t="72386" x="3983038" y="5859463"/>
          <p14:tracePt t="72395" x="4003675" y="5859463"/>
          <p14:tracePt t="72402" x="4024313" y="5859463"/>
          <p14:tracePt t="72411" x="4043363" y="5859463"/>
          <p14:tracePt t="72418" x="4054475" y="5859463"/>
          <p14:tracePt t="72428" x="4064000" y="5859463"/>
          <p14:tracePt t="72434" x="4084638" y="5859463"/>
          <p14:tracePt t="72442" x="4103688" y="5859463"/>
          <p14:tracePt t="72452" x="4114800" y="5859463"/>
          <p14:tracePt t="72458" x="4144963" y="5859463"/>
          <p14:tracePt t="72468" x="4175125" y="5859463"/>
          <p14:tracePt t="72477" x="4205288" y="5859463"/>
          <p14:tracePt t="72484" x="4256088" y="5859463"/>
          <p14:tracePt t="72492" x="4305300" y="5859463"/>
          <p14:tracePt t="72500" x="4367213" y="5859463"/>
          <p14:tracePt t="72508" x="4427538" y="5880100"/>
          <p14:tracePt t="72516" x="4467225" y="5880100"/>
          <p14:tracePt t="72524" x="4487863" y="5880100"/>
          <p14:tracePt t="72532" x="4518025" y="5880100"/>
          <p14:tracePt t="72540" x="4538663" y="5880100"/>
          <p14:tracePt t="72548" x="4568825" y="5880100"/>
          <p14:tracePt t="72556" x="4578350" y="5880100"/>
          <p14:tracePt t="72564" x="4587875" y="5880100"/>
          <p14:tracePt t="72782" x="4608513" y="5880100"/>
          <p14:tracePt t="72790" x="4638675" y="5880100"/>
          <p14:tracePt t="72798" x="4668838" y="5880100"/>
          <p14:tracePt t="72806" x="4729163" y="5880100"/>
          <p14:tracePt t="72814" x="4759325" y="5880100"/>
          <p14:tracePt t="72822" x="4800600" y="5880100"/>
          <p14:tracePt t="72830" x="4830763" y="5880100"/>
          <p14:tracePt t="72838" x="4870450" y="5880100"/>
          <p14:tracePt t="72846" x="4900613" y="5880100"/>
          <p14:tracePt t="72854" x="4960938" y="5880100"/>
          <p14:tracePt t="72862" x="4991100" y="5880100"/>
          <p14:tracePt t="72870" x="5002213" y="5880100"/>
          <p14:tracePt t="72878" x="5021263" y="5880100"/>
          <p14:tracePt t="72886" x="5041900" y="5880100"/>
          <p14:tracePt t="72894" x="5053013" y="5880100"/>
          <p14:tracePt t="73162" x="5062538" y="5880100"/>
          <p14:tracePt t="73168" x="5083175" y="5880100"/>
          <p14:tracePt t="73176" x="5102225" y="5880100"/>
          <p14:tracePt t="73184" x="5132388" y="5880100"/>
          <p14:tracePt t="73192" x="5162550" y="5880100"/>
          <p14:tracePt t="73200" x="5192713" y="5880100"/>
          <p14:tracePt t="73208" x="5243513" y="5880100"/>
          <p14:tracePt t="73216" x="5303838" y="5880100"/>
          <p14:tracePt t="73224" x="5345113" y="5880100"/>
          <p14:tracePt t="73232" x="5445125" y="5880100"/>
          <p14:tracePt t="73239" x="5505450" y="5880100"/>
          <p14:tracePt t="73248" x="5586413" y="5880100"/>
          <p14:tracePt t="73256" x="5627688" y="5880100"/>
          <p14:tracePt t="73264" x="5727700" y="5880100"/>
          <p14:tracePt t="73273" x="5788025" y="5880100"/>
          <p14:tracePt t="73280" x="5829300" y="5880100"/>
          <p14:tracePt t="73289" x="5859463" y="5880100"/>
          <p14:tracePt t="73296" x="5878513" y="5880100"/>
          <p14:tracePt t="73306" x="5899150" y="5880100"/>
          <p14:tracePt t="73660" x="5919788" y="5868988"/>
          <p14:tracePt t="73668" x="5949950" y="5868988"/>
          <p14:tracePt t="73676" x="5980113" y="5868988"/>
          <p14:tracePt t="73684" x="6019800" y="5868988"/>
          <p14:tracePt t="73692" x="6070600" y="5868988"/>
          <p14:tracePt t="73700" x="6142038" y="5868988"/>
          <p14:tracePt t="73708" x="6251575" y="5868988"/>
          <p14:tracePt t="73716" x="6373813" y="5868988"/>
          <p14:tracePt t="73724" x="6484938" y="5868988"/>
          <p14:tracePt t="73732" x="6594475" y="5868988"/>
          <p14:tracePt t="73740" x="6696075" y="5868988"/>
          <p14:tracePt t="73748" x="6735763" y="5868988"/>
          <p14:tracePt t="73756" x="6807200" y="5868988"/>
          <p14:tracePt t="73764" x="6837363" y="5868988"/>
          <p14:tracePt t="73772" x="6858000" y="5868988"/>
          <p14:tracePt t="74184" x="6858000" y="5859463"/>
          <p14:tracePt t="74208" x="6867525" y="5859463"/>
          <p14:tracePt t="74224" x="6877050" y="5859463"/>
          <p14:tracePt t="74232" x="6897688" y="5859463"/>
          <p14:tracePt t="74240" x="6907213" y="5859463"/>
          <p14:tracePt t="74248" x="6958013" y="5859463"/>
          <p14:tracePt t="74256" x="7029450" y="5859463"/>
          <p14:tracePt t="74264" x="7099300" y="5859463"/>
          <p14:tracePt t="74272" x="7180263" y="5859463"/>
          <p14:tracePt t="74280" x="7261225" y="5859463"/>
          <p14:tracePt t="74288" x="7331075" y="5859463"/>
          <p14:tracePt t="74296" x="7372350" y="5859463"/>
          <p14:tracePt t="74304" x="7472363" y="5859463"/>
          <p14:tracePt t="74311" x="7523163" y="5859463"/>
          <p14:tracePt t="74320" x="7562850" y="5859463"/>
          <p14:tracePt t="74328" x="7604125" y="5859463"/>
          <p14:tracePt t="74336" x="7613650" y="5859463"/>
          <p14:tracePt t="74344" x="7623175" y="5859463"/>
          <p14:tracePt t="74352" x="7634288" y="5859463"/>
          <p14:tracePt t="74384" x="7643813" y="5859463"/>
          <p14:tracePt t="74400" x="7653338" y="5859463"/>
          <p14:tracePt t="74410" x="7664450" y="5849938"/>
          <p14:tracePt t="74426" x="7673975" y="5849938"/>
          <p14:tracePt t="74434" x="7683500" y="5849938"/>
          <p14:tracePt t="74442" x="7694613" y="5849938"/>
          <p14:tracePt t="74466" x="7694613" y="5838825"/>
          <p14:tracePt t="74687" x="7704138" y="5838825"/>
          <p14:tracePt t="74692" x="7724775" y="5838825"/>
          <p14:tracePt t="74701" x="7775575" y="5838825"/>
          <p14:tracePt t="74709" x="7824788" y="5838825"/>
          <p14:tracePt t="74721" x="7866063" y="5838825"/>
          <p14:tracePt t="74727" x="7935913" y="5838825"/>
          <p14:tracePt t="74737" x="8016875" y="5838825"/>
          <p14:tracePt t="74741" x="8107363" y="5838825"/>
          <p14:tracePt t="74751" x="8239125" y="5838825"/>
          <p14:tracePt t="74757" x="8339138" y="5838825"/>
          <p14:tracePt t="74764" x="8401050" y="5838825"/>
          <p14:tracePt t="74773" x="8470900" y="5838825"/>
          <p14:tracePt t="74780" x="8582025" y="5838825"/>
          <p14:tracePt t="74788" x="8662988" y="5838825"/>
          <p14:tracePt t="74796" x="8712200" y="5849938"/>
          <p14:tracePt t="74805" x="8753475" y="5849938"/>
          <p14:tracePt t="74812" x="8783638" y="5849938"/>
          <p14:tracePt t="74821" x="8804275" y="5859463"/>
          <p14:tracePt t="75135" x="8813800" y="5859463"/>
          <p14:tracePt t="75150" x="8843963" y="5859463"/>
          <p14:tracePt t="75159" x="8883650" y="5859463"/>
          <p14:tracePt t="75167" x="8924925" y="5859463"/>
          <p14:tracePt t="75175" x="8975725" y="5859463"/>
          <p14:tracePt t="75185" x="9015413" y="5859463"/>
          <p14:tracePt t="75191" x="9066213" y="5859463"/>
          <p14:tracePt t="75199" x="9147175" y="5859463"/>
          <p14:tracePt t="75207" x="9207500" y="5859463"/>
          <p14:tracePt t="75215" x="9297988" y="5859463"/>
          <p14:tracePt t="75225" x="9358313" y="5859463"/>
          <p14:tracePt t="75232" x="9439275" y="5880100"/>
          <p14:tracePt t="75241" x="9499600" y="5880100"/>
          <p14:tracePt t="75247" x="9539288" y="5880100"/>
          <p14:tracePt t="75256" x="9590088" y="5880100"/>
          <p14:tracePt t="75262" x="9650413" y="5880100"/>
          <p14:tracePt t="75272" x="9691688" y="5880100"/>
          <p14:tracePt t="75280" x="9721850" y="5880100"/>
          <p14:tracePt t="75288" x="9740900" y="5880100"/>
          <p14:tracePt t="75296" x="9752013" y="5880100"/>
          <p14:tracePt t="75304" x="9761538" y="5880100"/>
          <p14:tracePt t="75820" x="9752013" y="5880100"/>
          <p14:tracePt t="75828" x="9731375" y="5889625"/>
          <p14:tracePt t="75836" x="9691688" y="5899150"/>
          <p14:tracePt t="75844" x="9569450" y="5910263"/>
          <p14:tracePt t="75852" x="9459913" y="5930900"/>
          <p14:tracePt t="75860" x="9307513" y="5961063"/>
          <p14:tracePt t="75868" x="8955088" y="6000750"/>
          <p14:tracePt t="75877" x="8783638" y="6030913"/>
          <p14:tracePt t="75884" x="8410575" y="6070600"/>
          <p14:tracePt t="75892" x="7854950" y="6142038"/>
          <p14:tracePt t="75900" x="7069138" y="6223000"/>
          <p14:tracePt t="75908" x="6302375" y="6283325"/>
          <p14:tracePt t="75916" x="5757863" y="6303963"/>
          <p14:tracePt t="75923" x="4800600" y="6334125"/>
          <p14:tracePt t="75931" x="4144963" y="6364288"/>
          <p14:tracePt t="75940" x="3489325" y="6364288"/>
          <p14:tracePt t="75947" x="3025775" y="6383338"/>
          <p14:tracePt t="75955" x="2601913" y="6383338"/>
          <p14:tracePt t="75964" x="2178050" y="6383338"/>
          <p14:tracePt t="75971" x="1985963" y="6383338"/>
          <p14:tracePt t="75979" x="1825625" y="6403975"/>
          <p14:tracePt t="75987" x="1744663" y="6403975"/>
          <p14:tracePt t="75995" x="1704975" y="6403975"/>
          <p14:tracePt t="76003" x="1693863" y="6403975"/>
          <p14:tracePt t="76011" x="1684338" y="6403975"/>
          <p14:tracePt t="76019" x="1673225" y="6403975"/>
          <p14:tracePt t="76044" x="1663700" y="6403975"/>
          <p14:tracePt t="76051" x="1643063" y="6403975"/>
          <p14:tracePt t="76063" x="1633538" y="6403975"/>
          <p14:tracePt t="76069" x="1624013" y="6403975"/>
          <p14:tracePt t="76079" x="1603375" y="6403975"/>
          <p14:tracePt t="76085" x="1573213" y="6403975"/>
          <p14:tracePt t="76094" x="1563688" y="6403975"/>
          <p14:tracePt t="76100" x="1543050" y="6403975"/>
          <p14:tracePt t="76109" x="1512888" y="6403975"/>
          <p14:tracePt t="76117" x="1503363" y="6403975"/>
          <p14:tracePt t="76125" x="1482725" y="6403975"/>
          <p14:tracePt t="76134" x="1462088" y="6403975"/>
          <p14:tracePt t="76142" x="1431925" y="6403975"/>
          <p14:tracePt t="76150" x="1411288" y="6403975"/>
          <p14:tracePt t="76158" x="1392238" y="6403975"/>
          <p14:tracePt t="76173" x="1371600" y="6403975"/>
          <p14:tracePt t="76182" x="1362075" y="6403975"/>
          <p14:tracePt t="76222" x="1350963" y="6403975"/>
          <p14:tracePt t="76238" x="1341438" y="6403975"/>
          <p14:tracePt t="76246" x="1331913" y="6394450"/>
          <p14:tracePt t="76254" x="1311275" y="6394450"/>
          <p14:tracePt t="76261" x="1290638" y="6394450"/>
          <p14:tracePt t="76269" x="1270000" y="6394450"/>
          <p14:tracePt t="76302" x="1270000" y="6383338"/>
          <p14:tracePt t="76317" x="1260475" y="6383338"/>
          <p14:tracePt t="76342" x="1260475" y="6373813"/>
          <p14:tracePt t="76366" x="1260475" y="6364288"/>
          <p14:tracePt t="76392" x="1260475" y="6353175"/>
          <p14:tracePt t="76408" x="1260475" y="6343650"/>
          <p14:tracePt t="76415" x="1260475" y="6334125"/>
          <p14:tracePt t="76423" x="1260475" y="6323013"/>
          <p14:tracePt t="76455" x="1260475" y="6313488"/>
          <p14:tracePt t="76479" x="1260475" y="6303963"/>
          <p14:tracePt t="76520" x="1270000" y="6303963"/>
          <p14:tracePt t="76536" x="1281113" y="6292850"/>
          <p14:tracePt t="76552" x="1290638" y="6292850"/>
          <p14:tracePt t="76560" x="1300163" y="6283325"/>
          <p14:tracePt t="76725" x="1311275" y="6283325"/>
          <p14:tracePt t="76741" x="1320800" y="6283325"/>
          <p14:tracePt t="76747" x="1331913" y="6283325"/>
          <p14:tracePt t="76771" x="1350963" y="6283325"/>
          <p14:tracePt t="76779" x="1362075" y="6283325"/>
          <p14:tracePt t="76786" x="1371600" y="6283325"/>
          <p14:tracePt t="76794" x="1381125" y="6283325"/>
          <p14:tracePt t="76810" x="1392238" y="6283325"/>
          <p14:tracePt t="76818" x="1411288" y="6283325"/>
          <p14:tracePt t="76826" x="1422400" y="6283325"/>
          <p14:tracePt t="76834" x="1431925" y="6283325"/>
          <p14:tracePt t="76842" x="1452563" y="6283325"/>
          <p14:tracePt t="76850" x="1482725" y="6283325"/>
          <p14:tracePt t="76858" x="1512888" y="6273800"/>
          <p14:tracePt t="76866" x="1543050" y="6273800"/>
          <p14:tracePt t="76874" x="1573213" y="6273800"/>
          <p14:tracePt t="76882" x="1612900" y="6262688"/>
          <p14:tracePt t="76889" x="1624013" y="6262688"/>
          <p14:tracePt t="76898" x="1663700" y="6262688"/>
          <p14:tracePt t="76907" x="1735138" y="6262688"/>
          <p14:tracePt t="76915" x="1795463" y="6262688"/>
          <p14:tracePt t="76923" x="1906588" y="6253163"/>
          <p14:tracePt t="76931" x="2036763" y="6253163"/>
          <p14:tracePt t="76940" x="2249488" y="6253163"/>
          <p14:tracePt t="76947" x="2379663" y="6253163"/>
          <p14:tracePt t="76955" x="2581275" y="6253163"/>
          <p14:tracePt t="76964" x="2713038" y="6253163"/>
          <p14:tracePt t="76971" x="2974975" y="6232525"/>
          <p14:tracePt t="76979" x="3176588" y="6232525"/>
          <p14:tracePt t="76988" x="3308350" y="6232525"/>
          <p14:tracePt t="76995" x="3549650" y="6211888"/>
          <p14:tracePt t="77004" x="3994150" y="6151563"/>
          <p14:tracePt t="77011" x="4244975" y="6111875"/>
          <p14:tracePt t="77019" x="4508500" y="6051550"/>
          <p14:tracePt t="77027" x="4789488" y="6021388"/>
          <p14:tracePt t="77035" x="5132388" y="5930900"/>
          <p14:tracePt t="77043" x="5324475" y="5880100"/>
          <p14:tracePt t="77051" x="5688013" y="5778500"/>
          <p14:tracePt t="77059" x="6000750" y="5678488"/>
          <p14:tracePt t="77067" x="6283325" y="5576888"/>
          <p14:tracePt t="77075" x="6746875" y="5405438"/>
          <p14:tracePt t="77083" x="7231063" y="5183188"/>
          <p14:tracePt t="77091" x="7553325" y="5022850"/>
          <p14:tracePt t="77099" x="7956550" y="4840288"/>
          <p14:tracePt t="77107" x="8178800" y="4710113"/>
          <p14:tracePt t="77115" x="8642350" y="4427538"/>
          <p14:tracePt t="77123" x="8864600" y="4295775"/>
          <p14:tracePt t="77131" x="9277350" y="4054475"/>
          <p14:tracePt t="77139" x="9439275" y="3943350"/>
          <p14:tracePt t="77147" x="9701213" y="3771900"/>
          <p14:tracePt t="77155" x="9932988" y="3609975"/>
          <p14:tracePt t="77163" x="10053638" y="3519488"/>
          <p14:tracePt t="77171" x="10164763" y="3429000"/>
          <p14:tracePt t="77180" x="10306050" y="3327400"/>
          <p14:tracePt t="77187" x="10377488" y="3267075"/>
          <p14:tracePt t="77195" x="10498138" y="3197225"/>
          <p14:tracePt t="77206" x="10579100" y="3136900"/>
          <p14:tracePt t="77213" x="10648950" y="3095625"/>
          <p14:tracePt t="77222" x="10729913" y="3025775"/>
          <p14:tracePt t="77229" x="10829925" y="2965450"/>
          <p14:tracePt t="77237" x="10901363" y="2914650"/>
          <p14:tracePt t="77245" x="10971213" y="2854325"/>
          <p14:tracePt t="77253" x="11031538" y="2813050"/>
          <p14:tracePt t="77261" x="11102975" y="2763838"/>
          <p14:tracePt t="77269" x="11153775" y="2722563"/>
          <p14:tracePt t="77278" x="11183938" y="2703513"/>
          <p14:tracePt t="77286" x="11214100" y="2682875"/>
          <p14:tracePt t="77293" x="11244263" y="2662238"/>
          <p14:tracePt t="77301" x="11264900" y="2641600"/>
          <p14:tracePt t="77309" x="11283950" y="2622550"/>
          <p14:tracePt t="77317" x="11314113" y="2601913"/>
          <p14:tracePt t="77325" x="11334750" y="2581275"/>
          <p14:tracePt t="77333" x="11355388" y="2562225"/>
          <p14:tracePt t="77341" x="11395075" y="2532063"/>
          <p14:tracePt t="77349" x="11415713" y="2511425"/>
          <p14:tracePt t="77358" x="11436350" y="2490788"/>
          <p14:tracePt t="77365" x="11455400" y="2470150"/>
          <p14:tracePt t="77374" x="11466513" y="2451100"/>
          <p14:tracePt t="77381" x="11466513" y="2430463"/>
          <p14:tracePt t="77389" x="11485563" y="2420938"/>
          <p14:tracePt t="77397" x="11496675" y="2400300"/>
          <p14:tracePt t="77405" x="11506200" y="2379663"/>
          <p14:tracePt t="77413" x="11515725" y="2360613"/>
          <p14:tracePt t="77421" x="11526838" y="2339975"/>
          <p14:tracePt t="77437" x="11536363" y="2330450"/>
          <p14:tracePt t="77445" x="11536363" y="2319338"/>
          <p14:tracePt t="77453" x="11545888" y="2298700"/>
          <p14:tracePt t="77461" x="11557000" y="2279650"/>
          <p14:tracePt t="77472" x="11557000" y="2259013"/>
          <p14:tracePt t="77477" x="11557000" y="2238375"/>
          <p14:tracePt t="77487" x="11566525" y="2228850"/>
          <p14:tracePt t="77495" x="11566525" y="2198688"/>
          <p14:tracePt t="77504" x="11566525" y="2168525"/>
          <p14:tracePt t="77511" x="11566525" y="2138363"/>
          <p14:tracePt t="77519" x="11566525" y="2108200"/>
          <p14:tracePt t="77527" x="11566525" y="2057400"/>
          <p14:tracePt t="77535" x="11566525" y="2017713"/>
          <p14:tracePt t="77543" x="11566525" y="1976438"/>
          <p14:tracePt t="77551" x="11566525" y="1946275"/>
          <p14:tracePt t="77559" x="11566525" y="1906588"/>
          <p14:tracePt t="77568" x="11566525" y="1865313"/>
          <p14:tracePt t="77575" x="11557000" y="1816100"/>
          <p14:tracePt t="77585" x="11545888" y="1774825"/>
          <p14:tracePt t="77592" x="11515725" y="1714500"/>
          <p14:tracePt t="77599" x="11496675" y="1644650"/>
          <p14:tracePt t="77607" x="11466513" y="1603375"/>
          <p14:tracePt t="77616" x="11445875" y="1552575"/>
          <p14:tracePt t="77623" x="11395075" y="1503363"/>
          <p14:tracePt t="77631" x="11344275" y="1452563"/>
          <p14:tracePt t="77639" x="11314113" y="1422400"/>
          <p14:tracePt t="77647" x="11223625" y="1350963"/>
          <p14:tracePt t="77655" x="11172825" y="1311275"/>
          <p14:tracePt t="77663" x="11072813" y="1239838"/>
          <p14:tracePt t="77671" x="11001375" y="1200150"/>
          <p14:tracePt t="77679" x="10922000" y="1139825"/>
          <p14:tracePt t="77687" x="10871200" y="1119188"/>
          <p14:tracePt t="77695" x="10829925" y="1089025"/>
          <p14:tracePt t="77703" x="10820400" y="1089025"/>
          <p14:tracePt t="77711" x="10790238" y="1068388"/>
          <p14:tracePt t="77720" x="10760075" y="1049338"/>
          <p14:tracePt t="77727" x="10739438" y="1038225"/>
          <p14:tracePt t="77735" x="10720388" y="1028700"/>
          <p14:tracePt t="77743" x="10699750" y="1019175"/>
          <p14:tracePt t="77751" x="10679113" y="998538"/>
          <p14:tracePt t="77761" x="10669588" y="998538"/>
          <p14:tracePt t="77767" x="10658475" y="989013"/>
          <p14:tracePt t="77777" x="10648950" y="977900"/>
          <p14:tracePt t="77785" x="10639425" y="968375"/>
          <p14:tracePt t="77793" x="10628313" y="968375"/>
          <p14:tracePt t="77957" x="10648950" y="968375"/>
          <p14:tracePt t="77964" x="10669588" y="968375"/>
          <p14:tracePt t="77972" x="10688638" y="968375"/>
          <p14:tracePt t="77978" x="10699750" y="977900"/>
          <p14:tracePt t="77986" x="10739438" y="989013"/>
          <p14:tracePt t="77994" x="10769600" y="998538"/>
          <p14:tracePt t="78002" x="10799763" y="1008063"/>
          <p14:tracePt t="78010" x="10829925" y="1019175"/>
          <p14:tracePt t="78018" x="10860088" y="1028700"/>
          <p14:tracePt t="78026" x="10901363" y="1049338"/>
          <p14:tracePt t="78035" x="10941050" y="1058863"/>
          <p14:tracePt t="78042" x="10961688" y="1058863"/>
          <p14:tracePt t="78052" x="10991850" y="1068388"/>
          <p14:tracePt t="78059" x="11012488" y="1068388"/>
          <p14:tracePt t="78067" x="11042650" y="1068388"/>
          <p14:tracePt t="78076" x="11063288" y="1079500"/>
          <p14:tracePt t="78083" x="11093450" y="1079500"/>
          <p14:tracePt t="78092" x="11123613" y="1079500"/>
          <p14:tracePt t="78100" x="11163300" y="1079500"/>
          <p14:tracePt t="78108" x="11223625" y="1079500"/>
          <p14:tracePt t="78116" x="11264900" y="1079500"/>
          <p14:tracePt t="78123" x="11334750" y="1079500"/>
          <p14:tracePt t="78133" x="11374438" y="1068388"/>
          <p14:tracePt t="78140" x="11406188" y="1068388"/>
          <p14:tracePt t="78149" x="11436350" y="1058863"/>
          <p14:tracePt t="78155" x="11466513" y="1058863"/>
          <p14:tracePt t="78163" x="11496675" y="1058863"/>
          <p14:tracePt t="78171" x="11515725" y="1058863"/>
          <p14:tracePt t="78179" x="11545888" y="1058863"/>
          <p14:tracePt t="78187" x="11566525" y="1058863"/>
          <p14:tracePt t="78195" x="11587163" y="1058863"/>
          <p14:tracePt t="78203" x="11617325" y="1058863"/>
          <p14:tracePt t="78211" x="11637963" y="1058863"/>
          <p14:tracePt t="78219" x="11647488" y="1058863"/>
          <p14:tracePt t="78227" x="11668125" y="1058863"/>
          <p14:tracePt t="78235" x="11698288" y="1068388"/>
          <p14:tracePt t="78243" x="11747500" y="1089025"/>
          <p14:tracePt t="78251" x="11809413" y="1098550"/>
          <p14:tracePt t="78259" x="11839575" y="1109663"/>
          <p14:tracePt t="78267" x="11869738" y="1119188"/>
          <p14:tracePt t="78275" x="11909425" y="1119188"/>
          <p14:tracePt t="78283" x="11930063" y="1130300"/>
          <p14:tracePt t="78293" x="11969750" y="1139825"/>
          <p14:tracePt t="78299" x="11999913" y="1139825"/>
          <p14:tracePt t="78309" x="12030075" y="1149350"/>
          <p14:tracePt t="78315" x="12060238" y="1160463"/>
          <p14:tracePt t="78325" x="12090400" y="1169988"/>
          <p14:tracePt t="78333" x="12111038" y="1169988"/>
          <p14:tracePt t="78341" x="12131675" y="1179513"/>
          <p14:tracePt t="78349" x="12141200" y="1179513"/>
          <p14:tracePt t="78477" x="12141200" y="1190625"/>
          <p14:tracePt t="78509" x="12141200" y="1200150"/>
          <p14:tracePt t="78517" x="12141200" y="1209675"/>
          <p14:tracePt t="78525" x="12141200" y="1239838"/>
          <p14:tracePt t="78533" x="12141200" y="1260475"/>
          <p14:tracePt t="78541" x="12141200" y="1270000"/>
          <p14:tracePt t="78549" x="12141200" y="1301750"/>
          <p14:tracePt t="78557" x="12141200" y="1331913"/>
          <p14:tracePt t="78565" x="12141200" y="1371600"/>
          <p14:tracePt t="78575" x="12141200" y="1411288"/>
          <p14:tracePt t="78581" x="12141200" y="1452563"/>
          <p14:tracePt t="78591" x="12141200" y="1482725"/>
          <p14:tracePt t="78597" x="12141200" y="1512888"/>
          <p14:tracePt t="78607" x="12131675" y="1552575"/>
          <p14:tracePt t="78613" x="12131675" y="1582738"/>
          <p14:tracePt t="78623" x="12131675" y="1603375"/>
          <p14:tracePt t="78631" x="12122150" y="1633538"/>
          <p14:tracePt t="78639" x="12122150" y="1663700"/>
          <p14:tracePt t="78647" x="12111038" y="1693863"/>
          <p14:tracePt t="78655" x="12101513" y="1735138"/>
          <p14:tracePt t="78663" x="12090400" y="1784350"/>
          <p14:tracePt t="78671" x="12080875" y="1825625"/>
          <p14:tracePt t="78679" x="12080875" y="1865313"/>
          <p14:tracePt t="78687" x="12060238" y="1906588"/>
          <p14:tracePt t="78696" x="12050713" y="1936750"/>
          <p14:tracePt t="78703" x="12050713" y="1987550"/>
          <p14:tracePt t="78712" x="12050713" y="2006600"/>
          <p14:tracePt t="78719" x="12050713" y="2017713"/>
          <p14:tracePt t="78727" x="12041188" y="2036763"/>
          <p14:tracePt t="78735" x="12041188" y="2057400"/>
          <p14:tracePt t="78743" x="12030075" y="2066925"/>
          <p14:tracePt t="78751" x="12030075" y="2087563"/>
          <p14:tracePt t="78759" x="12020550" y="2087563"/>
          <p14:tracePt t="78767" x="12020550" y="2097088"/>
          <p14:tracePt t="78775" x="12011025" y="2097088"/>
          <p14:tracePt t="78783" x="12011025" y="2108200"/>
          <p14:tracePt t="78799" x="11999913" y="2117725"/>
          <p14:tracePt t="78815" x="11999913" y="2127250"/>
          <p14:tracePt t="78823" x="11990388" y="2127250"/>
          <p14:tracePt t="78831" x="11969750" y="2138363"/>
          <p14:tracePt t="78839" x="11960225" y="2138363"/>
          <p14:tracePt t="78847" x="11939588" y="2147888"/>
          <p14:tracePt t="78855" x="11909425" y="2168525"/>
          <p14:tracePt t="78865" x="11879263" y="2178050"/>
          <p14:tracePt t="78871" x="11858625" y="2189163"/>
          <p14:tracePt t="78881" x="11788775" y="2219325"/>
          <p14:tracePt t="78889" x="11728450" y="2228850"/>
          <p14:tracePt t="78897" x="11698288" y="2238375"/>
          <p14:tracePt t="78905" x="11587163" y="2268538"/>
          <p14:tracePt t="78913" x="11496675" y="2279650"/>
          <p14:tracePt t="78921" x="11415713" y="2309813"/>
          <p14:tracePt t="78929" x="11295063" y="2330450"/>
          <p14:tracePt t="78937" x="11193463" y="2360613"/>
          <p14:tracePt t="78945" x="11102975" y="2379663"/>
          <p14:tracePt t="78953" x="11052175" y="2390775"/>
          <p14:tracePt t="78961" x="11012488" y="2400300"/>
          <p14:tracePt t="78969" x="10961688" y="2420938"/>
          <p14:tracePt t="78978" x="10961688" y="2430463"/>
          <p14:tracePt t="79025" x="10961688" y="2439988"/>
          <p14:tracePt t="79057" x="10961688" y="2451100"/>
          <p14:tracePt t="79097" x="10971213" y="2451100"/>
          <p14:tracePt t="79113" x="10982325" y="2451100"/>
          <p14:tracePt t="79121" x="10991850" y="2460625"/>
          <p14:tracePt t="79131" x="11001375" y="2460625"/>
          <p14:tracePt t="79137" x="11012488" y="2460625"/>
          <p14:tracePt t="79147" x="11022013" y="2460625"/>
          <p14:tracePt t="79153" x="11031538" y="2460625"/>
          <p14:tracePt t="79211" x="11042650" y="2460625"/>
          <p14:tracePt t="79219" x="11052175" y="2460625"/>
          <p14:tracePt t="79227" x="11063288" y="2460625"/>
          <p14:tracePt t="79235" x="11072813" y="2460625"/>
          <p14:tracePt t="79243" x="11082338" y="2439988"/>
          <p14:tracePt t="79251" x="11093450" y="2430463"/>
          <p14:tracePt t="79259" x="11112500" y="2420938"/>
          <p14:tracePt t="79267" x="11142663" y="2409825"/>
          <p14:tracePt t="79276" x="11163300" y="2409825"/>
          <p14:tracePt t="79283" x="11223625" y="2409825"/>
          <p14:tracePt t="79291" x="11304588" y="2400300"/>
          <p14:tracePt t="79299" x="11355388" y="2400300"/>
          <p14:tracePt t="79307" x="11455400" y="2400300"/>
          <p14:tracePt t="79315" x="11515725" y="2400300"/>
          <p14:tracePt t="79323" x="11596688" y="2409825"/>
          <p14:tracePt t="79331" x="11637963" y="2420938"/>
          <p14:tracePt t="79339" x="11698288" y="2420938"/>
          <p14:tracePt t="79347" x="11728450" y="2430463"/>
          <p14:tracePt t="79355" x="11768138" y="2439988"/>
          <p14:tracePt t="79363" x="11788775" y="2439988"/>
          <p14:tracePt t="79371" x="11818938" y="2451100"/>
          <p14:tracePt t="79379" x="11839575" y="2460625"/>
          <p14:tracePt t="79387" x="11849100" y="2460625"/>
          <p14:tracePt t="79395" x="11858625" y="2460625"/>
          <p14:tracePt t="79470" x="11858625" y="2470150"/>
          <p14:tracePt t="79478" x="11858625" y="2490788"/>
          <p14:tracePt t="79486" x="11858625" y="2520950"/>
          <p14:tracePt t="79494" x="11858625" y="2551113"/>
          <p14:tracePt t="79502" x="11879263" y="2611438"/>
          <p14:tracePt t="79511" x="11909425" y="2722563"/>
          <p14:tracePt t="79518" x="11930063" y="2782888"/>
          <p14:tracePt t="79527" x="11939588" y="2863850"/>
          <p14:tracePt t="79534" x="11980863" y="2935288"/>
          <p14:tracePt t="79544" x="11980863" y="2965450"/>
          <p14:tracePt t="79550" x="12011025" y="3025775"/>
          <p14:tracePt t="79561" x="12020550" y="3055938"/>
          <p14:tracePt t="79566" x="12030075" y="3086100"/>
          <p14:tracePt t="79575" x="12030075" y="3116263"/>
          <p14:tracePt t="79582" x="12041188" y="3136900"/>
          <p14:tracePt t="79590" x="12041188" y="3155950"/>
          <p14:tracePt t="79598" x="12050713" y="3167063"/>
          <p14:tracePt t="79606" x="12050713" y="3197225"/>
          <p14:tracePt t="79614" x="12050713" y="3206750"/>
          <p14:tracePt t="79622" x="12050713" y="3236913"/>
          <p14:tracePt t="79629" x="12050713" y="3257550"/>
          <p14:tracePt t="79637" x="12060238" y="3278188"/>
          <p14:tracePt t="79645" x="12060238" y="3308350"/>
          <p14:tracePt t="79653" x="12060238" y="3317875"/>
          <p14:tracePt t="79661" x="12060238" y="3348038"/>
          <p14:tracePt t="79669" x="12071350" y="3389313"/>
          <p14:tracePt t="79677" x="12071350" y="3419475"/>
          <p14:tracePt t="79685" x="12071350" y="3449638"/>
          <p14:tracePt t="79693" x="12071350" y="3468688"/>
          <p14:tracePt t="79703" x="12071350" y="3489325"/>
          <p14:tracePt t="79709" x="12071350" y="3509963"/>
          <p14:tracePt t="79719" x="12071350" y="3530600"/>
          <p14:tracePt t="79727" x="12071350" y="3549650"/>
          <p14:tracePt t="79743" x="12071350" y="3570288"/>
          <p14:tracePt t="79751" x="12071350" y="3579813"/>
          <p14:tracePt t="79759" x="12060238" y="3590925"/>
          <p14:tracePt t="79767" x="12050713" y="3590925"/>
          <p14:tracePt t="79775" x="12041188" y="3600450"/>
          <p14:tracePt t="79783" x="12030075" y="3600450"/>
          <p14:tracePt t="79791" x="11999913" y="3600450"/>
          <p14:tracePt t="79799" x="11950700" y="3630613"/>
          <p14:tracePt t="79807" x="11888788" y="3630613"/>
          <p14:tracePt t="79815" x="11818938" y="3630613"/>
          <p14:tracePt t="79823" x="11758613" y="3630613"/>
          <p14:tracePt t="79831" x="11647488" y="3630613"/>
          <p14:tracePt t="79840" x="11587163" y="3630613"/>
          <p14:tracePt t="79847" x="11476038" y="3630613"/>
          <p14:tracePt t="79855" x="11415713" y="3630613"/>
          <p14:tracePt t="79863" x="11374438" y="3630613"/>
          <p14:tracePt t="79871" x="11355388" y="3640138"/>
          <p14:tracePt t="79879" x="11334750" y="3640138"/>
          <p14:tracePt t="79887" x="11325225" y="3640138"/>
          <p14:tracePt t="79895" x="11314113" y="3640138"/>
          <p14:tracePt t="79943" x="11314113" y="3651250"/>
          <p14:tracePt t="79969" x="11314113" y="3660775"/>
          <p14:tracePt t="79994" x="11314113" y="3670300"/>
          <p14:tracePt t="80000" x="11314113" y="3681413"/>
          <p14:tracePt t="80016" x="11314113" y="3690938"/>
          <p14:tracePt t="80026" x="11304588" y="3702050"/>
          <p14:tracePt t="80035" x="11304588" y="3721100"/>
          <p14:tracePt t="80042" x="11304588" y="3732213"/>
          <p14:tracePt t="80057" x="11304588" y="3741738"/>
          <p14:tracePt t="80065" x="11304588" y="3751263"/>
          <p14:tracePt t="80073" x="11304588" y="3762375"/>
          <p14:tracePt t="80089" x="11304588" y="3771900"/>
          <p14:tracePt t="80153" x="11295063" y="3771900"/>
          <p14:tracePt t="80161" x="11295063" y="3781425"/>
          <p14:tracePt t="80169" x="11283950" y="3781425"/>
          <p14:tracePt t="80177" x="11283950" y="3792538"/>
          <p14:tracePt t="80193" x="11274425" y="3802063"/>
          <p14:tracePt t="80217" x="11264900" y="3802063"/>
          <p14:tracePt t="80257" x="11253788" y="3811588"/>
          <p14:tracePt t="80267" x="11244263" y="3822700"/>
          <p14:tracePt t="80272" x="11244263" y="3832225"/>
          <p14:tracePt t="80283" x="11244263" y="3841750"/>
          <p14:tracePt t="80307" x="11244263" y="3862388"/>
          <p14:tracePt t="80315" x="11244263" y="3873500"/>
          <p14:tracePt t="80331" x="11244263" y="3892550"/>
          <p14:tracePt t="80347" x="11253788" y="3903663"/>
          <p14:tracePt t="80354" x="11253788" y="3913188"/>
          <p14:tracePt t="80363" x="11264900" y="3922713"/>
          <p14:tracePt t="80370" x="11274425" y="3922713"/>
          <p14:tracePt t="80379" x="11274425" y="3933825"/>
          <p14:tracePt t="80395" x="11283950" y="3933825"/>
          <p14:tracePt t="80411" x="11304588" y="3933825"/>
          <p14:tracePt t="80419" x="11325225" y="3933825"/>
          <p14:tracePt t="80427" x="11334750" y="3943350"/>
          <p14:tracePt t="80435" x="11364913" y="3943350"/>
          <p14:tracePt t="80443" x="11406188" y="3952875"/>
          <p14:tracePt t="80451" x="11436350" y="3952875"/>
          <p14:tracePt t="80459" x="11466513" y="3952875"/>
          <p14:tracePt t="80467" x="11476038" y="3952875"/>
          <p14:tracePt t="80475" x="11485563" y="3952875"/>
          <p14:tracePt t="80483" x="11496675" y="3952875"/>
          <p14:tracePt t="80491" x="11506200" y="3952875"/>
          <p14:tracePt t="80499" x="11515725" y="3952875"/>
          <p14:tracePt t="80523" x="11515725" y="3963988"/>
          <p14:tracePt t="80539" x="11536363" y="3973513"/>
          <p14:tracePt t="80549" x="11545888" y="3973513"/>
          <p14:tracePt t="80555" x="11566525" y="3983038"/>
          <p14:tracePt t="80565" x="11587163" y="4003675"/>
          <p14:tracePt t="80571" x="11607800" y="4013200"/>
          <p14:tracePt t="80581" x="11637963" y="4033838"/>
          <p14:tracePt t="80589" x="11647488" y="4054475"/>
          <p14:tracePt t="80597" x="11668125" y="4075113"/>
          <p14:tracePt t="80605" x="11687175" y="4094163"/>
          <p14:tracePt t="80613" x="11707813" y="4114800"/>
          <p14:tracePt t="80621" x="11728450" y="4135438"/>
          <p14:tracePt t="80629" x="11758613" y="4175125"/>
          <p14:tracePt t="80637" x="11779250" y="4216400"/>
          <p14:tracePt t="80645" x="11818938" y="4256088"/>
          <p14:tracePt t="80652" x="11828463" y="4276725"/>
          <p14:tracePt t="80661" x="11849100" y="4306888"/>
          <p14:tracePt t="80669" x="11869738" y="4325938"/>
          <p14:tracePt t="80677" x="11879263" y="4356100"/>
          <p14:tracePt t="80686" x="11888788" y="4376738"/>
          <p14:tracePt t="80693" x="11888788" y="4406900"/>
          <p14:tracePt t="80701" x="11899900" y="4437063"/>
          <p14:tracePt t="80709" x="11918950" y="4487863"/>
          <p14:tracePt t="80717" x="11930063" y="4548188"/>
          <p14:tracePt t="80725" x="11960225" y="4629150"/>
          <p14:tracePt t="80733" x="11969750" y="4659313"/>
          <p14:tracePt t="80741" x="11990388" y="4719638"/>
          <p14:tracePt t="80749" x="11999913" y="4779963"/>
          <p14:tracePt t="80757" x="12011025" y="4821238"/>
          <p14:tracePt t="80765" x="12011025" y="4851400"/>
          <p14:tracePt t="80773" x="12030075" y="4881563"/>
          <p14:tracePt t="80781" x="12030075" y="4932363"/>
          <p14:tracePt t="80789" x="12030075" y="4972050"/>
          <p14:tracePt t="80799" x="12041188" y="5011738"/>
          <p14:tracePt t="80805" x="12041188" y="5041900"/>
          <p14:tracePt t="80815" x="12041188" y="5073650"/>
          <p14:tracePt t="80821" x="12041188" y="5113338"/>
          <p14:tracePt t="80831" x="12041188" y="5173663"/>
          <p14:tracePt t="80837" x="12041188" y="5213350"/>
          <p14:tracePt t="80847" x="12041188" y="5254625"/>
          <p14:tracePt t="80855" x="12041188" y="5284788"/>
          <p14:tracePt t="80863" x="12030075" y="5305425"/>
          <p14:tracePt t="80871" x="12030075" y="5314950"/>
          <p14:tracePt t="80879" x="12030075" y="5324475"/>
          <p14:tracePt t="80887" x="12030075" y="5335588"/>
          <p14:tracePt t="80911" x="12020550" y="5335588"/>
          <p14:tracePt t="80976" x="12011025" y="5335588"/>
          <p14:tracePt t="81001" x="11999913" y="5335588"/>
          <p14:tracePt t="81008" x="11990388" y="5335588"/>
          <p14:tracePt t="81016" x="11980863" y="5345113"/>
          <p14:tracePt t="81023" x="11950700" y="5345113"/>
          <p14:tracePt t="81032" x="11930063" y="5354638"/>
          <p14:tracePt t="81039" x="11899900" y="5354638"/>
          <p14:tracePt t="81047" x="11849100" y="5365750"/>
          <p14:tracePt t="81056" x="11798300" y="5365750"/>
          <p14:tracePt t="81063" x="11768138" y="5365750"/>
          <p14:tracePt t="81072" x="11737975" y="5365750"/>
          <p14:tracePt t="81079" x="11707813" y="5365750"/>
          <p14:tracePt t="81087" x="11677650" y="5365750"/>
          <p14:tracePt t="81096" x="11647488" y="5365750"/>
          <p14:tracePt t="81103" x="11626850" y="5365750"/>
          <p14:tracePt t="81113" x="11607800" y="5365750"/>
          <p14:tracePt t="81121" x="11587163" y="5365750"/>
          <p14:tracePt t="81203" x="11577638" y="5365750"/>
          <p14:tracePt t="81306" x="11566525" y="5365750"/>
          <p14:tracePt t="81321" x="11557000" y="5365750"/>
          <p14:tracePt t="81328" x="11536363" y="5365750"/>
          <p14:tracePt t="81337" x="11526838" y="5365750"/>
          <p14:tracePt t="81345" x="11496675" y="5365750"/>
          <p14:tracePt t="81353" x="11445875" y="5365750"/>
          <p14:tracePt t="81361" x="11334750" y="5345113"/>
          <p14:tracePt t="81368" x="11172825" y="5314950"/>
          <p14:tracePt t="81379" x="10991850" y="5275263"/>
          <p14:tracePt t="81385" x="10780713" y="5245100"/>
          <p14:tracePt t="81395" x="10336213" y="5173663"/>
          <p14:tracePt t="81403" x="9882188" y="5083175"/>
          <p14:tracePt t="81411" x="9469438" y="5011738"/>
          <p14:tracePt t="81419" x="8793163" y="4851400"/>
          <p14:tracePt t="81426" x="8037513" y="4710113"/>
          <p14:tracePt t="81434" x="7472363" y="4578350"/>
          <p14:tracePt t="81442" x="6675438" y="4406900"/>
          <p14:tracePt t="81450" x="5919788" y="4184650"/>
          <p14:tracePt t="81458" x="5273675" y="4024313"/>
          <p14:tracePt t="81467" x="4497388" y="3771900"/>
          <p14:tracePt t="81475" x="3841750" y="3519488"/>
          <p14:tracePt t="81482" x="3216275" y="3248025"/>
          <p14:tracePt t="81491" x="2782888" y="3076575"/>
          <p14:tracePt t="81498" x="2611438" y="2995613"/>
          <p14:tracePt t="81507" x="2400300" y="2874963"/>
          <p14:tracePt t="81515" x="2289175" y="2803525"/>
          <p14:tracePt t="81523" x="2208213" y="2743200"/>
          <p14:tracePt t="81531" x="2117725" y="2673350"/>
          <p14:tracePt t="81539" x="2016125" y="2571750"/>
          <p14:tracePt t="81548" x="1946275" y="2460625"/>
          <p14:tracePt t="81555" x="1855788" y="2360613"/>
          <p14:tracePt t="81563" x="1714500" y="2147888"/>
          <p14:tracePt t="81571" x="1563688" y="1946275"/>
          <p14:tracePt t="81578" x="1492250" y="1825625"/>
          <p14:tracePt t="81587" x="1411288" y="1724025"/>
          <p14:tracePt t="81594" x="1300163" y="1543050"/>
          <p14:tracePt t="81603" x="1209675" y="1411288"/>
          <p14:tracePt t="81610" x="1068388" y="1230313"/>
          <p14:tracePt t="81619" x="977900" y="1109663"/>
          <p14:tracePt t="81626" x="908050" y="998538"/>
          <p14:tracePt t="81635" x="796925" y="847725"/>
          <p14:tracePt t="81642" x="736600" y="755650"/>
          <p14:tracePt t="81651" x="646113" y="604838"/>
          <p14:tracePt t="81659" x="584200" y="514350"/>
          <p14:tracePt t="81667" x="544513" y="433388"/>
          <p14:tracePt t="81676" x="514350" y="352425"/>
          <p14:tracePt t="81685" x="493713" y="322263"/>
          <p14:tracePt t="81692" x="454025" y="231775"/>
          <p14:tracePt t="81701" x="433388" y="161925"/>
          <p14:tracePt t="81708" x="393700" y="80963"/>
          <p14:tracePt t="81717" x="363538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</a:t>
            </a:r>
            <a:r>
              <a:rPr lang="en-US" altLang="ko-KR"/>
              <a:t>.1</a:t>
            </a:r>
            <a:r>
              <a:rPr lang="ko-KR" altLang="en-US"/>
              <a:t> ResNet</a:t>
            </a:r>
            <a:r>
              <a:rPr lang="en-US" altLang="ko-KR"/>
              <a:t> </a:t>
            </a:r>
            <a:r>
              <a:rPr lang="ko-KR" altLang="en-US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 err="1"/>
              <a:t>ResNet이</a:t>
            </a:r>
            <a:r>
              <a:rPr lang="ko-KR" altLang="en-US" dirty="0"/>
              <a:t> 나오기까지 최고의 기록을 세운 모델들을 다룬 표입니다.</a:t>
            </a:r>
          </a:p>
          <a:p>
            <a:pPr>
              <a:defRPr/>
            </a:pPr>
            <a:r>
              <a:rPr lang="ko-KR" altLang="en-US" dirty="0"/>
              <a:t>오차율이 획기적으로 줄어드는 것을 볼 수 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 err="1"/>
              <a:t>컬러</a:t>
            </a:r>
            <a:r>
              <a:rPr lang="en-US" altLang="ko-KR" dirty="0"/>
              <a:t> </a:t>
            </a:r>
            <a:r>
              <a:rPr lang="en-US" altLang="ko-KR" dirty="0" err="1"/>
              <a:t>데이터셋은</a:t>
            </a:r>
            <a:r>
              <a:rPr lang="ko-KR" altLang="en-US" dirty="0"/>
              <a:t> </a:t>
            </a:r>
            <a:r>
              <a:rPr lang="en-US" altLang="ko-KR" dirty="0" err="1"/>
              <a:t>흑백</a:t>
            </a:r>
            <a:r>
              <a:rPr lang="en-US" altLang="ko-KR" dirty="0"/>
              <a:t> </a:t>
            </a:r>
            <a:r>
              <a:rPr lang="en-US" altLang="ko-KR" dirty="0" err="1"/>
              <a:t>이미지보다</a:t>
            </a:r>
            <a:r>
              <a:rPr lang="ko-KR" altLang="en-US" dirty="0"/>
              <a:t> </a:t>
            </a:r>
            <a:r>
              <a:rPr lang="en-US" altLang="ko-KR" dirty="0" err="1"/>
              <a:t>복잡하므로</a:t>
            </a:r>
            <a:r>
              <a:rPr lang="ko-KR" altLang="en-US" dirty="0"/>
              <a:t> </a:t>
            </a:r>
            <a:r>
              <a:rPr lang="en-US" altLang="ko-KR" dirty="0" err="1"/>
              <a:t>학습을</a:t>
            </a:r>
            <a:r>
              <a:rPr lang="ko-KR" altLang="en-US" dirty="0"/>
              <a:t> </a:t>
            </a:r>
            <a:r>
              <a:rPr lang="en-US" altLang="ko-KR" dirty="0"/>
              <a:t>더 </a:t>
            </a:r>
            <a:r>
              <a:rPr lang="ko-KR" altLang="en-US" dirty="0"/>
              <a:t>많</a:t>
            </a:r>
            <a:r>
              <a:rPr lang="en-US" altLang="ko-KR" dirty="0"/>
              <a:t>이 </a:t>
            </a:r>
            <a:r>
              <a:rPr lang="en-US" altLang="ko-KR" dirty="0" err="1"/>
              <a:t>해야</a:t>
            </a:r>
            <a:r>
              <a:rPr lang="en-US" altLang="ko-KR" dirty="0"/>
              <a:t> </a:t>
            </a:r>
            <a:r>
              <a:rPr lang="en-US" altLang="ko-KR" dirty="0" err="1"/>
              <a:t>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87105" y="2705531"/>
            <a:ext cx="8217789" cy="32696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310D4DE-0968-41B7-98C6-11331A228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69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0" x="6575425" y="3429000"/>
          <p14:tracePt t="297" x="6484938" y="3449638"/>
          <p14:tracePt t="301" x="6434138" y="3459163"/>
          <p14:tracePt t="311" x="6362700" y="3468688"/>
          <p14:tracePt t="316" x="6302375" y="3468688"/>
          <p14:tracePt t="327" x="6202363" y="3468688"/>
          <p14:tracePt t="333" x="6091238" y="3468688"/>
          <p14:tracePt t="342" x="6019800" y="3468688"/>
          <p14:tracePt t="351" x="5848350" y="3468688"/>
          <p14:tracePt t="358" x="5657850" y="3468688"/>
          <p14:tracePt t="367" x="5486400" y="3449638"/>
          <p14:tracePt t="374" x="5414963" y="3449638"/>
          <p14:tracePt t="383" x="5224463" y="3419475"/>
          <p14:tracePt t="391" x="5053013" y="3408363"/>
          <p14:tracePt t="399" x="4881563" y="3378200"/>
          <p14:tracePt t="408" x="4749800" y="3348038"/>
          <p14:tracePt t="415" x="4668838" y="3348038"/>
          <p14:tracePt t="423" x="4457700" y="3297238"/>
          <p14:tracePt t="431" x="4337050" y="3278188"/>
          <p14:tracePt t="438" x="4235450" y="3236913"/>
          <p14:tracePt t="447" x="4195763" y="3227388"/>
          <p14:tracePt t="454" x="4073525" y="3197225"/>
          <p14:tracePt t="463" x="3994150" y="3155950"/>
          <p14:tracePt t="470" x="3943350" y="3136900"/>
          <p14:tracePt t="479" x="3841750" y="3086100"/>
          <p14:tracePt t="486" x="3651250" y="3005138"/>
          <p14:tracePt t="495" x="3549650" y="2965450"/>
          <p14:tracePt t="502" x="3479800" y="2924175"/>
          <p14:tracePt t="511" x="3317875" y="2844800"/>
          <p14:tracePt t="518" x="3206750" y="2782888"/>
          <p14:tracePt t="527" x="3116263" y="2722563"/>
          <p14:tracePt t="534" x="3025775" y="2641600"/>
          <p14:tracePt t="543" x="2944813" y="2571750"/>
          <p14:tracePt t="550" x="2914650" y="2532063"/>
          <p14:tracePt t="559" x="2824163" y="2451100"/>
          <p14:tracePt t="567" x="2752725" y="2379663"/>
          <p14:tracePt t="577" x="2732088" y="2330450"/>
          <p14:tracePt t="582" x="2671763" y="2259013"/>
          <p14:tracePt t="593" x="2632075" y="2198688"/>
          <p14:tracePt t="598" x="2611438" y="2147888"/>
          <p14:tracePt t="609" x="2592388" y="2108200"/>
          <p14:tracePt t="615" x="2592388" y="2087563"/>
          <p14:tracePt t="624" x="2581275" y="2057400"/>
          <p14:tracePt t="633" x="2560638" y="2006600"/>
          <p14:tracePt t="640" x="2530475" y="1946275"/>
          <p14:tracePt t="649" x="2520950" y="1906588"/>
          <p14:tracePt t="656" x="2511425" y="1876425"/>
          <p14:tracePt t="665" x="2511425" y="1846263"/>
          <p14:tracePt t="673" x="2500313" y="1795463"/>
          <p14:tracePt t="681" x="2490788" y="1754188"/>
          <p14:tracePt t="689" x="2490788" y="1714500"/>
          <p14:tracePt t="697" x="2490788" y="1693863"/>
          <p14:tracePt t="704" x="2490788" y="1663700"/>
          <p14:tracePt t="713" x="2490788" y="1633538"/>
          <p14:tracePt t="720" x="2490788" y="1624013"/>
          <p14:tracePt t="729" x="2490788" y="1612900"/>
          <p14:tracePt t="737" x="2490788" y="1603375"/>
          <p14:tracePt t="753" x="2490788" y="1593850"/>
          <p14:tracePt t="761" x="2500313" y="1593850"/>
          <p14:tracePt t="768" x="2511425" y="1582738"/>
          <p14:tracePt t="785" x="2520950" y="1582738"/>
          <p14:tracePt t="793" x="2520950" y="1573213"/>
          <p14:tracePt t="860" x="2520950" y="1582738"/>
          <p14:tracePt t="1356" x="2520950" y="1573213"/>
          <p14:tracePt t="1511" x="2520950" y="1563688"/>
          <p14:tracePt t="1800" x="2541588" y="1563688"/>
          <p14:tracePt t="1808" x="2581275" y="1563688"/>
          <p14:tracePt t="1816" x="2671763" y="1563688"/>
          <p14:tracePt t="1825" x="2763838" y="1563688"/>
          <p14:tracePt t="1832" x="2914650" y="1563688"/>
          <p14:tracePt t="1841" x="3025775" y="1563688"/>
          <p14:tracePt t="1848" x="3227388" y="1563688"/>
          <p14:tracePt t="1856" x="3378200" y="1563688"/>
          <p14:tracePt t="1864" x="3459163" y="1563688"/>
          <p14:tracePt t="1872" x="3609975" y="1563688"/>
          <p14:tracePt t="1880" x="3681413" y="1563688"/>
          <p14:tracePt t="1888" x="3711575" y="1563688"/>
          <p14:tracePt t="1896" x="3741738" y="1563688"/>
          <p14:tracePt t="1904" x="3751263" y="1563688"/>
          <p14:tracePt t="2439" x="3751263" y="1573213"/>
          <p14:tracePt t="2455" x="3771900" y="1573213"/>
          <p14:tracePt t="2461" x="3802063" y="1573213"/>
          <p14:tracePt t="2469" x="3822700" y="1573213"/>
          <p14:tracePt t="2477" x="3852863" y="1573213"/>
          <p14:tracePt t="2485" x="3892550" y="1573213"/>
          <p14:tracePt t="2493" x="3943350" y="1573213"/>
          <p14:tracePt t="2501" x="4024313" y="1573213"/>
          <p14:tracePt t="2509" x="4064000" y="1573213"/>
          <p14:tracePt t="2517" x="4094163" y="1573213"/>
          <p14:tracePt t="2524" x="4124325" y="1573213"/>
          <p14:tracePt t="2532" x="4133850" y="1573213"/>
          <p14:tracePt t="2540" x="4144963" y="1573213"/>
          <p14:tracePt t="2572" x="4154488" y="1573213"/>
          <p14:tracePt t="2654" x="4165600" y="1573213"/>
          <p14:tracePt t="2686" x="4165600" y="1563688"/>
          <p14:tracePt t="2734" x="4175125" y="1563688"/>
          <p14:tracePt t="2817" x="4175125" y="1552575"/>
          <p14:tracePt t="2831" x="4184650" y="1552575"/>
          <p14:tracePt t="2841" x="4195763" y="1543050"/>
          <p14:tracePt t="2847" x="4205288" y="1543050"/>
          <p14:tracePt t="2856" x="4235450" y="1533525"/>
          <p14:tracePt t="2862" x="4256088" y="1533525"/>
          <p14:tracePt t="2873" x="4295775" y="1533525"/>
          <p14:tracePt t="2880" x="4325938" y="1533525"/>
          <p14:tracePt t="2888" x="4356100" y="1522413"/>
          <p14:tracePt t="2896" x="4386263" y="1522413"/>
          <p14:tracePt t="2904" x="4416425" y="1522413"/>
          <p14:tracePt t="2912" x="4437063" y="1522413"/>
          <p14:tracePt t="2920" x="4457700" y="1522413"/>
          <p14:tracePt t="2928" x="4467225" y="1522413"/>
          <p14:tracePt t="2936" x="4476750" y="1522413"/>
          <p14:tracePt t="3534" x="4476750" y="1512888"/>
          <p14:tracePt t="3652" x="4518025" y="1512888"/>
          <p14:tracePt t="3662" x="4557713" y="1512888"/>
          <p14:tracePt t="3668" x="4618038" y="1512888"/>
          <p14:tracePt t="3678" x="4749800" y="1512888"/>
          <p14:tracePt t="3684" x="4840288" y="1512888"/>
          <p14:tracePt t="3694" x="4960938" y="1512888"/>
          <p14:tracePt t="3700" x="5072063" y="1522413"/>
          <p14:tracePt t="3710" x="5203825" y="1533525"/>
          <p14:tracePt t="3718" x="5284788" y="1533525"/>
          <p14:tracePt t="3726" x="5364163" y="1543050"/>
          <p14:tracePt t="3734" x="5405438" y="1543050"/>
          <p14:tracePt t="3742" x="5435600" y="1552575"/>
          <p14:tracePt t="3758" x="5445125" y="1552575"/>
          <p14:tracePt t="4147" x="5475288" y="1552575"/>
          <p14:tracePt t="4154" x="5526088" y="1552575"/>
          <p14:tracePt t="4163" x="5576888" y="1552575"/>
          <p14:tracePt t="4170" x="5657850" y="1552575"/>
          <p14:tracePt t="4177" x="5808663" y="1573213"/>
          <p14:tracePt t="4186" x="5889625" y="1582738"/>
          <p14:tracePt t="4193" x="5980113" y="1603375"/>
          <p14:tracePt t="4200" x="6061075" y="1603375"/>
          <p14:tracePt t="4208" x="6100763" y="1603375"/>
          <p14:tracePt t="4216" x="6130925" y="1612900"/>
          <p14:tracePt t="4226" x="6142038" y="1612900"/>
          <p14:tracePt t="4232" x="6151563" y="1612900"/>
          <p14:tracePt t="4510" x="6151563" y="1624013"/>
          <p14:tracePt t="4538" x="6151563" y="1633538"/>
          <p14:tracePt t="4654" x="6151563" y="1644650"/>
          <p14:tracePt t="4710" x="6151563" y="1654175"/>
          <p14:tracePt t="4758" x="6151563" y="1663700"/>
          <p14:tracePt t="4782" x="6151563" y="1674813"/>
          <p14:tracePt t="4798" x="6151563" y="1684338"/>
          <p14:tracePt t="4815" x="6151563" y="1693863"/>
          <p14:tracePt t="4840" x="6151563" y="1704975"/>
          <p14:tracePt t="4856" x="6151563" y="1714500"/>
          <p14:tracePt t="4886" x="6151563" y="1724025"/>
          <p14:tracePt t="4935" x="6151563" y="1735138"/>
          <p14:tracePt t="4952" x="6161088" y="1735138"/>
          <p14:tracePt t="4959" x="6191250" y="1735138"/>
          <p14:tracePt t="4967" x="6232525" y="1735138"/>
          <p14:tracePt t="4975" x="6272213" y="1735138"/>
          <p14:tracePt t="4984" x="6332538" y="1735138"/>
          <p14:tracePt t="4990" x="6403975" y="1735138"/>
          <p14:tracePt t="4998" x="6503988" y="1735138"/>
          <p14:tracePt t="5006" x="6635750" y="1735138"/>
          <p14:tracePt t="5014" x="6765925" y="1735138"/>
          <p14:tracePt t="5022" x="6858000" y="1735138"/>
          <p14:tracePt t="5030" x="7059613" y="1735138"/>
          <p14:tracePt t="5038" x="7231063" y="1735138"/>
          <p14:tracePt t="5046" x="7342188" y="1735138"/>
          <p14:tracePt t="5054" x="7472363" y="1735138"/>
          <p14:tracePt t="5062" x="7553325" y="1724025"/>
          <p14:tracePt t="5070" x="7634288" y="1714500"/>
          <p14:tracePt t="5078" x="7673975" y="1704975"/>
          <p14:tracePt t="5088" x="7715250" y="1693863"/>
          <p14:tracePt t="5104" x="7715250" y="1684338"/>
          <p14:tracePt t="5128" x="7715250" y="1674813"/>
          <p14:tracePt t="5216" x="7715250" y="1663700"/>
          <p14:tracePt t="5404" x="7715250" y="1674813"/>
          <p14:tracePt t="5420" x="7715250" y="1684338"/>
          <p14:tracePt t="5435" x="7715250" y="1693863"/>
          <p14:tracePt t="5548" x="7704138" y="1704975"/>
          <p14:tracePt t="5556" x="7673975" y="1744663"/>
          <p14:tracePt t="5566" x="7623175" y="1765300"/>
          <p14:tracePt t="5572" x="7502525" y="1804988"/>
          <p14:tracePt t="5579" x="7442200" y="1835150"/>
          <p14:tracePt t="5586" x="7361238" y="1855788"/>
          <p14:tracePt t="5602" x="7331075" y="1855788"/>
          <p14:tracePt t="5610" x="7270750" y="1876425"/>
          <p14:tracePt t="5618" x="7210425" y="1895475"/>
          <p14:tracePt t="5626" x="7159625" y="1906588"/>
          <p14:tracePt t="5637" x="7129463" y="1916113"/>
          <p14:tracePt t="5642" x="7059613" y="1925638"/>
          <p14:tracePt t="5652" x="6978650" y="1946275"/>
          <p14:tracePt t="5660" x="6867525" y="1976438"/>
          <p14:tracePt t="5668" x="6705600" y="2006600"/>
          <p14:tracePt t="5675" x="6443663" y="2036763"/>
          <p14:tracePt t="5684" x="6151563" y="2078038"/>
          <p14:tracePt t="5692" x="5848350" y="2078038"/>
          <p14:tracePt t="5700" x="5697538" y="2097088"/>
          <p14:tracePt t="5708" x="5324475" y="2108200"/>
          <p14:tracePt t="5716" x="4900613" y="2108200"/>
          <p14:tracePt t="5724" x="4729163" y="2108200"/>
          <p14:tracePt t="5732" x="4538663" y="2127250"/>
          <p14:tracePt t="5739" x="4225925" y="2147888"/>
          <p14:tracePt t="5747" x="4114800" y="2147888"/>
          <p14:tracePt t="5756" x="3943350" y="2159000"/>
          <p14:tracePt t="5764" x="3841750" y="2178050"/>
          <p14:tracePt t="5772" x="3751263" y="2189163"/>
          <p14:tracePt t="5780" x="3651250" y="2208213"/>
          <p14:tracePt t="5788" x="3589338" y="2219325"/>
          <p14:tracePt t="5797" x="3549650" y="2219325"/>
          <p14:tracePt t="5804" x="3489325" y="2228850"/>
          <p14:tracePt t="5812" x="3408363" y="2238375"/>
          <p14:tracePt t="5820" x="3348038" y="2238375"/>
          <p14:tracePt t="5828" x="3257550" y="2259013"/>
          <p14:tracePt t="5836" x="3176588" y="2268538"/>
          <p14:tracePt t="5844" x="3095625" y="2268538"/>
          <p14:tracePt t="5852" x="3005138" y="2279650"/>
          <p14:tracePt t="5860" x="2854325" y="2298700"/>
          <p14:tracePt t="5868" x="2752725" y="2298700"/>
          <p14:tracePt t="5876" x="2671763" y="2309813"/>
          <p14:tracePt t="5884" x="2581275" y="2319338"/>
          <p14:tracePt t="5892" x="2500313" y="2319338"/>
          <p14:tracePt t="5900" x="2420938" y="2339975"/>
          <p14:tracePt t="5908" x="2359025" y="2339975"/>
          <p14:tracePt t="5916" x="2268538" y="2349500"/>
          <p14:tracePt t="5924" x="2208213" y="2349500"/>
          <p14:tracePt t="5934" x="2127250" y="2360613"/>
          <p14:tracePt t="5941" x="2097088" y="2360613"/>
          <p14:tracePt t="5950" x="2027238" y="2379663"/>
          <p14:tracePt t="5957" x="1925638" y="2390775"/>
          <p14:tracePt t="5966" x="1885950" y="2400300"/>
          <p14:tracePt t="5973" x="1825625" y="2400300"/>
          <p14:tracePt t="5982" x="1795463" y="2400300"/>
          <p14:tracePt t="5990" x="1774825" y="2400300"/>
          <p14:tracePt t="6160" x="1774825" y="2390775"/>
          <p14:tracePt t="6168" x="1774825" y="2370138"/>
          <p14:tracePt t="6178" x="1765300" y="2339975"/>
          <p14:tracePt t="6182" x="1765300" y="2319338"/>
          <p14:tracePt t="6193" x="1754188" y="2289175"/>
          <p14:tracePt t="6201" x="1754188" y="2259013"/>
          <p14:tracePt t="6209" x="1754188" y="2238375"/>
          <p14:tracePt t="6224" x="1754188" y="2228850"/>
          <p14:tracePt t="6233" x="1754188" y="2208213"/>
          <p14:tracePt t="6240" x="1754188" y="2198688"/>
          <p14:tracePt t="6247" x="1754188" y="2178050"/>
          <p14:tracePt t="6256" x="1754188" y="2168525"/>
          <p14:tracePt t="6263" x="1765300" y="2159000"/>
          <p14:tracePt t="6272" x="1774825" y="2147888"/>
          <p14:tracePt t="6280" x="1784350" y="2127250"/>
          <p14:tracePt t="6304" x="1795463" y="2127250"/>
          <p14:tracePt t="6320" x="1804988" y="2127250"/>
          <p14:tracePt t="6328" x="1814513" y="2127250"/>
          <p14:tracePt t="6335" x="1825625" y="2117725"/>
          <p14:tracePt t="6344" x="1835150" y="2117725"/>
          <p14:tracePt t="6351" x="1844675" y="2108200"/>
          <p14:tracePt t="6361" x="1865313" y="2108200"/>
          <p14:tracePt t="6367" x="1895475" y="2108200"/>
          <p14:tracePt t="6375" x="1906588" y="2097088"/>
          <p14:tracePt t="6383" x="1916113" y="2097088"/>
          <p14:tracePt t="6391" x="1925638" y="2097088"/>
          <p14:tracePt t="6400" x="1936750" y="2097088"/>
          <p14:tracePt t="6407" x="1946275" y="2097088"/>
          <p14:tracePt t="6424" x="1946275" y="2087563"/>
          <p14:tracePt t="6432" x="1955800" y="2087563"/>
          <p14:tracePt t="6440" x="1976438" y="2087563"/>
          <p14:tracePt t="6448" x="1997075" y="2087563"/>
          <p14:tracePt t="6464" x="2016125" y="2078038"/>
          <p14:tracePt t="6472" x="2036763" y="2078038"/>
          <p14:tracePt t="6480" x="2057400" y="2066925"/>
          <p14:tracePt t="6489" x="2078038" y="2066925"/>
          <p14:tracePt t="6497" x="2108200" y="2057400"/>
          <p14:tracePt t="6505" x="2138363" y="2047875"/>
          <p14:tracePt t="6514" x="2168525" y="2036763"/>
          <p14:tracePt t="6521" x="2208213" y="2027238"/>
          <p14:tracePt t="6530" x="2238375" y="2027238"/>
          <p14:tracePt t="6537" x="2268538" y="2017713"/>
          <p14:tracePt t="6546" x="2298700" y="2006600"/>
          <p14:tracePt t="6553" x="2328863" y="2006600"/>
          <p14:tracePt t="6562" x="2359025" y="1997075"/>
          <p14:tracePt t="6570" x="2390775" y="1997075"/>
          <p14:tracePt t="6577" x="2420938" y="1997075"/>
          <p14:tracePt t="6586" x="2470150" y="1987550"/>
          <p14:tracePt t="6593" x="2500313" y="1987550"/>
          <p14:tracePt t="6602" x="2530475" y="1987550"/>
          <p14:tracePt t="6610" x="2560638" y="1987550"/>
          <p14:tracePt t="6617" x="2592388" y="1987550"/>
          <p14:tracePt t="6626" x="2622550" y="1987550"/>
          <p14:tracePt t="6634" x="2652713" y="1987550"/>
          <p14:tracePt t="6643" x="2692400" y="1987550"/>
          <p14:tracePt t="6650" x="2722563" y="1987550"/>
          <p14:tracePt t="6657" x="2752725" y="1987550"/>
          <p14:tracePt t="6666" x="2773363" y="1987550"/>
          <p14:tracePt t="6674" x="2782888" y="1987550"/>
          <p14:tracePt t="6682" x="2794000" y="1987550"/>
          <p14:tracePt t="6690" x="2803525" y="1987550"/>
          <p14:tracePt t="6706" x="2803525" y="1976438"/>
          <p14:tracePt t="6805" x="2803525" y="1966913"/>
          <p14:tracePt t="6900" x="2803525" y="1955800"/>
          <p14:tracePt t="7040" x="2813050" y="1955800"/>
          <p14:tracePt t="7056" x="2824163" y="1955800"/>
          <p14:tracePt t="7064" x="2843213" y="1955800"/>
          <p14:tracePt t="7074" x="2863850" y="1955800"/>
          <p14:tracePt t="7079" x="2894013" y="1955800"/>
          <p14:tracePt t="7086" x="2954338" y="1955800"/>
          <p14:tracePt t="7094" x="3005138" y="1955800"/>
          <p14:tracePt t="7102" x="3055938" y="1955800"/>
          <p14:tracePt t="7110" x="3125788" y="1955800"/>
          <p14:tracePt t="7118" x="3206750" y="1955800"/>
          <p14:tracePt t="7126" x="3308350" y="1976438"/>
          <p14:tracePt t="7134" x="3449638" y="1976438"/>
          <p14:tracePt t="7141" x="3509963" y="1976438"/>
          <p14:tracePt t="7150" x="3589338" y="1987550"/>
          <p14:tracePt t="7157" x="3651250" y="1987550"/>
          <p14:tracePt t="7166" x="3711575" y="1987550"/>
          <p14:tracePt t="7174" x="3741738" y="1987550"/>
          <p14:tracePt t="7182" x="3751263" y="1987550"/>
          <p14:tracePt t="7191" x="3771900" y="1987550"/>
          <p14:tracePt t="7198" x="3781425" y="1987550"/>
          <p14:tracePt t="7207" x="3802063" y="1987550"/>
          <p14:tracePt t="7214" x="3811588" y="1987550"/>
          <p14:tracePt t="7222" x="3832225" y="1997075"/>
          <p14:tracePt t="7230" x="3862388" y="1997075"/>
          <p14:tracePt t="7238" x="3892550" y="1997075"/>
          <p14:tracePt t="7246" x="3922713" y="1997075"/>
          <p14:tracePt t="7254" x="3983038" y="2006600"/>
          <p14:tracePt t="7262" x="4024313" y="2006600"/>
          <p14:tracePt t="7270" x="4084638" y="2006600"/>
          <p14:tracePt t="7278" x="4114800" y="2006600"/>
          <p14:tracePt t="7286" x="4154488" y="2006600"/>
          <p14:tracePt t="7294" x="4184650" y="2006600"/>
          <p14:tracePt t="7302" x="4214813" y="2006600"/>
          <p14:tracePt t="7310" x="4235450" y="2006600"/>
          <p14:tracePt t="7352" x="4244975" y="2006600"/>
          <p14:tracePt t="7464" x="4256088" y="2006600"/>
          <p14:tracePt t="7471" x="4275138" y="1997075"/>
          <p14:tracePt t="7480" x="4295775" y="1997075"/>
          <p14:tracePt t="7489" x="4316413" y="1997075"/>
          <p14:tracePt t="7496" x="4346575" y="1997075"/>
          <p14:tracePt t="7504" x="4376738" y="1997075"/>
          <p14:tracePt t="7512" x="4416425" y="1997075"/>
          <p14:tracePt t="7520" x="4446588" y="1997075"/>
          <p14:tracePt t="7528" x="4497388" y="1997075"/>
          <p14:tracePt t="7536" x="4557713" y="1997075"/>
          <p14:tracePt t="7544" x="4598988" y="1997075"/>
          <p14:tracePt t="7552" x="4648200" y="1997075"/>
          <p14:tracePt t="7560" x="4689475" y="1997075"/>
          <p14:tracePt t="7568" x="4729163" y="1997075"/>
          <p14:tracePt t="7576" x="4770438" y="2006600"/>
          <p14:tracePt t="7586" x="4810125" y="2006600"/>
          <p14:tracePt t="7592" x="4830763" y="2006600"/>
          <p14:tracePt t="7602" x="4860925" y="2006600"/>
          <p14:tracePt t="7610" x="4891088" y="2006600"/>
          <p14:tracePt t="7618" x="4921250" y="2006600"/>
          <p14:tracePt t="7626" x="4941888" y="2006600"/>
          <p14:tracePt t="7634" x="4960938" y="2006600"/>
          <p14:tracePt t="7642" x="4981575" y="2006600"/>
          <p14:tracePt t="7650" x="5011738" y="2006600"/>
          <p14:tracePt t="7658" x="5053013" y="2006600"/>
          <p14:tracePt t="7666" x="5092700" y="2006600"/>
          <p14:tracePt t="7674" x="5132388" y="2006600"/>
          <p14:tracePt t="7681" x="5173663" y="2006600"/>
          <p14:tracePt t="7690" x="5233988" y="2006600"/>
          <p14:tracePt t="7697" x="5294313" y="2006600"/>
          <p14:tracePt t="7705" x="5334000" y="2006600"/>
          <p14:tracePt t="7714" x="5384800" y="2006600"/>
          <p14:tracePt t="7721" x="5465763" y="2027238"/>
          <p14:tracePt t="7729" x="5526088" y="2027238"/>
          <p14:tracePt t="7737" x="5556250" y="2027238"/>
          <p14:tracePt t="7745" x="5597525" y="2027238"/>
          <p14:tracePt t="7754" x="5627688" y="2027238"/>
          <p14:tracePt t="7761" x="5657850" y="2027238"/>
          <p14:tracePt t="7771" x="5688013" y="2027238"/>
          <p14:tracePt t="7778" x="5707063" y="2027238"/>
          <p14:tracePt t="7785" x="5737225" y="2027238"/>
          <p14:tracePt t="7794" x="5778500" y="2027238"/>
          <p14:tracePt t="7801" x="5808663" y="2027238"/>
          <p14:tracePt t="7809" x="5838825" y="2027238"/>
          <p14:tracePt t="7820" x="5878513" y="2027238"/>
          <p14:tracePt t="7825" x="5929313" y="2027238"/>
          <p14:tracePt t="7834" x="5980113" y="2027238"/>
          <p14:tracePt t="7842" x="6019800" y="2027238"/>
          <p14:tracePt t="7849" x="6049963" y="2027238"/>
          <p14:tracePt t="7857" x="6070600" y="2027238"/>
          <p14:tracePt t="7865" x="6100763" y="2027238"/>
          <p14:tracePt t="7873" x="6121400" y="2027238"/>
          <p14:tracePt t="7881" x="6151563" y="2027238"/>
          <p14:tracePt t="7891" x="6161088" y="2027238"/>
          <p14:tracePt t="7907" x="6172200" y="2027238"/>
          <p14:tracePt t="7915" x="6181725" y="2027238"/>
          <p14:tracePt t="7955" x="6191250" y="2027238"/>
          <p14:tracePt t="8028" x="6202363" y="2027238"/>
          <p14:tracePt t="8374" x="6202363" y="2036763"/>
          <p14:tracePt t="8382" x="6202363" y="2066925"/>
          <p14:tracePt t="8389" x="6232525" y="2117725"/>
          <p14:tracePt t="8397" x="6272213" y="2198688"/>
          <p14:tracePt t="8405" x="6313488" y="2268538"/>
          <p14:tracePt t="8413" x="6332538" y="2309813"/>
          <p14:tracePt t="8423" x="6373813" y="2360613"/>
          <p14:tracePt t="8429" x="6403975" y="2409825"/>
          <p14:tracePt t="8439" x="6423025" y="2439988"/>
          <p14:tracePt t="8445" x="6434138" y="2451100"/>
          <p14:tracePt t="8455" x="6443663" y="2460625"/>
          <p14:tracePt t="8642" x="6443663" y="2451100"/>
          <p14:tracePt t="8651" x="6443663" y="2439988"/>
          <p14:tracePt t="8658" x="6443663" y="2430463"/>
          <p14:tracePt t="8665" x="6443663" y="2409825"/>
          <p14:tracePt t="8672" x="6443663" y="2379663"/>
          <p14:tracePt t="8680" x="6443663" y="2349500"/>
          <p14:tracePt t="8688" x="6443663" y="2319338"/>
          <p14:tracePt t="8696" x="6443663" y="2289175"/>
          <p14:tracePt t="8704" x="6443663" y="2259013"/>
          <p14:tracePt t="8714" x="6443663" y="2238375"/>
          <p14:tracePt t="8720" x="6443663" y="2219325"/>
          <p14:tracePt t="8729" x="6443663" y="2208213"/>
          <p14:tracePt t="8737" x="6443663" y="2198688"/>
          <p14:tracePt t="8809" x="6443663" y="2189163"/>
          <p14:tracePt t="9012" x="6443663" y="2198688"/>
          <p14:tracePt t="9029" x="6443663" y="2208213"/>
          <p14:tracePt t="9036" x="6443663" y="2219325"/>
          <p14:tracePt t="9052" x="6443663" y="2238375"/>
          <p14:tracePt t="9076" x="6443663" y="2249488"/>
          <p14:tracePt t="9084" x="6443663" y="2259013"/>
          <p14:tracePt t="9092" x="6443663" y="2268538"/>
          <p14:tracePt t="9248" x="6443663" y="2279650"/>
          <p14:tracePt t="9254" x="6443663" y="2289175"/>
          <p14:tracePt t="9262" x="6443663" y="2339975"/>
          <p14:tracePt t="9270" x="6464300" y="2409825"/>
          <p14:tracePt t="9277" x="6515100" y="2490788"/>
          <p14:tracePt t="9286" x="6575425" y="2652713"/>
          <p14:tracePt t="9294" x="6656388" y="2824163"/>
          <p14:tracePt t="9301" x="6726238" y="2944813"/>
          <p14:tracePt t="9309" x="6765925" y="3025775"/>
          <p14:tracePt t="9317" x="6846888" y="3167063"/>
          <p14:tracePt t="9325" x="6888163" y="3267075"/>
          <p14:tracePt t="9333" x="6927850" y="3338513"/>
          <p14:tracePt t="9341" x="6948488" y="3378200"/>
          <p14:tracePt t="9349" x="6958013" y="3408363"/>
          <p14:tracePt t="9357" x="6988175" y="3459163"/>
          <p14:tracePt t="9365" x="6999288" y="3489325"/>
          <p14:tracePt t="9373" x="7018338" y="3530600"/>
          <p14:tracePt t="9381" x="7029450" y="3560763"/>
          <p14:tracePt t="9389" x="7038975" y="3579813"/>
          <p14:tracePt t="9397" x="7059613" y="3600450"/>
          <p14:tracePt t="9405" x="7069138" y="3621088"/>
          <p14:tracePt t="9413" x="7078663" y="3630613"/>
          <p14:tracePt t="9421" x="7078663" y="3651250"/>
          <p14:tracePt t="9445" x="7089775" y="3670300"/>
          <p14:tracePt t="9453" x="7099300" y="3681413"/>
          <p14:tracePt t="9462" x="7099300" y="3690938"/>
          <p14:tracePt t="9469" x="7108825" y="3702050"/>
          <p14:tracePt t="9485" x="7119938" y="3702050"/>
          <p14:tracePt t="9493" x="7119938" y="3711575"/>
          <p14:tracePt t="9501" x="7129463" y="3711575"/>
          <p14:tracePt t="9567" x="7129463" y="3721100"/>
          <p14:tracePt t="9583" x="7129463" y="3732213"/>
          <p14:tracePt t="9591" x="7129463" y="3741738"/>
          <p14:tracePt t="9599" x="7129463" y="3751263"/>
          <p14:tracePt t="9607" x="7129463" y="3762375"/>
          <p14:tracePt t="9615" x="7129463" y="3792538"/>
          <p14:tracePt t="9623" x="7129463" y="3802063"/>
          <p14:tracePt t="9631" x="7129463" y="3822700"/>
          <p14:tracePt t="9639" x="7129463" y="3832225"/>
          <p14:tracePt t="9647" x="7129463" y="3841750"/>
          <p14:tracePt t="9655" x="7129463" y="3862388"/>
          <p14:tracePt t="9671" x="7129463" y="3873500"/>
          <p14:tracePt t="9679" x="7129463" y="3883025"/>
          <p14:tracePt t="9687" x="7129463" y="3892550"/>
          <p14:tracePt t="9719" x="7129463" y="3903663"/>
          <p14:tracePt t="9735" x="7119938" y="3903663"/>
          <p14:tracePt t="9751" x="7119938" y="3913188"/>
          <p14:tracePt t="9760" x="7108825" y="3913188"/>
          <p14:tracePt t="9767" x="7099300" y="3922713"/>
          <p14:tracePt t="9783" x="7099300" y="3933825"/>
          <p14:tracePt t="9791" x="7089775" y="3943350"/>
          <p14:tracePt t="9799" x="7078663" y="3943350"/>
          <p14:tracePt t="9807" x="7069138" y="3952875"/>
          <p14:tracePt t="9815" x="7059613" y="3963988"/>
          <p14:tracePt t="9823" x="7048500" y="3973513"/>
          <p14:tracePt t="9832" x="7038975" y="3973513"/>
          <p14:tracePt t="9841" x="7018338" y="3994150"/>
          <p14:tracePt t="9849" x="6999288" y="3994150"/>
          <p14:tracePt t="9857" x="6978650" y="4003675"/>
          <p14:tracePt t="9873" x="6958013" y="4003675"/>
          <p14:tracePt t="9881" x="6948488" y="4013200"/>
          <p14:tracePt t="9889" x="6927850" y="4024313"/>
          <p14:tracePt t="9905" x="6918325" y="4033838"/>
          <p14:tracePt t="9913" x="6907213" y="4033838"/>
          <p14:tracePt t="9921" x="6897688" y="4033838"/>
          <p14:tracePt t="9964" x="6888163" y="4033838"/>
          <p14:tracePt t="10378" x="6888163" y="4044950"/>
          <p14:tracePt t="10385" x="6888163" y="4064000"/>
          <p14:tracePt t="10392" x="6888163" y="4084638"/>
          <p14:tracePt t="10396" x="6888163" y="4114800"/>
          <p14:tracePt t="10408" x="6888163" y="4154488"/>
          <p14:tracePt t="10413" x="6888163" y="4195763"/>
          <p14:tracePt t="10422" x="6888163" y="4246563"/>
          <p14:tracePt t="10430" x="6888163" y="4316413"/>
          <p14:tracePt t="10437" x="6877050" y="4376738"/>
          <p14:tracePt t="10445" x="6867525" y="4448175"/>
          <p14:tracePt t="10453" x="6858000" y="4487863"/>
          <p14:tracePt t="10461" x="6858000" y="4548188"/>
          <p14:tracePt t="10469" x="6837363" y="4589463"/>
          <p14:tracePt t="10477" x="6837363" y="4629150"/>
          <p14:tracePt t="10485" x="6827838" y="4689475"/>
          <p14:tracePt t="10493" x="6827838" y="4730750"/>
          <p14:tracePt t="10501" x="6816725" y="4770438"/>
          <p14:tracePt t="10510" x="6807200" y="4830763"/>
          <p14:tracePt t="10517" x="6807200" y="4881563"/>
          <p14:tracePt t="10525" x="6796088" y="4911725"/>
          <p14:tracePt t="10533" x="6796088" y="4951413"/>
          <p14:tracePt t="10541" x="6786563" y="4981575"/>
          <p14:tracePt t="10549" x="6786563" y="5011738"/>
          <p14:tracePt t="10557" x="6777038" y="5041900"/>
          <p14:tracePt t="10565" x="6777038" y="5073650"/>
          <p14:tracePt t="10573" x="6765925" y="5092700"/>
          <p14:tracePt t="10581" x="6756400" y="5122863"/>
          <p14:tracePt t="10591" x="6756400" y="5153025"/>
          <p14:tracePt t="10597" x="6746875" y="5183188"/>
          <p14:tracePt t="10607" x="6735763" y="5213350"/>
          <p14:tracePt t="10613" x="6726238" y="5245100"/>
          <p14:tracePt t="10621" x="6716713" y="5275263"/>
          <p14:tracePt t="10629" x="6705600" y="5294313"/>
          <p14:tracePt t="10637" x="6705600" y="5314950"/>
          <p14:tracePt t="10645" x="6696075" y="5335588"/>
          <p14:tracePt t="10653" x="6686550" y="5365750"/>
          <p14:tracePt t="10661" x="6686550" y="5384800"/>
          <p14:tracePt t="10669" x="6675438" y="5416550"/>
          <p14:tracePt t="10677" x="6675438" y="5435600"/>
          <p14:tracePt t="10687" x="6665913" y="5465763"/>
          <p14:tracePt t="10695" x="6665913" y="5486400"/>
          <p14:tracePt t="10704" x="6656388" y="5495925"/>
          <p14:tracePt t="10711" x="6656388" y="5526088"/>
          <p14:tracePt t="10719" x="6656388" y="5546725"/>
          <p14:tracePt t="10727" x="6645275" y="5567363"/>
          <p14:tracePt t="10735" x="6645275" y="5597525"/>
          <p14:tracePt t="10744" x="6645275" y="5627688"/>
          <p14:tracePt t="10751" x="6645275" y="5648325"/>
          <p14:tracePt t="10759" x="6645275" y="5678488"/>
          <p14:tracePt t="10767" x="6645275" y="5708650"/>
          <p14:tracePt t="10775" x="6645275" y="5738813"/>
          <p14:tracePt t="10783" x="6645275" y="5748338"/>
          <p14:tracePt t="10791" x="6645275" y="5759450"/>
          <p14:tracePt t="10799" x="6645275" y="5768975"/>
          <p14:tracePt t="10807" x="6645275" y="5778500"/>
          <p14:tracePt t="10815" x="6645275" y="5789613"/>
          <p14:tracePt t="10823" x="6645275" y="5799138"/>
          <p14:tracePt t="11459" x="6635750" y="5799138"/>
          <p14:tracePt t="11468" x="6624638" y="5778500"/>
          <p14:tracePt t="11476" x="6624638" y="5759450"/>
          <p14:tracePt t="11483" x="6615113" y="5727700"/>
          <p14:tracePt t="11491" x="6594475" y="5657850"/>
          <p14:tracePt t="11501" x="6564313" y="5588000"/>
          <p14:tracePt t="11507" x="6534150" y="5495925"/>
          <p14:tracePt t="11518" x="6524625" y="5416550"/>
          <p14:tracePt t="11523" x="6515100" y="5335588"/>
          <p14:tracePt t="11533" x="6503988" y="5275263"/>
          <p14:tracePt t="11541" x="6454775" y="5122863"/>
          <p14:tracePt t="11549" x="6443663" y="5041900"/>
          <p14:tracePt t="11557" x="6392863" y="4851400"/>
          <p14:tracePt t="11565" x="6362700" y="4679950"/>
          <p14:tracePt t="11573" x="6332538" y="4437063"/>
          <p14:tracePt t="11581" x="6302375" y="4316413"/>
          <p14:tracePt t="11589" x="6221413" y="3963988"/>
          <p14:tracePt t="11597" x="6172200" y="3741738"/>
          <p14:tracePt t="11605" x="6111875" y="3509963"/>
          <p14:tracePt t="11613" x="6040438" y="3278188"/>
          <p14:tracePt t="11621" x="6000750" y="3125788"/>
          <p14:tracePt t="11629" x="5929313" y="2944813"/>
          <p14:tracePt t="11637" x="5889625" y="2813050"/>
          <p14:tracePt t="11645" x="5838825" y="2673350"/>
          <p14:tracePt t="11653" x="5737225" y="2439988"/>
          <p14:tracePt t="11661" x="5707063" y="2400300"/>
          <p14:tracePt t="11669" x="5667375" y="2298700"/>
          <p14:tracePt t="11677" x="5637213" y="2249488"/>
          <p14:tracePt t="11685" x="5607050" y="2219325"/>
          <p14:tracePt t="11693" x="5576888" y="2168525"/>
          <p14:tracePt t="11700" x="5556250" y="2147888"/>
          <p14:tracePt t="11709" x="5535613" y="2127250"/>
          <p14:tracePt t="11717" x="5516563" y="2108200"/>
          <p14:tracePt t="11725" x="5495925" y="2097088"/>
          <p14:tracePt t="11734" x="5486400" y="2097088"/>
          <p14:tracePt t="11741" x="5486400" y="2087563"/>
          <p14:tracePt t="11749" x="5456238" y="2087563"/>
          <p14:tracePt t="11757" x="5445125" y="2087563"/>
          <p14:tracePt t="11765" x="5426075" y="2078038"/>
          <p14:tracePt t="11773" x="5405438" y="2078038"/>
          <p14:tracePt t="11781" x="5395913" y="2078038"/>
          <p14:tracePt t="11789" x="5375275" y="2078038"/>
          <p14:tracePt t="11800" x="5354638" y="2078038"/>
          <p14:tracePt t="11805" x="5334000" y="2078038"/>
          <p14:tracePt t="11815" x="5314950" y="2078038"/>
          <p14:tracePt t="11821" x="5284788" y="2078038"/>
          <p14:tracePt t="11831" x="5243513" y="2078038"/>
          <p14:tracePt t="11839" x="5213350" y="2078038"/>
          <p14:tracePt t="11847" x="5183188" y="2078038"/>
          <p14:tracePt t="11855" x="5153025" y="2066925"/>
          <p14:tracePt t="11863" x="5102225" y="2066925"/>
          <p14:tracePt t="11871" x="5072063" y="2066925"/>
          <p14:tracePt t="11879" x="5021263" y="2066925"/>
          <p14:tracePt t="11887" x="5011738" y="2066925"/>
          <p14:tracePt t="11895" x="4991100" y="2066925"/>
          <p14:tracePt t="11903" x="4972050" y="2066925"/>
          <p14:tracePt t="11911" x="4951413" y="2066925"/>
          <p14:tracePt t="11919" x="4941888" y="2066925"/>
          <p14:tracePt t="11927" x="4900613" y="2066925"/>
          <p14:tracePt t="11935" x="4891088" y="2078038"/>
          <p14:tracePt t="11943" x="4840288" y="2087563"/>
          <p14:tracePt t="11951" x="4779963" y="2097088"/>
          <p14:tracePt t="11959" x="4678363" y="2127250"/>
          <p14:tracePt t="11966" x="4568825" y="2159000"/>
          <p14:tracePt t="11975" x="4446588" y="2189163"/>
          <p14:tracePt t="11982" x="4175125" y="2259013"/>
          <p14:tracePt t="11991" x="3952875" y="2289175"/>
          <p14:tracePt t="11999" x="3660775" y="2349500"/>
          <p14:tracePt t="12007" x="3468688" y="2379663"/>
          <p14:tracePt t="12016" x="3368675" y="2400300"/>
          <p14:tracePt t="12023" x="3197225" y="2430463"/>
          <p14:tracePt t="12031" x="3086100" y="2439988"/>
          <p14:tracePt t="12039" x="3005138" y="2451100"/>
          <p14:tracePt t="12049" x="2965450" y="2460625"/>
          <p14:tracePt t="12055" x="2935288" y="2460625"/>
          <p14:tracePt t="12071" x="2935288" y="2470150"/>
          <p14:tracePt t="12267" x="2944813" y="2470150"/>
          <p14:tracePt t="12273" x="2954338" y="2470150"/>
          <p14:tracePt t="12281" x="2974975" y="2470150"/>
          <p14:tracePt t="12289" x="2974975" y="2460625"/>
          <p14:tracePt t="12299" x="2995613" y="2451100"/>
          <p14:tracePt t="12305" x="3014663" y="2451100"/>
          <p14:tracePt t="12313" x="3035300" y="2439988"/>
          <p14:tracePt t="12321" x="3044825" y="2430463"/>
          <p14:tracePt t="12329" x="3055938" y="2420938"/>
          <p14:tracePt t="12339" x="3074988" y="2420938"/>
          <p14:tracePt t="12344" x="3086100" y="2420938"/>
          <p14:tracePt t="12355" x="3095625" y="2409825"/>
          <p14:tracePt t="12361" x="3106738" y="2400300"/>
          <p14:tracePt t="12385" x="3116263" y="2390775"/>
          <p14:tracePt t="12395" x="3125788" y="2390775"/>
          <p14:tracePt t="12403" x="3136900" y="2379663"/>
          <p14:tracePt t="12411" x="3146425" y="2379663"/>
          <p14:tracePt t="12419" x="3155950" y="2379663"/>
          <p14:tracePt t="12426" x="3167063" y="2370138"/>
          <p14:tracePt t="12435" x="3176588" y="2370138"/>
          <p14:tracePt t="12443" x="3197225" y="2360613"/>
          <p14:tracePt t="12459" x="3197225" y="2349500"/>
          <p14:tracePt t="12475" x="3206750" y="2349500"/>
          <p14:tracePt t="12507" x="3206750" y="2339975"/>
          <p14:tracePt t="12611" x="3227388" y="2339975"/>
          <p14:tracePt t="12621" x="3257550" y="2339975"/>
          <p14:tracePt t="12626" x="3297238" y="2339975"/>
          <p14:tracePt t="12637" x="3387725" y="2339975"/>
          <p14:tracePt t="12642" x="3459163" y="2339975"/>
          <p14:tracePt t="12653" x="3579813" y="2339975"/>
          <p14:tracePt t="12662" x="3741738" y="2339975"/>
          <p14:tracePt t="12670" x="3841750" y="2349500"/>
          <p14:tracePt t="12678" x="3973513" y="2349500"/>
          <p14:tracePt t="12686" x="4064000" y="2349500"/>
          <p14:tracePt t="12693" x="4165600" y="2349500"/>
          <p14:tracePt t="12701" x="4225925" y="2349500"/>
          <p14:tracePt t="12709" x="4256088" y="2349500"/>
          <p14:tracePt t="12840" x="4256088" y="2339975"/>
          <p14:tracePt t="12959" x="4256088" y="2330450"/>
          <p14:tracePt t="13071" x="4256088" y="2319338"/>
          <p14:tracePt t="13121" x="4256088" y="2309813"/>
          <p14:tracePt t="13195" x="4256088" y="2298700"/>
          <p14:tracePt t="13622" x="4265613" y="2289175"/>
          <p14:tracePt t="13629" x="4275138" y="2289175"/>
          <p14:tracePt t="13637" x="4305300" y="2289175"/>
          <p14:tracePt t="13643" x="4337050" y="2289175"/>
          <p14:tracePt t="13653" x="4406900" y="2279650"/>
          <p14:tracePt t="13660" x="4476750" y="2279650"/>
          <p14:tracePt t="13668" x="4578350" y="2268538"/>
          <p14:tracePt t="13675" x="4659313" y="2268538"/>
          <p14:tracePt t="13683" x="4749800" y="2249488"/>
          <p14:tracePt t="13692" x="4830763" y="2249488"/>
          <p14:tracePt t="13699" x="4891088" y="2249488"/>
          <p14:tracePt t="13709" x="4972050" y="2238375"/>
          <p14:tracePt t="13715" x="5041900" y="2238375"/>
          <p14:tracePt t="13725" x="5083175" y="2238375"/>
          <p14:tracePt t="13731" x="5092700" y="2228850"/>
          <p14:tracePt t="13740" x="5102225" y="2228850"/>
          <p14:tracePt t="14126" x="5122863" y="2228850"/>
          <p14:tracePt t="14136" x="5153025" y="2228850"/>
          <p14:tracePt t="14144" x="5192713" y="2228850"/>
          <p14:tracePt t="14152" x="5243513" y="2228850"/>
          <p14:tracePt t="14159" x="5294313" y="2228850"/>
          <p14:tracePt t="14167" x="5345113" y="2228850"/>
          <p14:tracePt t="14174" x="5426075" y="2228850"/>
          <p14:tracePt t="14182" x="5486400" y="2228850"/>
          <p14:tracePt t="14190" x="5576888" y="2228850"/>
          <p14:tracePt t="14198" x="5657850" y="2228850"/>
          <p14:tracePt t="14206" x="5697538" y="2228850"/>
          <p14:tracePt t="14214" x="5727700" y="2228850"/>
          <p14:tracePt t="14222" x="5757863" y="2228850"/>
          <p14:tracePt t="14230" x="5768975" y="2228850"/>
          <p14:tracePt t="14238" x="5778500" y="2228850"/>
          <p14:tracePt t="14254" x="5788025" y="2228850"/>
          <p14:tracePt t="14428" x="5799138" y="2228850"/>
          <p14:tracePt t="14443" x="5799138" y="2219325"/>
          <p14:tracePt t="14473" x="5818188" y="2219325"/>
          <p14:tracePt t="14481" x="5848350" y="2219325"/>
          <p14:tracePt t="14489" x="5878513" y="2208213"/>
          <p14:tracePt t="14496" x="5919788" y="2208213"/>
          <p14:tracePt t="14505" x="5959475" y="2208213"/>
          <p14:tracePt t="14512" x="6049963" y="2208213"/>
          <p14:tracePt t="14520" x="6100763" y="2208213"/>
          <p14:tracePt t="14528" x="6181725" y="2198688"/>
          <p14:tracePt t="14536" x="6262688" y="2198688"/>
          <p14:tracePt t="14545" x="6323013" y="2198688"/>
          <p14:tracePt t="14553" x="6392863" y="2198688"/>
          <p14:tracePt t="14560" x="6434138" y="2198688"/>
          <p14:tracePt t="14569" x="6484938" y="2198688"/>
          <p14:tracePt t="14576" x="6534150" y="2198688"/>
          <p14:tracePt t="14586" x="6564313" y="2198688"/>
          <p14:tracePt t="14593" x="6605588" y="2198688"/>
          <p14:tracePt t="14602" x="6675438" y="2198688"/>
          <p14:tracePt t="14610" x="6705600" y="2198688"/>
          <p14:tracePt t="14619" x="6735763" y="2198688"/>
          <p14:tracePt t="14626" x="6765925" y="2198688"/>
          <p14:tracePt t="14635" x="6796088" y="2198688"/>
          <p14:tracePt t="14642" x="6827838" y="2198688"/>
          <p14:tracePt t="14650" x="6846888" y="2198688"/>
          <p14:tracePt t="14658" x="6858000" y="2198688"/>
          <p14:tracePt t="14666" x="6867525" y="2198688"/>
          <p14:tracePt t="14706" x="6877050" y="2198688"/>
          <p14:tracePt t="14770" x="6888163" y="2198688"/>
          <p14:tracePt t="14787" x="6888163" y="2189163"/>
          <p14:tracePt t="14837" x="6897688" y="2189163"/>
          <p14:tracePt t="15028" x="6907213" y="2189163"/>
          <p14:tracePt t="15044" x="6918325" y="2189163"/>
          <p14:tracePt t="15068" x="6927850" y="2189163"/>
          <p14:tracePt t="15076" x="6937375" y="2189163"/>
          <p14:tracePt t="15084" x="6958013" y="2189163"/>
          <p14:tracePt t="15092" x="6988175" y="2189163"/>
          <p14:tracePt t="15100" x="7018338" y="2189163"/>
          <p14:tracePt t="15108" x="7059613" y="2189163"/>
          <p14:tracePt t="15116" x="7108825" y="2189163"/>
          <p14:tracePt t="15125" x="7159625" y="2189163"/>
          <p14:tracePt t="15133" x="7231063" y="2189163"/>
          <p14:tracePt t="15140" x="7300913" y="2189163"/>
          <p14:tracePt t="15148" x="7342188" y="2189163"/>
          <p14:tracePt t="15158" x="7402513" y="2189163"/>
          <p14:tracePt t="15166" x="7432675" y="2189163"/>
          <p14:tracePt t="15174" x="7462838" y="2189163"/>
          <p14:tracePt t="15183" x="7493000" y="2189163"/>
          <p14:tracePt t="15190" x="7523163" y="2189163"/>
          <p14:tracePt t="15199" x="7543800" y="2189163"/>
          <p14:tracePt t="15206" x="7573963" y="2189163"/>
          <p14:tracePt t="15214" x="7604125" y="2189163"/>
          <p14:tracePt t="15222" x="7634288" y="2178050"/>
          <p14:tracePt t="15230" x="7673975" y="2178050"/>
          <p14:tracePt t="15238" x="7715250" y="2178050"/>
          <p14:tracePt t="15246" x="7775575" y="2178050"/>
          <p14:tracePt t="15254" x="7815263" y="2178050"/>
          <p14:tracePt t="15262" x="7854950" y="2178050"/>
          <p14:tracePt t="15270" x="7896225" y="2178050"/>
          <p14:tracePt t="15278" x="7926388" y="2178050"/>
          <p14:tracePt t="15286" x="7977188" y="2178050"/>
          <p14:tracePt t="15294" x="8007350" y="2178050"/>
          <p14:tracePt t="15302" x="8026400" y="2178050"/>
          <p14:tracePt t="15310" x="8077200" y="2178050"/>
          <p14:tracePt t="15318" x="8088313" y="2178050"/>
          <p14:tracePt t="15326" x="8128000" y="2178050"/>
          <p14:tracePt t="15342" x="8137525" y="2178050"/>
          <p14:tracePt t="15350" x="8148638" y="2178050"/>
          <p14:tracePt t="15358" x="8158163" y="2178050"/>
          <p14:tracePt t="15382" x="8167688" y="2178050"/>
          <p14:tracePt t="15416" x="8178800" y="2178050"/>
          <p14:tracePt t="15424" x="8188325" y="2178050"/>
          <p14:tracePt t="15442" x="8197850" y="2178050"/>
          <p14:tracePt t="15464" x="8208963" y="2178050"/>
          <p14:tracePt t="15698" x="8197850" y="2178050"/>
          <p14:tracePt t="15704" x="8188325" y="2178050"/>
          <p14:tracePt t="15714" x="8167688" y="2178050"/>
          <p14:tracePt t="15720" x="8137525" y="2178050"/>
          <p14:tracePt t="15730" x="8107363" y="2178050"/>
          <p14:tracePt t="15738" x="8067675" y="2178050"/>
          <p14:tracePt t="15747" x="7986713" y="2178050"/>
          <p14:tracePt t="15754" x="7935913" y="2178050"/>
          <p14:tracePt t="15763" x="7866063" y="2178050"/>
          <p14:tracePt t="15770" x="7794625" y="2178050"/>
          <p14:tracePt t="15778" x="7694613" y="2178050"/>
          <p14:tracePt t="15786" x="7562850" y="2178050"/>
          <p14:tracePt t="15794" x="7451725" y="2178050"/>
          <p14:tracePt t="15802" x="7321550" y="2178050"/>
          <p14:tracePt t="15810" x="7129463" y="2178050"/>
          <p14:tracePt t="15818" x="6978650" y="2168525"/>
          <p14:tracePt t="15826" x="6846888" y="2168525"/>
          <p14:tracePt t="15834" x="6665913" y="2138363"/>
          <p14:tracePt t="15842" x="6494463" y="2108200"/>
          <p14:tracePt t="15850" x="6283325" y="2078038"/>
          <p14:tracePt t="15858" x="6019800" y="2017713"/>
          <p14:tracePt t="15866" x="5848350" y="1987550"/>
          <p14:tracePt t="15874" x="5676900" y="1955800"/>
          <p14:tracePt t="15882" x="5486400" y="1925638"/>
          <p14:tracePt t="15890" x="5273675" y="1895475"/>
          <p14:tracePt t="15898" x="5192713" y="1865313"/>
          <p14:tracePt t="15906" x="5021263" y="1835150"/>
          <p14:tracePt t="15914" x="4849813" y="1784350"/>
          <p14:tracePt t="15922" x="4749800" y="1744663"/>
          <p14:tracePt t="15930" x="4668838" y="1724025"/>
          <p14:tracePt t="15938" x="4568825" y="1704975"/>
          <p14:tracePt t="15946" x="4508500" y="1663700"/>
          <p14:tracePt t="15954" x="4367213" y="1612900"/>
          <p14:tracePt t="15962" x="4286250" y="1593850"/>
          <p14:tracePt t="15970" x="4184650" y="1543050"/>
          <p14:tracePt t="15980" x="4103688" y="1522413"/>
          <p14:tracePt t="15986" x="3952875" y="1473200"/>
          <p14:tracePt t="15995" x="3862388" y="1441450"/>
          <p14:tracePt t="16004" x="3690938" y="1381125"/>
          <p14:tracePt t="16012" x="3540125" y="1331913"/>
          <p14:tracePt t="16021" x="3459163" y="1311275"/>
          <p14:tracePt t="16029" x="3267075" y="1260475"/>
          <p14:tracePt t="16036" x="3116263" y="1209675"/>
          <p14:tracePt t="16045" x="3035300" y="1190625"/>
          <p14:tracePt t="16052" x="2935288" y="1169988"/>
          <p14:tracePt t="16060" x="2833688" y="1149350"/>
          <p14:tracePt t="16068" x="2752725" y="1130300"/>
          <p14:tracePt t="16076" x="2713038" y="1119188"/>
          <p14:tracePt t="16084" x="2671763" y="1109663"/>
          <p14:tracePt t="16092" x="2622550" y="1089025"/>
          <p14:tracePt t="16100" x="2581275" y="1089025"/>
          <p14:tracePt t="16108" x="2541588" y="1079500"/>
          <p14:tracePt t="16116" x="2470150" y="1049338"/>
          <p14:tracePt t="16124" x="2390775" y="1038225"/>
          <p14:tracePt t="16132" x="2279650" y="1008063"/>
          <p14:tracePt t="16140" x="2178050" y="998538"/>
          <p14:tracePt t="16148" x="2047875" y="968375"/>
          <p14:tracePt t="16156" x="1966913" y="938213"/>
          <p14:tracePt t="16164" x="1925638" y="938213"/>
          <p14:tracePt t="16172" x="1876425" y="927100"/>
          <p14:tracePt t="16180" x="1835150" y="908050"/>
          <p14:tracePt t="16188" x="1814513" y="908050"/>
          <p14:tracePt t="16196" x="1804988" y="908050"/>
          <p14:tracePt t="16204" x="1795463" y="896938"/>
          <p14:tracePt t="16212" x="1784350" y="896938"/>
          <p14:tracePt t="16220" x="1784350" y="887413"/>
          <p14:tracePt t="16236" x="1774825" y="877888"/>
          <p14:tracePt t="16244" x="1754188" y="857250"/>
          <p14:tracePt t="16252" x="1714500" y="836613"/>
          <p14:tracePt t="16261" x="1643063" y="817563"/>
          <p14:tracePt t="16268" x="1563688" y="766763"/>
          <p14:tracePt t="16277" x="1441450" y="725488"/>
          <p14:tracePt t="16286" x="1270000" y="665163"/>
          <p14:tracePt t="16294" x="1119188" y="604838"/>
          <p14:tracePt t="16302" x="977900" y="554038"/>
          <p14:tracePt t="16311" x="847725" y="514350"/>
          <p14:tracePt t="16318" x="474663" y="393700"/>
          <p14:tracePt t="16327" x="292100" y="342900"/>
          <p14:tracePt t="16334" x="101600" y="29210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5.3</a:t>
            </a:r>
            <a:r>
              <a:rPr lang="en-US" altLang="ko-KR" dirty="0"/>
              <a:t>.2</a:t>
            </a:r>
            <a:r>
              <a:rPr lang="ko-KR" altLang="en-US" dirty="0"/>
              <a:t> </a:t>
            </a:r>
            <a:r>
              <a:rPr lang="en-US" altLang="ko-KR" dirty="0"/>
              <a:t>CIFAR-10 </a:t>
            </a:r>
            <a:r>
              <a:rPr lang="ko-KR" altLang="en-US" dirty="0"/>
              <a:t>데이터셋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264900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>
                <a:latin typeface="맑은 고딕"/>
              </a:rPr>
              <a:t>이번에는 </a:t>
            </a:r>
            <a:r>
              <a:rPr lang="ko-KR" altLang="en-US" dirty="0" err="1">
                <a:latin typeface="맑은 고딕"/>
              </a:rPr>
              <a:t>Fashion</a:t>
            </a:r>
            <a:r>
              <a:rPr lang="ko-KR" altLang="en-US" dirty="0">
                <a:latin typeface="맑은 고딕"/>
              </a:rPr>
              <a:t> MNIST 대신 CIFAR-10 데이터셋을 사용하겠습니다. 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이미지넷 데이터셋은 너무 방대하고 라이선스 문제 때문에 </a:t>
            </a:r>
            <a:r>
              <a:rPr lang="ko-KR" altLang="en-US" dirty="0" err="1">
                <a:latin typeface="맑은 고딕"/>
              </a:rPr>
              <a:t>토치비전에</a:t>
            </a:r>
            <a:r>
              <a:rPr lang="ko-KR" altLang="en-US" dirty="0">
                <a:latin typeface="맑은 고딕"/>
              </a:rPr>
              <a:t> 기본 수록돼 있지 않아 직접 </a:t>
            </a:r>
            <a:r>
              <a:rPr lang="ko-KR" altLang="en-US" dirty="0" err="1">
                <a:latin typeface="맑은 고딕"/>
              </a:rPr>
              <a:t>내려받아야</a:t>
            </a:r>
            <a:r>
              <a:rPr lang="ko-KR" altLang="en-US" dirty="0">
                <a:latin typeface="맑은 고딕"/>
              </a:rPr>
              <a:t> 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CIFAR-10 데이터셋은 32 × 32 크기의 이미지 </a:t>
            </a:r>
            <a:r>
              <a:rPr lang="en-US" altLang="ko-KR" dirty="0">
                <a:latin typeface="맑은 고딕"/>
              </a:rPr>
              <a:t>6</a:t>
            </a:r>
            <a:r>
              <a:rPr lang="ko-KR" altLang="en-US" dirty="0">
                <a:latin typeface="맑은 고딕"/>
              </a:rPr>
              <a:t>만개를 포함하고 있으며 자동차, 새, 고양이, 사슴 등 10가지 분류가 존재합니다.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CIFAR</a:t>
            </a:r>
            <a:r>
              <a:rPr lang="en-US" altLang="ko-KR" dirty="0">
                <a:latin typeface="맑은 고딕"/>
              </a:rPr>
              <a:t>-</a:t>
            </a:r>
            <a:r>
              <a:rPr lang="ko-KR" altLang="en-US" dirty="0">
                <a:latin typeface="맑은 고딕"/>
              </a:rPr>
              <a:t>10에서 10이 의미하는 바는 레이블(분류)의 개수입니다.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컬러 데이터셋 중에선 간단한 축에 속하는 </a:t>
            </a:r>
            <a:r>
              <a:rPr lang="ko-KR" altLang="en-US" dirty="0" err="1">
                <a:latin typeface="맑은 고딕"/>
              </a:rPr>
              <a:t>데이터셋입니다</a:t>
            </a:r>
            <a:r>
              <a:rPr lang="ko-KR" altLang="en-US" dirty="0">
                <a:latin typeface="맑은 고딕"/>
              </a:rPr>
              <a:t>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CIFAR</a:t>
            </a:r>
            <a:r>
              <a:rPr lang="en-US" altLang="ko-KR" dirty="0">
                <a:latin typeface="맑은 고딕"/>
              </a:rPr>
              <a:t>-</a:t>
            </a:r>
            <a:r>
              <a:rPr lang="ko-KR" altLang="en-US" dirty="0">
                <a:latin typeface="맑은 고딕"/>
              </a:rPr>
              <a:t>10 데이터셋은 컬러 이미지들을 포함하고 있습니다.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컬러 이미지의 </a:t>
            </a:r>
            <a:r>
              <a:rPr lang="ko-KR" altLang="en-US" dirty="0" err="1">
                <a:latin typeface="맑은 고딕"/>
              </a:rPr>
              <a:t>픽셀값은</a:t>
            </a:r>
            <a:r>
              <a:rPr lang="ko-KR" altLang="en-US" dirty="0">
                <a:latin typeface="맑은 고딕"/>
              </a:rPr>
              <a:t> 보통 </a:t>
            </a:r>
            <a:r>
              <a:rPr lang="en-US" altLang="ko-KR" dirty="0">
                <a:latin typeface="맑은 고딕"/>
              </a:rPr>
              <a:t>3</a:t>
            </a:r>
            <a:r>
              <a:rPr lang="ko-KR" altLang="en-US" dirty="0">
                <a:latin typeface="맑은 고딕"/>
              </a:rPr>
              <a:t>개 채널로 구성됩니다.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여기서 채널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channel</a:t>
            </a:r>
            <a:r>
              <a:rPr lang="ko-KR" altLang="en-US" dirty="0">
                <a:latin typeface="맑은 고딕"/>
              </a:rPr>
              <a:t>이란, 이미지의 색상 구성요소를 가리키는데, 예를 들어 일반적인 이미지는 빨강(</a:t>
            </a:r>
            <a:r>
              <a:rPr lang="ko-KR" altLang="en-US" dirty="0" err="1">
                <a:latin typeface="맑은 고딕"/>
              </a:rPr>
              <a:t>R</a:t>
            </a:r>
            <a:r>
              <a:rPr lang="en-US" altLang="ko-KR" dirty="0">
                <a:latin typeface="맑은 고딕"/>
              </a:rPr>
              <a:t>ed</a:t>
            </a:r>
            <a:r>
              <a:rPr lang="ko-KR" altLang="en-US" dirty="0">
                <a:latin typeface="맑은 고딕"/>
              </a:rPr>
              <a:t>), 초록(</a:t>
            </a:r>
            <a:r>
              <a:rPr lang="ko-KR" altLang="en-US" dirty="0" err="1">
                <a:latin typeface="맑은 고딕"/>
              </a:rPr>
              <a:t>G</a:t>
            </a:r>
            <a:r>
              <a:rPr lang="en-US" altLang="ko-KR" dirty="0" err="1">
                <a:latin typeface="맑은 고딕"/>
              </a:rPr>
              <a:t>reen</a:t>
            </a:r>
            <a:r>
              <a:rPr lang="ko-KR" altLang="en-US" dirty="0">
                <a:latin typeface="맑은 고딕"/>
              </a:rPr>
              <a:t>), 파랑(</a:t>
            </a:r>
            <a:r>
              <a:rPr lang="ko-KR" altLang="en-US" dirty="0" err="1">
                <a:latin typeface="맑은 고딕"/>
              </a:rPr>
              <a:t>B</a:t>
            </a:r>
            <a:r>
              <a:rPr lang="en-US" altLang="ko-KR" dirty="0" err="1">
                <a:latin typeface="맑은 고딕"/>
              </a:rPr>
              <a:t>lue</a:t>
            </a:r>
            <a:r>
              <a:rPr lang="ko-KR" altLang="en-US" dirty="0">
                <a:latin typeface="맑은 고딕"/>
              </a:rPr>
              <a:t>) 세 종류의 광원을 혼합하여 모든 색을 표현합니다.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가장 널리 쓰이는 24bit 컬러 이미지는 R,G,B 각각에 8bit(</a:t>
            </a:r>
            <a:r>
              <a:rPr lang="en-US" altLang="ko-KR" dirty="0">
                <a:latin typeface="맑은 고딕"/>
              </a:rPr>
              <a:t>0~</a:t>
            </a:r>
            <a:r>
              <a:rPr lang="ko-KR" altLang="en-US" dirty="0">
                <a:latin typeface="맑은 고딕"/>
              </a:rPr>
              <a:t>255)씩 </a:t>
            </a:r>
            <a:r>
              <a:rPr lang="ko-KR" altLang="en-US" dirty="0" err="1">
                <a:latin typeface="맑은 고딕"/>
              </a:rPr>
              <a:t>색상값을</a:t>
            </a:r>
            <a:r>
              <a:rPr lang="ko-KR" altLang="en-US" dirty="0">
                <a:latin typeface="맑은 고딕"/>
              </a:rPr>
              <a:t> 가지는 </a:t>
            </a:r>
            <a:r>
              <a:rPr lang="en-US" altLang="ko-KR" dirty="0">
                <a:latin typeface="맑은 고딕"/>
              </a:rPr>
              <a:t>3</a:t>
            </a:r>
            <a:r>
              <a:rPr lang="ko-KR" altLang="en-US" dirty="0">
                <a:latin typeface="맑은 고딕"/>
              </a:rPr>
              <a:t>가지 채널을 사용합니다.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컬러 이미지를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다룬다면 RGB </a:t>
            </a:r>
            <a:r>
              <a:rPr lang="ko-KR" altLang="en-US" dirty="0" err="1">
                <a:latin typeface="맑은 고딕"/>
              </a:rPr>
              <a:t>색상값을</a:t>
            </a:r>
            <a:r>
              <a:rPr lang="ko-KR" altLang="en-US" dirty="0">
                <a:latin typeface="맑은 고딕"/>
              </a:rPr>
              <a:t> 고려해서 차원을 늘려야 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그러면 이미지 한 개의 입력 크기가 32 × 32 × 3 = </a:t>
            </a:r>
            <a:r>
              <a:rPr lang="en-US" altLang="ko-KR" dirty="0">
                <a:latin typeface="맑은 고딕"/>
              </a:rPr>
              <a:t>3,</a:t>
            </a:r>
            <a:r>
              <a:rPr lang="ko-KR" altLang="en-US" dirty="0">
                <a:latin typeface="맑은 고딕"/>
              </a:rPr>
              <a:t>072개가 됩니다.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533157AA-4632-4A87-967F-E83DCD5BBF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42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3" x="2108200" y="90488"/>
          <p14:tracePt t="650" x="2268538" y="171450"/>
          <p14:tracePt t="658" x="2439988" y="231775"/>
          <p14:tracePt t="668" x="2632075" y="303213"/>
          <p14:tracePt t="674" x="2794000" y="363538"/>
          <p14:tracePt t="682" x="2944813" y="444500"/>
          <p14:tracePt t="690" x="3086100" y="484188"/>
          <p14:tracePt t="698" x="3227388" y="544513"/>
          <p14:tracePt t="706" x="3308350" y="574675"/>
          <p14:tracePt t="713" x="3387725" y="615950"/>
          <p14:tracePt t="721" x="3449638" y="655638"/>
          <p14:tracePt t="728" x="3489325" y="676275"/>
          <p14:tracePt t="737" x="3498850" y="685800"/>
          <p14:tracePt t="744" x="3519488" y="695325"/>
          <p14:tracePt t="752" x="3529013" y="706438"/>
          <p14:tracePt t="760" x="3540125" y="715963"/>
          <p14:tracePt t="769" x="3559175" y="725488"/>
          <p14:tracePt t="776" x="3579813" y="746125"/>
          <p14:tracePt t="787" x="3589338" y="746125"/>
          <p14:tracePt t="792" x="3589338" y="755650"/>
          <p14:tracePt t="802" x="3609975" y="766763"/>
          <p14:tracePt t="810" x="3630613" y="776288"/>
          <p14:tracePt t="818" x="3640138" y="787400"/>
          <p14:tracePt t="826" x="3660775" y="806450"/>
          <p14:tracePt t="834" x="3681413" y="827088"/>
          <p14:tracePt t="842" x="3700463" y="847725"/>
          <p14:tracePt t="850" x="3730625" y="877888"/>
          <p14:tracePt t="858" x="3751263" y="896938"/>
          <p14:tracePt t="867" x="3760788" y="917575"/>
          <p14:tracePt t="874" x="3781425" y="947738"/>
          <p14:tracePt t="882" x="3790950" y="977900"/>
          <p14:tracePt t="890" x="3822700" y="1028700"/>
          <p14:tracePt t="898" x="3832225" y="1058863"/>
          <p14:tracePt t="906" x="3841750" y="1089025"/>
          <p14:tracePt t="914" x="3852863" y="1130300"/>
          <p14:tracePt t="922" x="3862388" y="1160463"/>
          <p14:tracePt t="930" x="3892550" y="1209675"/>
          <p14:tracePt t="938" x="3902075" y="1239838"/>
          <p14:tracePt t="947" x="3913188" y="1281113"/>
          <p14:tracePt t="955" x="3922713" y="1311275"/>
          <p14:tracePt t="962" x="3932238" y="1341438"/>
          <p14:tracePt t="970" x="3932238" y="1371600"/>
          <p14:tracePt t="978" x="3943350" y="1392238"/>
          <p14:tracePt t="986" x="3943350" y="1411288"/>
          <p14:tracePt t="994" x="3943350" y="1431925"/>
          <p14:tracePt t="1010" x="3943350" y="1441450"/>
          <p14:tracePt t="1019" x="3943350" y="1452563"/>
          <p14:tracePt t="1035" x="3943350" y="1462088"/>
          <p14:tracePt t="1050" x="3943350" y="1473200"/>
          <p14:tracePt t="1181" x="3943350" y="1482725"/>
          <p14:tracePt t="1223" x="3943350" y="1492250"/>
          <p14:tracePt t="1232" x="3932238" y="1492250"/>
          <p14:tracePt t="1239" x="3932238" y="1503363"/>
          <p14:tracePt t="1247" x="3922713" y="1503363"/>
          <p14:tracePt t="1254" x="3922713" y="1512888"/>
          <p14:tracePt t="1261" x="3913188" y="1512888"/>
          <p14:tracePt t="1269" x="3902075" y="1522413"/>
          <p14:tracePt t="1277" x="3892550" y="1533525"/>
          <p14:tracePt t="1285" x="3883025" y="1543050"/>
          <p14:tracePt t="1293" x="3883025" y="1552575"/>
          <p14:tracePt t="1301" x="3871913" y="1552575"/>
          <p14:tracePt t="1308" x="3862388" y="1563688"/>
          <p14:tracePt t="1317" x="3852863" y="1573213"/>
          <p14:tracePt t="1327" x="3841750" y="1573213"/>
          <p14:tracePt t="1333" x="3841750" y="1582738"/>
          <p14:tracePt t="1383" x="3832225" y="1582738"/>
          <p14:tracePt t="1399" x="3822700" y="1582738"/>
          <p14:tracePt t="1407" x="3811588" y="1582738"/>
          <p14:tracePt t="1415" x="3802063" y="1582738"/>
          <p14:tracePt t="1423" x="3802063" y="1593850"/>
          <p14:tracePt t="1431" x="3781425" y="1593850"/>
          <p14:tracePt t="1439" x="3760788" y="1603375"/>
          <p14:tracePt t="1447" x="3751263" y="1603375"/>
          <p14:tracePt t="1455" x="3741738" y="1603375"/>
          <p14:tracePt t="1462" x="3730625" y="1612900"/>
          <p14:tracePt t="1471" x="3711575" y="1612900"/>
          <p14:tracePt t="1479" x="3700463" y="1612900"/>
          <p14:tracePt t="1487" x="3690938" y="1612900"/>
          <p14:tracePt t="1503" x="3681413" y="1612900"/>
          <p14:tracePt t="1512" x="3670300" y="1612900"/>
          <p14:tracePt t="1527" x="3660775" y="1612900"/>
          <p14:tracePt t="1551" x="3651250" y="1624013"/>
          <p14:tracePt t="1559" x="3640138" y="1624013"/>
          <p14:tracePt t="1567" x="3630613" y="1624013"/>
          <p14:tracePt t="1575" x="3619500" y="1624013"/>
          <p14:tracePt t="1599" x="3619500" y="1633538"/>
          <p14:tracePt t="2882" x="3640138" y="1633538"/>
          <p14:tracePt t="2889" x="3670300" y="1633538"/>
          <p14:tracePt t="2901" x="3681413" y="1633538"/>
          <p14:tracePt t="2905" x="3700463" y="1633538"/>
          <p14:tracePt t="2913" x="3711575" y="1633538"/>
          <p14:tracePt t="2923" x="3741738" y="1633538"/>
          <p14:tracePt t="2929" x="3771900" y="1624013"/>
          <p14:tracePt t="2939" x="3802063" y="1624013"/>
          <p14:tracePt t="2945" x="3852863" y="1624013"/>
          <p14:tracePt t="2954" x="3892550" y="1624013"/>
          <p14:tracePt t="2962" x="3943350" y="1624013"/>
          <p14:tracePt t="2968" x="3994150" y="1624013"/>
          <p14:tracePt t="2976" x="4033838" y="1624013"/>
          <p14:tracePt t="2984" x="4084638" y="1624013"/>
          <p14:tracePt t="2992" x="4144963" y="1624013"/>
          <p14:tracePt t="3005" x="4225925" y="1624013"/>
          <p14:tracePt t="3008" x="4295775" y="1624013"/>
          <p14:tracePt t="3018" x="4397375" y="1624013"/>
          <p14:tracePt t="3026" x="4508500" y="1624013"/>
          <p14:tracePt t="3034" x="4598988" y="1624013"/>
          <p14:tracePt t="3042" x="4648200" y="1624013"/>
          <p14:tracePt t="3050" x="4719638" y="1624013"/>
          <p14:tracePt t="3058" x="4789488" y="1624013"/>
          <p14:tracePt t="3066" x="4849813" y="1624013"/>
          <p14:tracePt t="3074" x="4941888" y="1624013"/>
          <p14:tracePt t="3082" x="5002213" y="1624013"/>
          <p14:tracePt t="3090" x="5053013" y="1603375"/>
          <p14:tracePt t="3098" x="5102225" y="1603375"/>
          <p14:tracePt t="3106" x="5143500" y="1603375"/>
          <p14:tracePt t="3114" x="5192713" y="1593850"/>
          <p14:tracePt t="3122" x="5213350" y="1593850"/>
          <p14:tracePt t="3130" x="5224463" y="1593850"/>
          <p14:tracePt t="3138" x="5243513" y="1593850"/>
          <p14:tracePt t="3146" x="5264150" y="1582738"/>
          <p14:tracePt t="3154" x="5273675" y="1582738"/>
          <p14:tracePt t="3162" x="5303838" y="1582738"/>
          <p14:tracePt t="3178" x="5324475" y="1582738"/>
          <p14:tracePt t="3186" x="5334000" y="1582738"/>
          <p14:tracePt t="3194" x="5354638" y="1582738"/>
          <p14:tracePt t="3210" x="5375275" y="1582738"/>
          <p14:tracePt t="3219" x="5395913" y="1582738"/>
          <p14:tracePt t="3226" x="5414963" y="1582738"/>
          <p14:tracePt t="3236" x="5426075" y="1582738"/>
          <p14:tracePt t="3242" x="5456238" y="1582738"/>
          <p14:tracePt t="3250" x="5486400" y="1582738"/>
          <p14:tracePt t="3258" x="5516563" y="1582738"/>
          <p14:tracePt t="3266" x="5546725" y="1573213"/>
          <p14:tracePt t="3276" x="5576888" y="1573213"/>
          <p14:tracePt t="3282" x="5627688" y="1573213"/>
          <p14:tracePt t="3292" x="5657850" y="1573213"/>
          <p14:tracePt t="3300" x="5697538" y="1573213"/>
          <p14:tracePt t="3308" x="5737225" y="1573213"/>
          <p14:tracePt t="3316" x="5778500" y="1573213"/>
          <p14:tracePt t="3324" x="5808663" y="1573213"/>
          <p14:tracePt t="3332" x="5838825" y="1573213"/>
          <p14:tracePt t="3340" x="5848350" y="1573213"/>
          <p14:tracePt t="3348" x="5868988" y="1573213"/>
          <p14:tracePt t="3372" x="5878513" y="1573213"/>
          <p14:tracePt t="3380" x="5889625" y="1573213"/>
          <p14:tracePt t="3388" x="5899150" y="1573213"/>
          <p14:tracePt t="3396" x="5919788" y="1573213"/>
          <p14:tracePt t="3412" x="5940425" y="1573213"/>
          <p14:tracePt t="3420" x="5949950" y="1573213"/>
          <p14:tracePt t="3428" x="5959475" y="1573213"/>
          <p14:tracePt t="3444" x="5970588" y="1573213"/>
          <p14:tracePt t="3452" x="5989638" y="1573213"/>
          <p14:tracePt t="3468" x="6000750" y="1573213"/>
          <p14:tracePt t="3492" x="6019800" y="1573213"/>
          <p14:tracePt t="3501" x="6040438" y="1573213"/>
          <p14:tracePt t="3508" x="6061075" y="1573213"/>
          <p14:tracePt t="3516" x="6091238" y="1573213"/>
          <p14:tracePt t="3524" x="6111875" y="1573213"/>
          <p14:tracePt t="3532" x="6142038" y="1573213"/>
          <p14:tracePt t="3541" x="6181725" y="1573213"/>
          <p14:tracePt t="3549" x="6221413" y="1573213"/>
          <p14:tracePt t="3557" x="6262688" y="1573213"/>
          <p14:tracePt t="3565" x="6292850" y="1573213"/>
          <p14:tracePt t="3575" x="6332538" y="1582738"/>
          <p14:tracePt t="3583" x="6362700" y="1582738"/>
          <p14:tracePt t="3592" x="6392863" y="1582738"/>
          <p14:tracePt t="3599" x="6434138" y="1593850"/>
          <p14:tracePt t="3607" x="6464300" y="1593850"/>
          <p14:tracePt t="3615" x="6473825" y="1603375"/>
          <p14:tracePt t="3623" x="6494463" y="1603375"/>
          <p14:tracePt t="3631" x="6515100" y="1603375"/>
          <p14:tracePt t="3639" x="6534150" y="1603375"/>
          <p14:tracePt t="3647" x="6545263" y="1603375"/>
          <p14:tracePt t="3662" x="6554788" y="1603375"/>
          <p14:tracePt t="3670" x="6564313" y="1612900"/>
          <p14:tracePt t="3719" x="6575425" y="1612900"/>
          <p14:tracePt t="3750" x="6584950" y="1612900"/>
          <p14:tracePt t="3824" x="6594475" y="1612900"/>
          <p14:tracePt t="3833" x="6615113" y="1612900"/>
          <p14:tracePt t="3843" x="6635750" y="1612900"/>
          <p14:tracePt t="3849" x="6645275" y="1612900"/>
          <p14:tracePt t="3859" x="6696075" y="1612900"/>
          <p14:tracePt t="3864" x="6726238" y="1612900"/>
          <p14:tracePt t="3872" x="6756400" y="1612900"/>
          <p14:tracePt t="3881" x="6796088" y="1612900"/>
          <p14:tracePt t="3888" x="6837363" y="1624013"/>
          <p14:tracePt t="3896" x="6897688" y="1633538"/>
          <p14:tracePt t="3904" x="6958013" y="1633538"/>
          <p14:tracePt t="3912" x="7038975" y="1644650"/>
          <p14:tracePt t="3920" x="7129463" y="1663700"/>
          <p14:tracePt t="3928" x="7270750" y="1693863"/>
          <p14:tracePt t="3936" x="7361238" y="1704975"/>
          <p14:tracePt t="3944" x="7462838" y="1704975"/>
          <p14:tracePt t="3952" x="7493000" y="1704975"/>
          <p14:tracePt t="3960" x="7543800" y="1704975"/>
          <p14:tracePt t="3968" x="7664450" y="1704975"/>
          <p14:tracePt t="3976" x="7704138" y="1704975"/>
          <p14:tracePt t="3984" x="7754938" y="1704975"/>
          <p14:tracePt t="4000" x="7815263" y="1704975"/>
          <p14:tracePt t="4008" x="7824788" y="1704975"/>
          <p14:tracePt t="4016" x="7845425" y="1704975"/>
          <p14:tracePt t="4024" x="7854950" y="1704975"/>
          <p14:tracePt t="4032" x="7866063" y="1704975"/>
          <p14:tracePt t="4048" x="7886700" y="1704975"/>
          <p14:tracePt t="4056" x="7896225" y="1704975"/>
          <p14:tracePt t="4065" x="7905750" y="1704975"/>
          <p14:tracePt t="4072" x="7916863" y="1704975"/>
          <p14:tracePt t="4080" x="7935913" y="1704975"/>
          <p14:tracePt t="4088" x="7956550" y="1704975"/>
          <p14:tracePt t="4096" x="7977188" y="1704975"/>
          <p14:tracePt t="4104" x="7986713" y="1704975"/>
          <p14:tracePt t="4112" x="8007350" y="1704975"/>
          <p14:tracePt t="4122" x="8026400" y="1704975"/>
          <p14:tracePt t="4131" x="8047038" y="1704975"/>
          <p14:tracePt t="4138" x="8077200" y="1693863"/>
          <p14:tracePt t="4146" x="8118475" y="1693863"/>
          <p14:tracePt t="4154" x="8158163" y="1684338"/>
          <p14:tracePt t="4162" x="8218488" y="1684338"/>
          <p14:tracePt t="4170" x="8299450" y="1684338"/>
          <p14:tracePt t="4178" x="8369300" y="1684338"/>
          <p14:tracePt t="4186" x="8420100" y="1684338"/>
          <p14:tracePt t="4194" x="8491538" y="1684338"/>
          <p14:tracePt t="4202" x="8602663" y="1684338"/>
          <p14:tracePt t="4210" x="8642350" y="1684338"/>
          <p14:tracePt t="4218" x="8672513" y="1684338"/>
          <p14:tracePt t="4226" x="8702675" y="1684338"/>
          <p14:tracePt t="4234" x="8732838" y="1684338"/>
          <p14:tracePt t="4242" x="8774113" y="1684338"/>
          <p14:tracePt t="4250" x="8793163" y="1684338"/>
          <p14:tracePt t="4258" x="8804275" y="1684338"/>
          <p14:tracePt t="4266" x="8823325" y="1684338"/>
          <p14:tracePt t="4282" x="8834438" y="1684338"/>
          <p14:tracePt t="4290" x="8843963" y="1684338"/>
          <p14:tracePt t="4298" x="8853488" y="1684338"/>
          <p14:tracePt t="4330" x="8864600" y="1684338"/>
          <p14:tracePt t="4362" x="8864600" y="1674813"/>
          <p14:tracePt t="4822" x="8864600" y="1684338"/>
          <p14:tracePt t="5590" x="8853488" y="1684338"/>
          <p14:tracePt t="5606" x="8823325" y="1684338"/>
          <p14:tracePt t="5614" x="8793163" y="1684338"/>
          <p14:tracePt t="5623" x="8753475" y="1684338"/>
          <p14:tracePt t="5629" x="8712200" y="1684338"/>
          <p14:tracePt t="5636" x="8672513" y="1684338"/>
          <p14:tracePt t="5644" x="8632825" y="1684338"/>
          <p14:tracePt t="5652" x="8591550" y="1693863"/>
          <p14:tracePt t="5660" x="8561388" y="1693863"/>
          <p14:tracePt t="5668" x="8531225" y="1704975"/>
          <p14:tracePt t="5676" x="8501063" y="1714500"/>
          <p14:tracePt t="5684" x="8461375" y="1724025"/>
          <p14:tracePt t="5692" x="8431213" y="1724025"/>
          <p14:tracePt t="5700" x="8389938" y="1735138"/>
          <p14:tracePt t="5708" x="8359775" y="1744663"/>
          <p14:tracePt t="5716" x="8329613" y="1754188"/>
          <p14:tracePt t="5724" x="8278813" y="1765300"/>
          <p14:tracePt t="5733" x="8218488" y="1774825"/>
          <p14:tracePt t="5742" x="8178800" y="1784350"/>
          <p14:tracePt t="5748" x="8097838" y="1784350"/>
          <p14:tracePt t="5758" x="8007350" y="1804988"/>
          <p14:tracePt t="5766" x="7926388" y="1816100"/>
          <p14:tracePt t="5773" x="7805738" y="1825625"/>
          <p14:tracePt t="5782" x="7472363" y="1825625"/>
          <p14:tracePt t="5788" x="7300913" y="1825625"/>
          <p14:tracePt t="5798" x="6927850" y="1825625"/>
          <p14:tracePt t="5803" x="6656388" y="1825625"/>
          <p14:tracePt t="5813" x="6473825" y="1825625"/>
          <p14:tracePt t="5823" x="6100763" y="1825625"/>
          <p14:tracePt t="5830" x="5959475" y="1825625"/>
          <p14:tracePt t="5837" x="5667375" y="1825625"/>
          <p14:tracePt t="5846" x="5395913" y="1825625"/>
          <p14:tracePt t="5854" x="5284788" y="1825625"/>
          <p14:tracePt t="5861" x="5113338" y="1846263"/>
          <p14:tracePt t="5870" x="4930775" y="1855788"/>
          <p14:tracePt t="5877" x="4810125" y="1855788"/>
          <p14:tracePt t="5885" x="4719638" y="1876425"/>
          <p14:tracePt t="5894" x="4638675" y="1876425"/>
          <p14:tracePt t="5901" x="4568825" y="1876425"/>
          <p14:tracePt t="5910" x="4508500" y="1876425"/>
          <p14:tracePt t="5917" x="4427538" y="1876425"/>
          <p14:tracePt t="5925" x="4376738" y="1876425"/>
          <p14:tracePt t="5933" x="4316413" y="1876425"/>
          <p14:tracePt t="5941" x="4214813" y="1885950"/>
          <p14:tracePt t="5950" x="4154488" y="1885950"/>
          <p14:tracePt t="5958" x="4103688" y="1885950"/>
          <p14:tracePt t="5966" x="4073525" y="1885950"/>
          <p14:tracePt t="5974" x="4024313" y="1885950"/>
          <p14:tracePt t="5981" x="3973513" y="1895475"/>
          <p14:tracePt t="5989" x="3943350" y="1895475"/>
          <p14:tracePt t="6006" x="3802063" y="1916113"/>
          <p14:tracePt t="6014" x="3760788" y="1916113"/>
          <p14:tracePt t="6022" x="3660775" y="1916113"/>
          <p14:tracePt t="6029" x="3619500" y="1916113"/>
          <p14:tracePt t="6038" x="3519488" y="1916113"/>
          <p14:tracePt t="6046" x="3417888" y="1916113"/>
          <p14:tracePt t="6055" x="3357563" y="1925638"/>
          <p14:tracePt t="6064" x="3287713" y="1925638"/>
          <p14:tracePt t="6071" x="3206750" y="1925638"/>
          <p14:tracePt t="6080" x="3176588" y="1925638"/>
          <p14:tracePt t="6088" x="3136900" y="1925638"/>
          <p14:tracePt t="6094" x="3106738" y="1925638"/>
          <p14:tracePt t="6105" x="3074988" y="1936750"/>
          <p14:tracePt t="6112" x="3055938" y="1936750"/>
          <p14:tracePt t="6119" x="3035300" y="1936750"/>
          <p14:tracePt t="6128" x="3005138" y="1936750"/>
          <p14:tracePt t="6136" x="2984500" y="1946275"/>
          <p14:tracePt t="6144" x="2965450" y="1946275"/>
          <p14:tracePt t="6152" x="2924175" y="1946275"/>
          <p14:tracePt t="6160" x="2884488" y="1946275"/>
          <p14:tracePt t="6167" x="2794000" y="1955800"/>
          <p14:tracePt t="6176" x="2732088" y="1966913"/>
          <p14:tracePt t="6183" x="2671763" y="1976438"/>
          <p14:tracePt t="6192" x="2601913" y="1976438"/>
          <p14:tracePt t="6199" x="2551113" y="1987550"/>
          <p14:tracePt t="6207" x="2470150" y="2006600"/>
          <p14:tracePt t="6216" x="2420938" y="2006600"/>
          <p14:tracePt t="6224" x="2359025" y="2017713"/>
          <p14:tracePt t="6231" x="2298700" y="2027238"/>
          <p14:tracePt t="6239" x="2249488" y="2036763"/>
          <p14:tracePt t="6248" x="2208213" y="2036763"/>
          <p14:tracePt t="6256" x="2178050" y="2047875"/>
          <p14:tracePt t="6263" x="2147888" y="2047875"/>
          <p14:tracePt t="6271" x="2117725" y="2057400"/>
          <p14:tracePt t="6279" x="2087563" y="2057400"/>
          <p14:tracePt t="6287" x="2057400" y="2057400"/>
          <p14:tracePt t="6295" x="2047875" y="2057400"/>
          <p14:tracePt t="6304" x="2036763" y="2066925"/>
          <p14:tracePt t="6312" x="2027238" y="2066925"/>
          <p14:tracePt t="6336" x="2016125" y="2066925"/>
          <p14:tracePt t="6344" x="2006600" y="2066925"/>
          <p14:tracePt t="6354" x="1997075" y="2078038"/>
          <p14:tracePt t="6361" x="1985963" y="2078038"/>
          <p14:tracePt t="6370" x="1966913" y="2078038"/>
          <p14:tracePt t="6377" x="1946275" y="2078038"/>
          <p14:tracePt t="6387" x="1916113" y="2087563"/>
          <p14:tracePt t="6394" x="1885950" y="2087563"/>
          <p14:tracePt t="6402" x="1855788" y="2087563"/>
          <p14:tracePt t="6410" x="1825625" y="2097088"/>
          <p14:tracePt t="6418" x="1795463" y="2097088"/>
          <p14:tracePt t="6425" x="1774825" y="2097088"/>
          <p14:tracePt t="6434" x="1754188" y="2097088"/>
          <p14:tracePt t="6450" x="1744663" y="2097088"/>
          <p14:tracePt t="6458" x="1735138" y="2097088"/>
          <p14:tracePt t="6465" x="1724025" y="2108200"/>
          <p14:tracePt t="6473" x="1714500" y="2108200"/>
          <p14:tracePt t="6497" x="1704975" y="2108200"/>
          <p14:tracePt t="6756" x="1724025" y="2108200"/>
          <p14:tracePt t="6764" x="1754188" y="2108200"/>
          <p14:tracePt t="6773" x="1774825" y="2108200"/>
          <p14:tracePt t="6779" x="1814513" y="2108200"/>
          <p14:tracePt t="6787" x="1835150" y="2108200"/>
          <p14:tracePt t="6795" x="1876425" y="2108200"/>
          <p14:tracePt t="6804" x="1925638" y="2097088"/>
          <p14:tracePt t="6811" x="1966913" y="2097088"/>
          <p14:tracePt t="6819" x="1997075" y="2087563"/>
          <p14:tracePt t="6828" x="2027238" y="2087563"/>
          <p14:tracePt t="6835" x="2047875" y="2078038"/>
          <p14:tracePt t="6844" x="2078038" y="2078038"/>
          <p14:tracePt t="6851" x="2108200" y="2066925"/>
          <p14:tracePt t="6860" x="2138363" y="2066925"/>
          <p14:tracePt t="6867" x="2168525" y="2057400"/>
          <p14:tracePt t="6876" x="2187575" y="2057400"/>
          <p14:tracePt t="6886" x="2219325" y="2047875"/>
          <p14:tracePt t="6892" x="2259013" y="2047875"/>
          <p14:tracePt t="6901" x="2289175" y="2047875"/>
          <p14:tracePt t="6908" x="2359025" y="2036763"/>
          <p14:tracePt t="6917" x="2420938" y="2036763"/>
          <p14:tracePt t="6926" x="2460625" y="2036763"/>
          <p14:tracePt t="6934" x="2520950" y="2036763"/>
          <p14:tracePt t="6942" x="2560638" y="2036763"/>
          <p14:tracePt t="6950" x="2622550" y="2017713"/>
          <p14:tracePt t="6958" x="2671763" y="2017713"/>
          <p14:tracePt t="6965" x="2701925" y="2017713"/>
          <p14:tracePt t="6973" x="2752725" y="2006600"/>
          <p14:tracePt t="6981" x="2782888" y="1997075"/>
          <p14:tracePt t="6989" x="2813050" y="1997075"/>
          <p14:tracePt t="7002" x="2843213" y="1987550"/>
          <p14:tracePt t="7005" x="2873375" y="1976438"/>
          <p14:tracePt t="7013" x="2914650" y="1966913"/>
          <p14:tracePt t="7021" x="2935288" y="1955800"/>
          <p14:tracePt t="7029" x="2954338" y="1955800"/>
          <p14:tracePt t="7037" x="2974975" y="1946275"/>
          <p14:tracePt t="7045" x="2995613" y="1936750"/>
          <p14:tracePt t="7053" x="3014663" y="1936750"/>
          <p14:tracePt t="7078" x="3025775" y="1925638"/>
          <p14:tracePt t="7085" x="3035300" y="1925638"/>
          <p14:tracePt t="7094" x="3044825" y="1925638"/>
          <p14:tracePt t="7101" x="3055938" y="1925638"/>
          <p14:tracePt t="7150" x="3065463" y="1925638"/>
          <p14:tracePt t="7191" x="3074988" y="1916113"/>
          <p14:tracePt t="7354" x="3086100" y="1916113"/>
          <p14:tracePt t="7367" x="3095625" y="1906588"/>
          <p14:tracePt t="7383" x="3106738" y="1906588"/>
          <p14:tracePt t="7391" x="3125788" y="1906588"/>
          <p14:tracePt t="7399" x="3146425" y="1906588"/>
          <p14:tracePt t="7407" x="3167063" y="1895475"/>
          <p14:tracePt t="7416" x="3176588" y="1895475"/>
          <p14:tracePt t="7423" x="3206750" y="1895475"/>
          <p14:tracePt t="7431" x="3227388" y="1895475"/>
          <p14:tracePt t="7439" x="3257550" y="1895475"/>
          <p14:tracePt t="7448" x="3278188" y="1885950"/>
          <p14:tracePt t="7457" x="3308350" y="1885950"/>
          <p14:tracePt t="7465" x="3338513" y="1885950"/>
          <p14:tracePt t="7473" x="3368675" y="1885950"/>
          <p14:tracePt t="7481" x="3408363" y="1885950"/>
          <p14:tracePt t="7489" x="3438525" y="1885950"/>
          <p14:tracePt t="7497" x="3468688" y="1885950"/>
          <p14:tracePt t="7505" x="3529013" y="1885950"/>
          <p14:tracePt t="7514" x="3559175" y="1885950"/>
          <p14:tracePt t="7521" x="3609975" y="1885950"/>
          <p14:tracePt t="7531" x="3640138" y="1885950"/>
          <p14:tracePt t="7538" x="3700463" y="1885950"/>
          <p14:tracePt t="7545" x="3730625" y="1885950"/>
          <p14:tracePt t="7553" x="3751263" y="1885950"/>
          <p14:tracePt t="7561" x="3760788" y="1885950"/>
          <p14:tracePt t="7569" x="3771900" y="1885950"/>
          <p14:tracePt t="7577" x="3781425" y="1885950"/>
          <p14:tracePt t="7585" x="3790950" y="1885950"/>
          <p14:tracePt t="7593" x="3802063" y="1885950"/>
          <p14:tracePt t="7649" x="3811588" y="1885950"/>
          <p14:tracePt t="7657" x="3822700" y="1885950"/>
          <p14:tracePt t="7665" x="3832225" y="1885950"/>
          <p14:tracePt t="7673" x="3841750" y="1885950"/>
          <p14:tracePt t="7689" x="3862388" y="1885950"/>
          <p14:tracePt t="7697" x="3883025" y="1895475"/>
          <p14:tracePt t="7706" x="3913188" y="1906588"/>
          <p14:tracePt t="7713" x="3962400" y="1925638"/>
          <p14:tracePt t="7722" x="4003675" y="1936750"/>
          <p14:tracePt t="7731" x="4033838" y="1946275"/>
          <p14:tracePt t="7740" x="4084638" y="1987550"/>
          <p14:tracePt t="7747" x="4124325" y="1997075"/>
          <p14:tracePt t="7755" x="4175125" y="2017713"/>
          <p14:tracePt t="7763" x="4205288" y="2027238"/>
          <p14:tracePt t="7771" x="4244975" y="2036763"/>
          <p14:tracePt t="7779" x="4265613" y="2047875"/>
          <p14:tracePt t="7788" x="4286250" y="2057400"/>
          <p14:tracePt t="7796" x="4295775" y="2066925"/>
          <p14:tracePt t="7803" x="4305300" y="2078038"/>
          <p14:tracePt t="7813" x="4316413" y="2087563"/>
          <p14:tracePt t="7820" x="4325938" y="2087563"/>
          <p14:tracePt t="7827" x="4337050" y="2087563"/>
          <p14:tracePt t="7844" x="4346575" y="2087563"/>
          <p14:tracePt t="7851" x="4356100" y="2087563"/>
          <p14:tracePt t="7859" x="4367213" y="2097088"/>
          <p14:tracePt t="7867" x="4376738" y="2097088"/>
          <p14:tracePt t="8336" x="4386263" y="2097088"/>
          <p14:tracePt t="8344" x="4397375" y="2097088"/>
          <p14:tracePt t="8352" x="4416425" y="2087563"/>
          <p14:tracePt t="8362" x="4437063" y="2078038"/>
          <p14:tracePt t="8367" x="4467225" y="2057400"/>
          <p14:tracePt t="8377" x="4497388" y="2047875"/>
          <p14:tracePt t="8383" x="4527550" y="2027238"/>
          <p14:tracePt t="8391" x="4557713" y="2017713"/>
          <p14:tracePt t="8399" x="4578350" y="2006600"/>
          <p14:tracePt t="8407" x="4629150" y="1976438"/>
          <p14:tracePt t="8415" x="4668838" y="1966913"/>
          <p14:tracePt t="8423" x="4699000" y="1955800"/>
          <p14:tracePt t="8431" x="4729163" y="1946275"/>
          <p14:tracePt t="8439" x="4759325" y="1936750"/>
          <p14:tracePt t="8447" x="4779963" y="1925638"/>
          <p14:tracePt t="8455" x="4800600" y="1925638"/>
          <p14:tracePt t="8463" x="4819650" y="1925638"/>
          <p14:tracePt t="8503" x="4830763" y="1925638"/>
          <p14:tracePt t="8652" x="4840288" y="1925638"/>
          <p14:tracePt t="8661" x="4849813" y="1925638"/>
          <p14:tracePt t="8666" x="4860925" y="1925638"/>
          <p14:tracePt t="8674" x="4881563" y="1925638"/>
          <p14:tracePt t="8682" x="4900613" y="1925638"/>
          <p14:tracePt t="8689" x="4930775" y="1925638"/>
          <p14:tracePt t="8697" x="4960938" y="1925638"/>
          <p14:tracePt t="8705" x="5002213" y="1925638"/>
          <p14:tracePt t="8713" x="5041900" y="1925638"/>
          <p14:tracePt t="8721" x="5092700" y="1925638"/>
          <p14:tracePt t="8729" x="5183188" y="1925638"/>
          <p14:tracePt t="8737" x="5264150" y="1925638"/>
          <p14:tracePt t="8745" x="5314950" y="1925638"/>
          <p14:tracePt t="8753" x="5395913" y="1936750"/>
          <p14:tracePt t="8761" x="5426075" y="1936750"/>
          <p14:tracePt t="8769" x="5495925" y="1936750"/>
          <p14:tracePt t="8777" x="5556250" y="1936750"/>
          <p14:tracePt t="8785" x="5586413" y="1936750"/>
          <p14:tracePt t="8793" x="5627688" y="1936750"/>
          <p14:tracePt t="8801" x="5697538" y="1936750"/>
          <p14:tracePt t="8809" x="5748338" y="1936750"/>
          <p14:tracePt t="8817" x="5788025" y="1936750"/>
          <p14:tracePt t="8827" x="5818188" y="1936750"/>
          <p14:tracePt t="8833" x="5859463" y="1936750"/>
          <p14:tracePt t="8843" x="5889625" y="1936750"/>
          <p14:tracePt t="8851" x="5929313" y="1936750"/>
          <p14:tracePt t="8859" x="5970588" y="1936750"/>
          <p14:tracePt t="8867" x="6019800" y="1936750"/>
          <p14:tracePt t="8875" x="6070600" y="1936750"/>
          <p14:tracePt t="8883" x="6100763" y="1936750"/>
          <p14:tracePt t="8891" x="6121400" y="1936750"/>
          <p14:tracePt t="8899" x="6142038" y="1936750"/>
          <p14:tracePt t="8908" x="6151563" y="1936750"/>
          <p14:tracePt t="8915" x="6161088" y="1936750"/>
          <p14:tracePt t="8931" x="6172200" y="1936750"/>
          <p14:tracePt t="8963" x="6181725" y="1936750"/>
          <p14:tracePt t="9094" x="6191250" y="1936750"/>
          <p14:tracePt t="9123" x="6202363" y="1936750"/>
          <p14:tracePt t="9133" x="6211888" y="1936750"/>
          <p14:tracePt t="9139" x="6221413" y="1936750"/>
          <p14:tracePt t="9149" x="6232525" y="1946275"/>
          <p14:tracePt t="9165" x="6251575" y="1955800"/>
          <p14:tracePt t="9173" x="6262688" y="1955800"/>
          <p14:tracePt t="9181" x="6272213" y="1955800"/>
          <p14:tracePt t="9189" x="6292850" y="1955800"/>
          <p14:tracePt t="9197" x="6292850" y="1966913"/>
          <p14:tracePt t="9205" x="6313488" y="1966913"/>
          <p14:tracePt t="9213" x="6332538" y="1966913"/>
          <p14:tracePt t="9222" x="6343650" y="1976438"/>
          <p14:tracePt t="9229" x="6353175" y="1976438"/>
          <p14:tracePt t="9237" x="6362700" y="1976438"/>
          <p14:tracePt t="9245" x="6383338" y="1987550"/>
          <p14:tracePt t="9253" x="6403975" y="1987550"/>
          <p14:tracePt t="9269" x="6413500" y="1987550"/>
          <p14:tracePt t="9277" x="6423025" y="1987550"/>
          <p14:tracePt t="9293" x="6434138" y="1987550"/>
          <p14:tracePt t="9325" x="6443663" y="1987550"/>
          <p14:tracePt t="9383" x="6443663" y="1997075"/>
          <p14:tracePt t="9607" x="6454775" y="1997075"/>
          <p14:tracePt t="9623" x="6464300" y="1997075"/>
          <p14:tracePt t="9639" x="6473825" y="1997075"/>
          <p14:tracePt t="9647" x="6484938" y="1997075"/>
          <p14:tracePt t="9655" x="6494463" y="1997075"/>
          <p14:tracePt t="9663" x="6503988" y="1997075"/>
          <p14:tracePt t="9671" x="6515100" y="1997075"/>
          <p14:tracePt t="9679" x="6545263" y="1997075"/>
          <p14:tracePt t="9697" x="6554788" y="1997075"/>
          <p14:tracePt t="9705" x="6564313" y="1997075"/>
          <p14:tracePt t="9713" x="6575425" y="1997075"/>
          <p14:tracePt t="9729" x="6584950" y="1997075"/>
          <p14:tracePt t="9769" x="6594475" y="1997075"/>
          <p14:tracePt t="9811" x="6605588" y="1997075"/>
          <p14:tracePt t="9850" x="6615113" y="1997075"/>
          <p14:tracePt t="9964" x="6624638" y="1997075"/>
          <p14:tracePt t="10006" x="6635750" y="1997075"/>
          <p14:tracePt t="10013" x="6645275" y="1997075"/>
          <p14:tracePt t="10020" x="6656388" y="1997075"/>
          <p14:tracePt t="10030" x="6665913" y="1997075"/>
          <p14:tracePt t="10040" x="6675438" y="1987550"/>
          <p14:tracePt t="10044" x="6696075" y="1987550"/>
          <p14:tracePt t="10053" x="6705600" y="1976438"/>
          <p14:tracePt t="10060" x="6726238" y="1976438"/>
          <p14:tracePt t="10070" x="6735763" y="1966913"/>
          <p14:tracePt t="10075" x="6746875" y="1966913"/>
          <p14:tracePt t="10083" x="6756400" y="1966913"/>
          <p14:tracePt t="10091" x="6765925" y="1966913"/>
          <p14:tracePt t="10099" x="6777038" y="1966913"/>
          <p14:tracePt t="10123" x="6786563" y="1955800"/>
          <p14:tracePt t="10131" x="6796088" y="1955800"/>
          <p14:tracePt t="10147" x="6807200" y="1955800"/>
          <p14:tracePt t="10171" x="6816725" y="1955800"/>
          <p14:tracePt t="10541" x="6827838" y="1955800"/>
          <p14:tracePt t="10551" x="6858000" y="1955800"/>
          <p14:tracePt t="10560" x="6897688" y="1955800"/>
          <p14:tracePt t="10567" x="6967538" y="1955800"/>
          <p14:tracePt t="10575" x="7048500" y="1966913"/>
          <p14:tracePt t="10583" x="7180263" y="1966913"/>
          <p14:tracePt t="10591" x="7300913" y="1976438"/>
          <p14:tracePt t="10599" x="7502525" y="1997075"/>
          <p14:tracePt t="10607" x="7613650" y="2006600"/>
          <p14:tracePt t="10616" x="7734300" y="2027238"/>
          <p14:tracePt t="10623" x="7845425" y="2036763"/>
          <p14:tracePt t="10632" x="8037513" y="2057400"/>
          <p14:tracePt t="10639" x="8097838" y="2066925"/>
          <p14:tracePt t="10647" x="8158163" y="2066925"/>
          <p14:tracePt t="10655" x="8218488" y="2078038"/>
          <p14:tracePt t="10663" x="8229600" y="2078038"/>
          <p14:tracePt t="10963" x="8229600" y="2087563"/>
          <p14:tracePt t="10987" x="8229600" y="2097088"/>
          <p14:tracePt t="14130" x="8239125" y="2097088"/>
          <p14:tracePt t="14139" x="8269288" y="2097088"/>
          <p14:tracePt t="14149" x="8299450" y="2097088"/>
          <p14:tracePt t="14154" x="8389938" y="2097088"/>
          <p14:tracePt t="14161" x="8450263" y="2087563"/>
          <p14:tracePt t="14169" x="8632825" y="2087563"/>
          <p14:tracePt t="14177" x="8804275" y="2087563"/>
          <p14:tracePt t="14184" x="8975725" y="2087563"/>
          <p14:tracePt t="14192" x="9156700" y="2087563"/>
          <p14:tracePt t="14200" x="9358313" y="2087563"/>
          <p14:tracePt t="14208" x="9569450" y="2087563"/>
          <p14:tracePt t="14216" x="9731375" y="2087563"/>
          <p14:tracePt t="14224" x="9902825" y="2087563"/>
          <p14:tracePt t="14232" x="10074275" y="2087563"/>
          <p14:tracePt t="14240" x="10185400" y="2087563"/>
          <p14:tracePt t="14248" x="10356850" y="2087563"/>
          <p14:tracePt t="14256" x="10518775" y="2087563"/>
          <p14:tracePt t="14264" x="10618788" y="2087563"/>
          <p14:tracePt t="14272" x="10769600" y="2066925"/>
          <p14:tracePt t="14280" x="10880725" y="2057400"/>
          <p14:tracePt t="14288" x="10941050" y="2057400"/>
          <p14:tracePt t="14296" x="11022013" y="2027238"/>
          <p14:tracePt t="14304" x="11052175" y="2027238"/>
          <p14:tracePt t="14313" x="11082338" y="2017713"/>
          <p14:tracePt t="14321" x="11112500" y="1997075"/>
          <p14:tracePt t="14328" x="11142663" y="1987550"/>
          <p14:tracePt t="14336" x="11153775" y="1976438"/>
          <p14:tracePt t="14344" x="11172825" y="1966913"/>
          <p14:tracePt t="14352" x="11202988" y="1955800"/>
          <p14:tracePt t="14360" x="11223625" y="1946275"/>
          <p14:tracePt t="14368" x="11244263" y="1925638"/>
          <p14:tracePt t="14376" x="11253788" y="1916113"/>
          <p14:tracePt t="14386" x="11274425" y="1906588"/>
          <p14:tracePt t="14402" x="11295063" y="1895475"/>
          <p14:tracePt t="14408" x="11304588" y="1885950"/>
          <p14:tracePt t="14419" x="11334750" y="1865313"/>
          <p14:tracePt t="14426" x="11355388" y="1846263"/>
          <p14:tracePt t="14434" x="11385550" y="1835150"/>
          <p14:tracePt t="14442" x="11415713" y="1816100"/>
          <p14:tracePt t="14450" x="11445875" y="1804988"/>
          <p14:tracePt t="14458" x="11515725" y="1784350"/>
          <p14:tracePt t="14466" x="11566525" y="1754188"/>
          <p14:tracePt t="14474" x="11607800" y="1744663"/>
          <p14:tracePt t="14482" x="11657013" y="1735138"/>
          <p14:tracePt t="14490" x="11698288" y="1714500"/>
          <p14:tracePt t="14498" x="11728450" y="1704975"/>
          <p14:tracePt t="14506" x="11747500" y="1693863"/>
          <p14:tracePt t="14514" x="11758613" y="1693863"/>
          <p14:tracePt t="14522" x="11758613" y="1684338"/>
          <p14:tracePt t="14806" x="11758613" y="1693863"/>
          <p14:tracePt t="14813" x="11747500" y="1693863"/>
          <p14:tracePt t="14825" x="11737975" y="1693863"/>
          <p14:tracePt t="14829" x="11737975" y="1704975"/>
          <p14:tracePt t="14840" x="11717338" y="1714500"/>
          <p14:tracePt t="14844" x="11707813" y="1724025"/>
          <p14:tracePt t="14853" x="11698288" y="1735138"/>
          <p14:tracePt t="14869" x="11687175" y="1735138"/>
          <p14:tracePt t="14878" x="11677650" y="1735138"/>
          <p14:tracePt t="14885" x="11677650" y="1744663"/>
          <p14:tracePt t="14894" x="11668125" y="1744663"/>
          <p14:tracePt t="14925" x="11657013" y="1744663"/>
          <p14:tracePt t="14935" x="11657013" y="1754188"/>
          <p14:tracePt t="15653" x="11647488" y="1754188"/>
          <p14:tracePt t="15660" x="11626850" y="1754188"/>
          <p14:tracePt t="15669" x="11596688" y="1754188"/>
          <p14:tracePt t="15677" x="11557000" y="1754188"/>
          <p14:tracePt t="15684" x="11506200" y="1744663"/>
          <p14:tracePt t="15691" x="11436350" y="1744663"/>
          <p14:tracePt t="15699" x="11355388" y="1735138"/>
          <p14:tracePt t="15708" x="11234738" y="1704975"/>
          <p14:tracePt t="15714" x="11142663" y="1684338"/>
          <p14:tracePt t="15723" x="11001375" y="1654175"/>
          <p14:tracePt t="15730" x="10891838" y="1624013"/>
          <p14:tracePt t="15739" x="10679113" y="1593850"/>
          <p14:tracePt t="15746" x="10528300" y="1563688"/>
          <p14:tracePt t="15754" x="10285413" y="1533525"/>
          <p14:tracePt t="15762" x="10094913" y="1512888"/>
          <p14:tracePt t="15770" x="9771063" y="1473200"/>
          <p14:tracePt t="15778" x="9569450" y="1462088"/>
          <p14:tracePt t="15786" x="9448800" y="1441450"/>
          <p14:tracePt t="15794" x="9136063" y="1431925"/>
          <p14:tracePt t="15804" x="8945563" y="1411288"/>
          <p14:tracePt t="15812" x="8853488" y="1401763"/>
          <p14:tracePt t="15820" x="8682038" y="1381125"/>
          <p14:tracePt t="15828" x="8450263" y="1362075"/>
          <p14:tracePt t="15836" x="8167688" y="1350963"/>
          <p14:tracePt t="15844" x="8037513" y="1331913"/>
          <p14:tracePt t="15852" x="7866063" y="1320800"/>
          <p14:tracePt t="15860" x="7543800" y="1301750"/>
          <p14:tracePt t="15868" x="7361238" y="1281113"/>
          <p14:tracePt t="15876" x="7150100" y="1270000"/>
          <p14:tracePt t="15884" x="6948488" y="1270000"/>
          <p14:tracePt t="15892" x="6746875" y="1270000"/>
          <p14:tracePt t="15900" x="6373813" y="1250950"/>
          <p14:tracePt t="15908" x="5940425" y="1220788"/>
          <p14:tracePt t="15916" x="5768975" y="1220788"/>
          <p14:tracePt t="15924" x="5395913" y="1200150"/>
          <p14:tracePt t="15932" x="4860925" y="1200150"/>
          <p14:tracePt t="15940" x="4437063" y="1200150"/>
          <p14:tracePt t="15948" x="3902075" y="1200150"/>
          <p14:tracePt t="15956" x="3589338" y="1200150"/>
          <p14:tracePt t="15964" x="3167063" y="1200150"/>
          <p14:tracePt t="15971" x="2782888" y="1200150"/>
          <p14:tracePt t="15980" x="2279650" y="1220788"/>
          <p14:tracePt t="15988" x="1855788" y="1220788"/>
          <p14:tracePt t="15996" x="1612900" y="1239838"/>
          <p14:tracePt t="16006" x="1441450" y="1250950"/>
          <p14:tracePt t="16012" x="1098550" y="1250950"/>
          <p14:tracePt t="16021" x="938213" y="1270000"/>
          <p14:tracePt t="16028" x="796925" y="1270000"/>
          <p14:tracePt t="16036" x="685800" y="1301750"/>
          <p14:tracePt t="16044" x="534988" y="1311275"/>
          <p14:tracePt t="16052" x="474663" y="1320800"/>
          <p14:tracePt t="16062" x="444500" y="1331913"/>
          <p14:tracePt t="16068" x="393700" y="1341438"/>
          <p14:tracePt t="16078" x="382588" y="1350963"/>
          <p14:tracePt t="16084" x="342900" y="1362075"/>
          <p14:tracePt t="16100" x="333375" y="1371600"/>
          <p14:tracePt t="16110" x="333375" y="1381125"/>
          <p14:tracePt t="16118" x="322263" y="1381125"/>
          <p14:tracePt t="16126" x="312738" y="1381125"/>
          <p14:tracePt t="16134" x="312738" y="1392238"/>
          <p14:tracePt t="16142" x="303213" y="1392238"/>
          <p14:tracePt t="16158" x="303213" y="1401763"/>
          <p14:tracePt t="16166" x="292100" y="1401763"/>
          <p14:tracePt t="16182" x="282575" y="1401763"/>
          <p14:tracePt t="16190" x="273050" y="1401763"/>
          <p14:tracePt t="16214" x="261938" y="1401763"/>
          <p14:tracePt t="16222" x="261938" y="1411288"/>
          <p14:tracePt t="16230" x="261938" y="1431925"/>
          <p14:tracePt t="16238" x="261938" y="1462088"/>
          <p14:tracePt t="16246" x="241300" y="1522413"/>
          <p14:tracePt t="16254" x="241300" y="1633538"/>
          <p14:tracePt t="16262" x="241300" y="1804988"/>
          <p14:tracePt t="16270" x="241300" y="1895475"/>
          <p14:tracePt t="16278" x="282575" y="2066925"/>
          <p14:tracePt t="16286" x="312738" y="2189163"/>
          <p14:tracePt t="16294" x="352425" y="2298700"/>
          <p14:tracePt t="16303" x="382588" y="2370138"/>
          <p14:tracePt t="16310" x="444500" y="2451100"/>
          <p14:tracePt t="16318" x="514350" y="2551113"/>
          <p14:tracePt t="16326" x="584200" y="2641600"/>
          <p14:tracePt t="16336" x="614363" y="2662238"/>
          <p14:tracePt t="16342" x="665163" y="2703513"/>
          <p14:tracePt t="16353" x="695325" y="2722563"/>
          <p14:tracePt t="16358" x="725488" y="2743200"/>
          <p14:tracePt t="16368" x="746125" y="2752725"/>
          <p14:tracePt t="16376" x="766763" y="2752725"/>
          <p14:tracePt t="16384" x="785813" y="2763838"/>
          <p14:tracePt t="16392" x="806450" y="2773363"/>
          <p14:tracePt t="16400" x="817563" y="2773363"/>
          <p14:tracePt t="16408" x="847725" y="2782888"/>
          <p14:tracePt t="16416" x="908050" y="2782888"/>
          <p14:tracePt t="16424" x="938213" y="2794000"/>
          <p14:tracePt t="16432" x="977900" y="2794000"/>
          <p14:tracePt t="16440" x="1008063" y="2794000"/>
          <p14:tracePt t="16447" x="1068388" y="2794000"/>
          <p14:tracePt t="16456" x="1098550" y="2794000"/>
          <p14:tracePt t="16464" x="1139825" y="2794000"/>
          <p14:tracePt t="16472" x="1169988" y="2794000"/>
          <p14:tracePt t="16480" x="1190625" y="2794000"/>
          <p14:tracePt t="16488" x="1200150" y="2794000"/>
          <p14:tracePt t="16504" x="1209675" y="2794000"/>
          <p14:tracePt t="16983" x="1230313" y="2794000"/>
          <p14:tracePt t="16999" x="1350963" y="2794000"/>
          <p14:tracePt t="17005" x="1422400" y="2794000"/>
          <p14:tracePt t="17013" x="1552575" y="2794000"/>
          <p14:tracePt t="17020" x="1633538" y="2794000"/>
          <p14:tracePt t="17028" x="1724025" y="2794000"/>
          <p14:tracePt t="17037" x="1876425" y="2794000"/>
          <p14:tracePt t="17045" x="1985963" y="2794000"/>
          <p14:tracePt t="17053" x="2108200" y="2794000"/>
          <p14:tracePt t="17060" x="2198688" y="2794000"/>
          <p14:tracePt t="17068" x="2259013" y="2794000"/>
          <p14:tracePt t="17076" x="2339975" y="2782888"/>
          <p14:tracePt t="17084" x="2349500" y="2782888"/>
          <p14:tracePt t="17092" x="2359025" y="2782888"/>
          <p14:tracePt t="17302" x="2359025" y="2773363"/>
          <p14:tracePt t="17311" x="2370138" y="2773363"/>
          <p14:tracePt t="17319" x="2379663" y="2773363"/>
          <p14:tracePt t="17327" x="2390775" y="2763838"/>
          <p14:tracePt t="17335" x="2400300" y="2763838"/>
          <p14:tracePt t="17343" x="2430463" y="2763838"/>
          <p14:tracePt t="17350" x="2460625" y="2752725"/>
          <p14:tracePt t="17358" x="2500313" y="2752725"/>
          <p14:tracePt t="17366" x="2551113" y="2752725"/>
          <p14:tracePt t="17374" x="2592388" y="2752725"/>
          <p14:tracePt t="17382" x="2652713" y="2743200"/>
          <p14:tracePt t="17392" x="2682875" y="2743200"/>
          <p14:tracePt t="17398" x="2713038" y="2743200"/>
          <p14:tracePt t="17406" x="2752725" y="2743200"/>
          <p14:tracePt t="17414" x="2773363" y="2733675"/>
          <p14:tracePt t="17422" x="2794000" y="2733675"/>
          <p14:tracePt t="17431" x="2803525" y="2722563"/>
          <p14:tracePt t="17438" x="2824163" y="2722563"/>
          <p14:tracePt t="17447" x="2833688" y="2722563"/>
          <p14:tracePt t="17454" x="2843213" y="2722563"/>
          <p14:tracePt t="17464" x="2843213" y="2713038"/>
          <p14:tracePt t="17842" x="2843213" y="2703513"/>
          <p14:tracePt t="18875" x="2854325" y="2703513"/>
          <p14:tracePt t="18898" x="2863850" y="2703513"/>
          <p14:tracePt t="18906" x="2873375" y="2703513"/>
          <p14:tracePt t="18914" x="2894013" y="2703513"/>
          <p14:tracePt t="18922" x="2924175" y="2703513"/>
          <p14:tracePt t="18930" x="2944813" y="2692400"/>
          <p14:tracePt t="18938" x="2954338" y="2692400"/>
          <p14:tracePt t="18946" x="2984500" y="2692400"/>
          <p14:tracePt t="18954" x="3014663" y="2682875"/>
          <p14:tracePt t="18962" x="3044825" y="2682875"/>
          <p14:tracePt t="18970" x="3074988" y="2682875"/>
          <p14:tracePt t="18978" x="3125788" y="2682875"/>
          <p14:tracePt t="18986" x="3167063" y="2682875"/>
          <p14:tracePt t="19006" x="3236913" y="2682875"/>
          <p14:tracePt t="19010" x="3267075" y="2682875"/>
          <p14:tracePt t="19018" x="3308350" y="2682875"/>
          <p14:tracePt t="19027" x="3348038" y="2682875"/>
          <p14:tracePt t="19034" x="3378200" y="2682875"/>
          <p14:tracePt t="19042" x="3429000" y="2682875"/>
          <p14:tracePt t="19050" x="3468688" y="2682875"/>
          <p14:tracePt t="19058" x="3519488" y="2682875"/>
          <p14:tracePt t="19066" x="3600450" y="2682875"/>
          <p14:tracePt t="19073" x="3700463" y="2682875"/>
          <p14:tracePt t="19082" x="3741738" y="2682875"/>
          <p14:tracePt t="19089" x="3852863" y="2682875"/>
          <p14:tracePt t="19100" x="3952875" y="2682875"/>
          <p14:tracePt t="19106" x="4064000" y="2692400"/>
          <p14:tracePt t="19116" x="4144963" y="2692400"/>
          <p14:tracePt t="19122" x="4295775" y="2692400"/>
          <p14:tracePt t="19132" x="4406900" y="2692400"/>
          <p14:tracePt t="19139" x="4467225" y="2692400"/>
          <p14:tracePt t="19147" x="4538663" y="2692400"/>
          <p14:tracePt t="19155" x="4598988" y="2692400"/>
          <p14:tracePt t="19163" x="4659313" y="2692400"/>
          <p14:tracePt t="19172" x="4699000" y="2692400"/>
          <p14:tracePt t="19180" x="4729163" y="2692400"/>
          <p14:tracePt t="19189" x="4759325" y="2692400"/>
          <p14:tracePt t="19195" x="4779963" y="2692400"/>
          <p14:tracePt t="19203" x="4789488" y="2682875"/>
          <p14:tracePt t="19220" x="4800600" y="2682875"/>
          <p14:tracePt t="19236" x="4810125" y="2682875"/>
          <p14:tracePt t="19326" x="4819650" y="2682875"/>
          <p14:tracePt t="19340" x="4819650" y="2673350"/>
          <p14:tracePt t="20207" x="4830763" y="2673350"/>
          <p14:tracePt t="20219" x="4849813" y="2662238"/>
          <p14:tracePt t="20235" x="4870450" y="2662238"/>
          <p14:tracePt t="20242" x="4891088" y="2652713"/>
          <p14:tracePt t="20245" x="4911725" y="2641600"/>
          <p14:tracePt t="20252" x="4941888" y="2641600"/>
          <p14:tracePt t="20260" x="4972050" y="2632075"/>
          <p14:tracePt t="20268" x="5002213" y="2632075"/>
          <p14:tracePt t="20276" x="5032375" y="2632075"/>
          <p14:tracePt t="20284" x="5062538" y="2622550"/>
          <p14:tracePt t="20292" x="5092700" y="2622550"/>
          <p14:tracePt t="20300" x="5113338" y="2622550"/>
          <p14:tracePt t="20308" x="5143500" y="2622550"/>
          <p14:tracePt t="20317" x="5162550" y="2611438"/>
          <p14:tracePt t="20324" x="5173663" y="2611438"/>
          <p14:tracePt t="20334" x="5192713" y="2611438"/>
          <p14:tracePt t="20340" x="5213350" y="2611438"/>
          <p14:tracePt t="20348" x="5233988" y="2611438"/>
          <p14:tracePt t="20356" x="5254625" y="2601913"/>
          <p14:tracePt t="20363" x="5284788" y="2601913"/>
          <p14:tracePt t="20371" x="5324475" y="2592388"/>
          <p14:tracePt t="20379" x="5345113" y="2592388"/>
          <p14:tracePt t="20387" x="5375275" y="2592388"/>
          <p14:tracePt t="20395" x="5405438" y="2581275"/>
          <p14:tracePt t="20403" x="5414963" y="2581275"/>
          <p14:tracePt t="20411" x="5426075" y="2581275"/>
          <p14:tracePt t="20419" x="5445125" y="2571750"/>
          <p14:tracePt t="20427" x="5456238" y="2571750"/>
          <p14:tracePt t="20435" x="5465763" y="2571750"/>
          <p14:tracePt t="20443" x="5475288" y="2571750"/>
          <p14:tracePt t="20459" x="5486400" y="2571750"/>
          <p14:tracePt t="20467" x="5495925" y="2571750"/>
          <p14:tracePt t="20475" x="5505450" y="2571750"/>
          <p14:tracePt t="20483" x="5526088" y="2571750"/>
          <p14:tracePt t="20493" x="5535613" y="2571750"/>
          <p14:tracePt t="20499" x="5556250" y="2571750"/>
          <p14:tracePt t="20509" x="5586413" y="2571750"/>
          <p14:tracePt t="20515" x="5607050" y="2571750"/>
          <p14:tracePt t="20526" x="5627688" y="2571750"/>
          <p14:tracePt t="20533" x="5657850" y="2571750"/>
          <p14:tracePt t="20541" x="5688013" y="2571750"/>
          <p14:tracePt t="20549" x="5718175" y="2571750"/>
          <p14:tracePt t="20557" x="5737225" y="2571750"/>
          <p14:tracePt t="20565" x="5778500" y="2571750"/>
          <p14:tracePt t="20573" x="5799138" y="2581275"/>
          <p14:tracePt t="20581" x="5808663" y="2581275"/>
          <p14:tracePt t="20589" x="5829300" y="2581275"/>
          <p14:tracePt t="20598" x="5838825" y="2592388"/>
          <p14:tracePt t="20614" x="5848350" y="2592388"/>
          <p14:tracePt t="20621" x="5859463" y="2592388"/>
          <p14:tracePt t="20638" x="5868988" y="2592388"/>
          <p14:tracePt t="20646" x="5889625" y="2592388"/>
          <p14:tracePt t="20653" x="5899150" y="2592388"/>
          <p14:tracePt t="20661" x="5908675" y="2592388"/>
          <p14:tracePt t="20670" x="5919788" y="2592388"/>
          <p14:tracePt t="20677" x="5929313" y="2592388"/>
          <p14:tracePt t="20685" x="5940425" y="2592388"/>
          <p14:tracePt t="20693" x="5949950" y="2592388"/>
          <p14:tracePt t="20709" x="5959475" y="2581275"/>
          <p14:tracePt t="20717" x="5970588" y="2581275"/>
          <p14:tracePt t="20725" x="5980113" y="2571750"/>
          <p14:tracePt t="20733" x="5989638" y="2571750"/>
          <p14:tracePt t="20741" x="6000750" y="2571750"/>
          <p14:tracePt t="20749" x="6010275" y="2571750"/>
          <p14:tracePt t="20757" x="6030913" y="2571750"/>
          <p14:tracePt t="20765" x="6040438" y="2571750"/>
          <p14:tracePt t="20781" x="6049963" y="2571750"/>
          <p14:tracePt t="20789" x="6070600" y="2571750"/>
          <p14:tracePt t="20799" x="6100763" y="2571750"/>
          <p14:tracePt t="20807" x="6111875" y="2571750"/>
          <p14:tracePt t="20815" x="6121400" y="2571750"/>
          <p14:tracePt t="20823" x="6142038" y="2571750"/>
          <p14:tracePt t="20831" x="6151563" y="2571750"/>
          <p14:tracePt t="20839" x="6181725" y="2571750"/>
          <p14:tracePt t="20847" x="6191250" y="2571750"/>
          <p14:tracePt t="20855" x="6202363" y="2571750"/>
          <p14:tracePt t="20863" x="6211888" y="2571750"/>
          <p14:tracePt t="20871" x="6232525" y="2571750"/>
          <p14:tracePt t="20887" x="6251575" y="2571750"/>
          <p14:tracePt t="20897" x="6272213" y="2571750"/>
          <p14:tracePt t="20903" x="6292850" y="2571750"/>
          <p14:tracePt t="20911" x="6323013" y="2571750"/>
          <p14:tracePt t="20919" x="6362700" y="2581275"/>
          <p14:tracePt t="20927" x="6403975" y="2592388"/>
          <p14:tracePt t="20935" x="6454775" y="2592388"/>
          <p14:tracePt t="20943" x="6484938" y="2601913"/>
          <p14:tracePt t="20951" x="6554788" y="2611438"/>
          <p14:tracePt t="20959" x="6635750" y="2622550"/>
          <p14:tracePt t="20967" x="6696075" y="2622550"/>
          <p14:tracePt t="20975" x="6756400" y="2632075"/>
          <p14:tracePt t="20983" x="6786563" y="2632075"/>
          <p14:tracePt t="20991" x="6816725" y="2632075"/>
          <p14:tracePt t="20999" x="6858000" y="2632075"/>
          <p14:tracePt t="21007" x="6888163" y="2632075"/>
          <p14:tracePt t="21015" x="6918325" y="2641600"/>
          <p14:tracePt t="21023" x="6937375" y="2641600"/>
          <p14:tracePt t="21031" x="6948488" y="2641600"/>
          <p14:tracePt t="21047" x="6958013" y="2641600"/>
          <p14:tracePt t="21057" x="6967538" y="2641600"/>
          <p14:tracePt t="21063" x="6988175" y="2641600"/>
          <p14:tracePt t="21073" x="6999288" y="2641600"/>
          <p14:tracePt t="21081" x="7008813" y="2641600"/>
          <p14:tracePt t="21089" x="7029450" y="2641600"/>
          <p14:tracePt t="21105" x="7038975" y="2641600"/>
          <p14:tracePt t="21185" x="7048500" y="2641600"/>
          <p14:tracePt t="21397" x="7048500" y="2652713"/>
          <p14:tracePt t="22516" x="7048500" y="2641600"/>
          <p14:tracePt t="22524" x="7069138" y="2601913"/>
          <p14:tracePt t="22531" x="7099300" y="2562225"/>
          <p14:tracePt t="22539" x="7119938" y="2532063"/>
          <p14:tracePt t="22548" x="7159625" y="2481263"/>
          <p14:tracePt t="22556" x="7170738" y="2460625"/>
          <p14:tracePt t="22564" x="7180263" y="2451100"/>
          <p14:tracePt t="22573" x="7189788" y="2451100"/>
          <p14:tracePt t="22580" x="7210425" y="2451100"/>
          <p14:tracePt t="22588" x="7240588" y="2501900"/>
          <p14:tracePt t="22595" x="7321550" y="2632075"/>
          <p14:tracePt t="22603" x="7381875" y="2743200"/>
          <p14:tracePt t="22611" x="7481888" y="2944813"/>
          <p14:tracePt t="22619" x="7583488" y="3125788"/>
          <p14:tracePt t="22627" x="7673975" y="3338513"/>
          <p14:tracePt t="22635" x="7805738" y="3560763"/>
          <p14:tracePt t="22643" x="7916863" y="3811588"/>
          <p14:tracePt t="23025" x="7916863" y="3802063"/>
          <p14:tracePt t="23033" x="7916863" y="3781425"/>
          <p14:tracePt t="23040" x="7916863" y="3771900"/>
          <p14:tracePt t="23049" x="7926388" y="3771900"/>
          <p14:tracePt t="23056" x="7966075" y="3741738"/>
          <p14:tracePt t="23064" x="8037513" y="3690938"/>
          <p14:tracePt t="23071" x="8118475" y="3651250"/>
          <p14:tracePt t="23079" x="8197850" y="3621088"/>
          <p14:tracePt t="23087" x="8289925" y="3570288"/>
          <p14:tracePt t="23095" x="8329613" y="3540125"/>
          <p14:tracePt t="23103" x="8369300" y="3519488"/>
          <p14:tracePt t="23111" x="8401050" y="3498850"/>
          <p14:tracePt t="23119" x="8431213" y="3468688"/>
          <p14:tracePt t="23127" x="8480425" y="3429000"/>
          <p14:tracePt t="23136" x="8501063" y="3408363"/>
          <p14:tracePt t="23143" x="8531225" y="3378200"/>
          <p14:tracePt t="23153" x="8561388" y="3348038"/>
          <p14:tracePt t="23159" x="8591550" y="3297238"/>
          <p14:tracePt t="23169" x="8612188" y="3267075"/>
          <p14:tracePt t="23175" x="8632825" y="3236913"/>
          <p14:tracePt t="23183" x="8662988" y="3176588"/>
          <p14:tracePt t="23191" x="8693150" y="3106738"/>
          <p14:tracePt t="23199" x="8712200" y="3046413"/>
          <p14:tracePt t="23208" x="8774113" y="2944813"/>
          <p14:tracePt t="23215" x="8804275" y="2844800"/>
          <p14:tracePt t="23223" x="8834438" y="2782888"/>
          <p14:tracePt t="23231" x="8894763" y="2641600"/>
          <p14:tracePt t="23239" x="8904288" y="2611438"/>
          <p14:tracePt t="23247" x="8934450" y="2551113"/>
          <p14:tracePt t="23256" x="8945563" y="2511425"/>
          <p14:tracePt t="23263" x="8975725" y="2460625"/>
          <p14:tracePt t="23271" x="8985250" y="2439988"/>
          <p14:tracePt t="23279" x="8985250" y="2430463"/>
          <p14:tracePt t="23379" x="8985250" y="2420938"/>
          <p14:tracePt t="23387" x="9005888" y="2409825"/>
          <p14:tracePt t="23394" x="9015413" y="2409825"/>
          <p14:tracePt t="23402" x="9024938" y="2400300"/>
          <p14:tracePt t="23410" x="9036050" y="2390775"/>
          <p14:tracePt t="23418" x="9036050" y="2379663"/>
          <p14:tracePt t="23425" x="9055100" y="2370138"/>
          <p14:tracePt t="23434" x="9096375" y="2330450"/>
          <p14:tracePt t="23441" x="9126538" y="2319338"/>
          <p14:tracePt t="23457" x="9147175" y="2309813"/>
          <p14:tracePt t="23465" x="9166225" y="2298700"/>
          <p14:tracePt t="23473" x="9177338" y="2289175"/>
          <p14:tracePt t="23481" x="9196388" y="2289175"/>
          <p14:tracePt t="23497" x="9207500" y="2289175"/>
          <p14:tracePt t="23505" x="9226550" y="2289175"/>
          <p14:tracePt t="23513" x="9247188" y="2289175"/>
          <p14:tracePt t="23521" x="9267825" y="2298700"/>
          <p14:tracePt t="23529" x="9297988" y="2319338"/>
          <p14:tracePt t="23537" x="9328150" y="2339975"/>
          <p14:tracePt t="23545" x="9367838" y="2360613"/>
          <p14:tracePt t="23553" x="9439275" y="2400300"/>
          <p14:tracePt t="23561" x="9490075" y="2439988"/>
          <p14:tracePt t="23569" x="9529763" y="2460625"/>
          <p14:tracePt t="23579" x="9580563" y="2501900"/>
          <p14:tracePt t="23587" x="9599613" y="2511425"/>
          <p14:tracePt t="23595" x="9620250" y="2532063"/>
          <p14:tracePt t="23603" x="9650413" y="2541588"/>
          <p14:tracePt t="23611" x="9671050" y="2551113"/>
          <p14:tracePt t="23619" x="9680575" y="2562225"/>
          <p14:tracePt t="23626" x="9691688" y="2562225"/>
          <p14:tracePt t="24128" x="9701213" y="2562225"/>
          <p14:tracePt t="24150" x="9721850" y="2562225"/>
          <p14:tracePt t="24160" x="9731375" y="2562225"/>
          <p14:tracePt t="24168" x="9752013" y="2562225"/>
          <p14:tracePt t="24175" x="9761538" y="2562225"/>
          <p14:tracePt t="24183" x="9771063" y="2562225"/>
          <p14:tracePt t="24191" x="9791700" y="2562225"/>
          <p14:tracePt t="24207" x="9801225" y="2562225"/>
          <p14:tracePt t="24359" x="9812338" y="2562225"/>
          <p14:tracePt t="24367" x="9812338" y="2551113"/>
          <p14:tracePt t="24375" x="9821863" y="2541588"/>
          <p14:tracePt t="24385" x="9832975" y="2520950"/>
          <p14:tracePt t="24401" x="9842500" y="2511425"/>
          <p14:tracePt t="24406" x="9842500" y="2501900"/>
          <p14:tracePt t="24425" x="9842500" y="2490788"/>
          <p14:tracePt t="24457" x="9852025" y="2490788"/>
          <p14:tracePt t="24489" x="9872663" y="2481263"/>
          <p14:tracePt t="24496" x="9912350" y="2481263"/>
          <p14:tracePt t="24505" x="9983788" y="2481263"/>
          <p14:tracePt t="24513" x="10053638" y="2501900"/>
          <p14:tracePt t="24521" x="10094913" y="2501900"/>
          <p14:tracePt t="24528" x="10155238" y="2520950"/>
          <p14:tracePt t="24537" x="10245725" y="2541588"/>
          <p14:tracePt t="24545" x="10296525" y="2551113"/>
          <p14:tracePt t="24553" x="10336213" y="2562225"/>
          <p14:tracePt t="24561" x="10356850" y="2562225"/>
          <p14:tracePt t="24568" x="10387013" y="2562225"/>
          <p14:tracePt t="24578" x="10407650" y="2562225"/>
          <p14:tracePt t="24585" x="10437813" y="2571750"/>
          <p14:tracePt t="24593" x="10447338" y="2571750"/>
          <p14:tracePt t="24601" x="10456863" y="2571750"/>
          <p14:tracePt t="24608" x="10477500" y="2571750"/>
          <p14:tracePt t="24617" x="10498138" y="2571750"/>
          <p14:tracePt t="24624" x="10507663" y="2571750"/>
          <p14:tracePt t="24648" x="10518775" y="2571750"/>
          <p14:tracePt t="24683" x="10528300" y="2571750"/>
          <p14:tracePt t="24715" x="10537825" y="2562225"/>
          <p14:tracePt t="24763" x="10548938" y="2562225"/>
          <p14:tracePt t="24779" x="10548938" y="2551113"/>
          <p14:tracePt t="24803" x="10567988" y="2551113"/>
          <p14:tracePt t="24811" x="10579100" y="2551113"/>
          <p14:tracePt t="24819" x="10588625" y="2551113"/>
          <p14:tracePt t="24827" x="10598150" y="2541588"/>
          <p14:tracePt t="24835" x="10618788" y="2541588"/>
          <p14:tracePt t="24843" x="10628313" y="2532063"/>
          <p14:tracePt t="24851" x="10648950" y="2532063"/>
          <p14:tracePt t="24867" x="10669588" y="2520950"/>
          <p14:tracePt t="24874" x="10679113" y="2520950"/>
          <p14:tracePt t="24883" x="10688638" y="2520950"/>
          <p14:tracePt t="24891" x="10709275" y="2520950"/>
          <p14:tracePt t="24899" x="10720388" y="2520950"/>
          <p14:tracePt t="24906" x="10729913" y="2520950"/>
          <p14:tracePt t="24915" x="10750550" y="2520950"/>
          <p14:tracePt t="24922" x="10760075" y="2511425"/>
          <p14:tracePt t="24931" x="10769600" y="2511425"/>
          <p14:tracePt t="24939" x="10790238" y="2511425"/>
          <p14:tracePt t="24947" x="10810875" y="2511425"/>
          <p14:tracePt t="24957" x="10820400" y="2511425"/>
          <p14:tracePt t="24963" x="10820400" y="2501900"/>
          <p14:tracePt t="24973" x="10829925" y="2501900"/>
          <p14:tracePt t="24981" x="10841038" y="2501900"/>
          <p14:tracePt t="24989" x="10850563" y="2501900"/>
          <p14:tracePt t="25008" x="10871200" y="2490788"/>
          <p14:tracePt t="25021" x="10880725" y="2490788"/>
          <p14:tracePt t="25028" x="10880725" y="2481263"/>
          <p14:tracePt t="25037" x="10891838" y="2481263"/>
          <p14:tracePt t="25085" x="10891838" y="2470150"/>
          <p14:tracePt t="25274" x="10891838" y="2481263"/>
          <p14:tracePt t="25418" x="10880725" y="2481263"/>
          <p14:tracePt t="25426" x="10871200" y="2481263"/>
          <p14:tracePt t="25433" x="10850563" y="2470150"/>
          <p14:tracePt t="25441" x="10799763" y="2451100"/>
          <p14:tracePt t="25449" x="10739438" y="2439988"/>
          <p14:tracePt t="25456" x="10658475" y="2420938"/>
          <p14:tracePt t="25463" x="10598150" y="2409825"/>
          <p14:tracePt t="25471" x="10518775" y="2400300"/>
          <p14:tracePt t="25481" x="10477500" y="2400300"/>
          <p14:tracePt t="25487" x="10426700" y="2400300"/>
          <p14:tracePt t="25495" x="10347325" y="2400300"/>
          <p14:tracePt t="25502" x="10266363" y="2400300"/>
          <p14:tracePt t="25513" x="10194925" y="2400300"/>
          <p14:tracePt t="25518" x="10134600" y="2400300"/>
          <p14:tracePt t="25529" x="10044113" y="2400300"/>
          <p14:tracePt t="25536" x="9912350" y="2400300"/>
          <p14:tracePt t="25545" x="9680575" y="2400300"/>
          <p14:tracePt t="25552" x="9478963" y="2400300"/>
          <p14:tracePt t="25561" x="9328150" y="2400300"/>
          <p14:tracePt t="25568" x="8924925" y="2400300"/>
          <p14:tracePt t="25576" x="8742363" y="2400300"/>
          <p14:tracePt t="25584" x="8289925" y="2409825"/>
          <p14:tracePt t="25592" x="7854950" y="2430463"/>
          <p14:tracePt t="25601" x="7432675" y="2430463"/>
          <p14:tracePt t="25609" x="7008813" y="2430463"/>
          <p14:tracePt t="25616" x="6584950" y="2430463"/>
          <p14:tracePt t="25624" x="6091238" y="2430463"/>
          <p14:tracePt t="25632" x="5657850" y="2451100"/>
          <p14:tracePt t="25641" x="5426075" y="2451100"/>
          <p14:tracePt t="25648" x="5002213" y="2451100"/>
          <p14:tracePt t="25656" x="4608513" y="2481263"/>
          <p14:tracePt t="25664" x="4437063" y="2490788"/>
          <p14:tracePt t="25672" x="4103688" y="2490788"/>
          <p14:tracePt t="25681" x="3962400" y="2490788"/>
          <p14:tracePt t="25689" x="3681413" y="2511425"/>
          <p14:tracePt t="25697" x="3579813" y="2511425"/>
          <p14:tracePt t="25705" x="3408363" y="2520950"/>
          <p14:tracePt t="25712" x="3297238" y="2541588"/>
          <p14:tracePt t="25720" x="3216275" y="2551113"/>
          <p14:tracePt t="25728" x="3086100" y="2581275"/>
          <p14:tracePt t="25737" x="3005138" y="2611438"/>
          <p14:tracePt t="25745" x="2965450" y="2611438"/>
          <p14:tracePt t="25752" x="2903538" y="2632075"/>
          <p14:tracePt t="25761" x="2824163" y="2662238"/>
          <p14:tracePt t="25768" x="2794000" y="2673350"/>
          <p14:tracePt t="25777" x="2732088" y="2692400"/>
          <p14:tracePt t="25786" x="2701925" y="2703513"/>
          <p14:tracePt t="25793" x="2662238" y="2722563"/>
          <p14:tracePt t="25802" x="2632075" y="2733675"/>
          <p14:tracePt t="25809" x="2632075" y="2743200"/>
          <p14:tracePt t="25818" x="2611438" y="2752725"/>
          <p14:tracePt t="25827" x="2592388" y="2773363"/>
          <p14:tracePt t="25834" x="2581275" y="2782888"/>
          <p14:tracePt t="25843" x="2560638" y="2803525"/>
          <p14:tracePt t="25850" x="2541588" y="2824163"/>
          <p14:tracePt t="25867" x="2530475" y="2833688"/>
          <p14:tracePt t="25874" x="2530475" y="2844800"/>
          <p14:tracePt t="25882" x="2520950" y="2863850"/>
          <p14:tracePt t="25891" x="2511425" y="2884488"/>
          <p14:tracePt t="25898" x="2500313" y="2905125"/>
          <p14:tracePt t="25906" x="2490788" y="2914650"/>
          <p14:tracePt t="25915" x="2490788" y="2924175"/>
          <p14:tracePt t="25922" x="2481263" y="2924175"/>
          <p14:tracePt t="25938" x="2481263" y="2935288"/>
          <p14:tracePt t="25955" x="2470150" y="2935288"/>
          <p14:tracePt t="25971" x="2470150" y="2944813"/>
          <p14:tracePt t="26100" x="2490788" y="2944813"/>
          <p14:tracePt t="26109" x="2511425" y="2944813"/>
          <p14:tracePt t="26116" x="2541588" y="2944813"/>
          <p14:tracePt t="26125" x="2581275" y="2944813"/>
          <p14:tracePt t="26132" x="2632075" y="2944813"/>
          <p14:tracePt t="26141" x="2713038" y="2944813"/>
          <p14:tracePt t="26148" x="2782888" y="2944813"/>
          <p14:tracePt t="26156" x="2863850" y="2944813"/>
          <p14:tracePt t="26164" x="2944813" y="2944813"/>
          <p14:tracePt t="26173" x="3005138" y="2944813"/>
          <p14:tracePt t="26180" x="3074988" y="2944813"/>
          <p14:tracePt t="26188" x="3176588" y="2924175"/>
          <p14:tracePt t="26196" x="3216275" y="2924175"/>
          <p14:tracePt t="26204" x="3257550" y="2914650"/>
          <p14:tracePt t="26212" x="3267075" y="2914650"/>
          <p14:tracePt t="26220" x="3278188" y="2914650"/>
          <p14:tracePt t="26375" x="3278188" y="2905125"/>
          <p14:tracePt t="28061" x="3278188" y="2924175"/>
          <p14:tracePt t="28069" x="3287713" y="2954338"/>
          <p14:tracePt t="28080" x="3287713" y="2984500"/>
          <p14:tracePt t="28085" x="3287713" y="3025775"/>
          <p14:tracePt t="28093" x="3287713" y="3076575"/>
          <p14:tracePt t="28100" x="3287713" y="3116263"/>
          <p14:tracePt t="28107" x="3287713" y="3155950"/>
          <p14:tracePt t="28115" x="3287713" y="3217863"/>
          <p14:tracePt t="28123" x="3278188" y="3236913"/>
          <p14:tracePt t="28131" x="3246438" y="3278188"/>
          <p14:tracePt t="28138" x="3236913" y="3297238"/>
          <p14:tracePt t="28147" x="3216275" y="3317875"/>
          <p14:tracePt t="28155" x="3176588" y="3348038"/>
          <p14:tracePt t="28164" x="3125788" y="3398838"/>
          <p14:tracePt t="28171" x="3095625" y="3419475"/>
          <p14:tracePt t="28179" x="3065463" y="3449638"/>
          <p14:tracePt t="28187" x="3044825" y="3468688"/>
          <p14:tracePt t="28194" x="3025775" y="3479800"/>
          <p14:tracePt t="28202" x="2995613" y="3498850"/>
          <p14:tracePt t="28210" x="2974975" y="3509963"/>
          <p14:tracePt t="28218" x="2954338" y="3519488"/>
          <p14:tracePt t="28226" x="2935288" y="3519488"/>
          <p14:tracePt t="28234" x="2924175" y="3530600"/>
          <p14:tracePt t="28250" x="2903538" y="3530600"/>
          <p14:tracePt t="28259" x="2894013" y="3530600"/>
          <p14:tracePt t="28268" x="2873375" y="3540125"/>
          <p14:tracePt t="28274" x="2863850" y="3540125"/>
          <p14:tracePt t="28284" x="2843213" y="3549650"/>
          <p14:tracePt t="28290" x="2813050" y="3549650"/>
          <p14:tracePt t="28300" x="2782888" y="3560763"/>
          <p14:tracePt t="28309" x="2732088" y="3570288"/>
          <p14:tracePt t="28316" x="2701925" y="3570288"/>
          <p14:tracePt t="28324" x="2662238" y="3570288"/>
          <p14:tracePt t="28332" x="2592388" y="3579813"/>
          <p14:tracePt t="28340" x="2571750" y="3579813"/>
          <p14:tracePt t="28348" x="2541588" y="3579813"/>
          <p14:tracePt t="28356" x="2511425" y="3579813"/>
          <p14:tracePt t="28364" x="2500313" y="3579813"/>
          <p14:tracePt t="28372" x="2490788" y="3579813"/>
          <p14:tracePt t="28380" x="2481263" y="3579813"/>
          <p14:tracePt t="28396" x="2460625" y="3579813"/>
          <p14:tracePt t="28404" x="2451100" y="3579813"/>
          <p14:tracePt t="28420" x="2430463" y="3579813"/>
          <p14:tracePt t="28428" x="2400300" y="3570288"/>
          <p14:tracePt t="28436" x="2370138" y="3570288"/>
          <p14:tracePt t="28444" x="2339975" y="3560763"/>
          <p14:tracePt t="28452" x="2289175" y="3549650"/>
          <p14:tracePt t="28460" x="2259013" y="3540125"/>
          <p14:tracePt t="28468" x="2219325" y="3530600"/>
          <p14:tracePt t="28476" x="2157413" y="3509963"/>
          <p14:tracePt t="28484" x="2097088" y="3498850"/>
          <p14:tracePt t="28492" x="2066925" y="3489325"/>
          <p14:tracePt t="28500" x="2047875" y="3489325"/>
          <p14:tracePt t="28508" x="2027238" y="3479800"/>
          <p14:tracePt t="28599" x="2036763" y="3479800"/>
          <p14:tracePt t="28608" x="2047875" y="3479800"/>
          <p14:tracePt t="28615" x="2066925" y="3468688"/>
          <p14:tracePt t="28624" x="2087563" y="3468688"/>
          <p14:tracePt t="28631" x="2127250" y="3459163"/>
          <p14:tracePt t="28639" x="2178050" y="3449638"/>
          <p14:tracePt t="28646" x="2238375" y="3429000"/>
          <p14:tracePt t="28654" x="2349500" y="3408363"/>
          <p14:tracePt t="28662" x="2400300" y="3398838"/>
          <p14:tracePt t="28670" x="2511425" y="3368675"/>
          <p14:tracePt t="28678" x="2571750" y="3359150"/>
          <p14:tracePt t="28686" x="2722563" y="3338513"/>
          <p14:tracePt t="28694" x="2803525" y="3327400"/>
          <p14:tracePt t="28702" x="2863850" y="3327400"/>
          <p14:tracePt t="28710" x="2894013" y="3317875"/>
          <p14:tracePt t="28718" x="2924175" y="3308350"/>
          <p14:tracePt t="28726" x="2935288" y="3308350"/>
          <p14:tracePt t="28939" x="2944813" y="3308350"/>
          <p14:tracePt t="28945" x="2954338" y="3297238"/>
          <p14:tracePt t="28961" x="2974975" y="3287713"/>
          <p14:tracePt t="28969" x="2984500" y="3287713"/>
          <p14:tracePt t="28976" x="3005138" y="3278188"/>
          <p14:tracePt t="28984" x="3014663" y="3267075"/>
          <p14:tracePt t="29000" x="3025775" y="3257550"/>
          <p14:tracePt t="29008" x="3035300" y="3257550"/>
          <p14:tracePt t="29016" x="3044825" y="3257550"/>
          <p14:tracePt t="29024" x="3055938" y="3257550"/>
          <p14:tracePt t="29032" x="3055938" y="3248025"/>
          <p14:tracePt t="29040" x="3074988" y="3248025"/>
          <p14:tracePt t="29048" x="3095625" y="3248025"/>
          <p14:tracePt t="29056" x="3116263" y="3236913"/>
          <p14:tracePt t="29064" x="3125788" y="3236913"/>
          <p14:tracePt t="29072" x="3136900" y="3236913"/>
          <p14:tracePt t="29088" x="3146425" y="3236913"/>
          <p14:tracePt t="29096" x="3155950" y="3236913"/>
          <p14:tracePt t="29105" x="3167063" y="3236913"/>
          <p14:tracePt t="29122" x="3176588" y="3236913"/>
          <p14:tracePt t="29128" x="3197225" y="3227388"/>
          <p14:tracePt t="29138" x="3206750" y="3227388"/>
          <p14:tracePt t="29146" x="3227388" y="3227388"/>
          <p14:tracePt t="29155" x="3236913" y="3227388"/>
          <p14:tracePt t="29162" x="3246438" y="3227388"/>
          <p14:tracePt t="29178" x="3267075" y="3227388"/>
          <p14:tracePt t="29210" x="3278188" y="3227388"/>
          <p14:tracePt t="29251" x="3287713" y="3227388"/>
          <p14:tracePt t="29259" x="3308350" y="3227388"/>
          <p14:tracePt t="29267" x="3338513" y="3227388"/>
          <p14:tracePt t="29275" x="3368675" y="3227388"/>
          <p14:tracePt t="29283" x="3398838" y="3227388"/>
          <p14:tracePt t="29291" x="3468688" y="3236913"/>
          <p14:tracePt t="29299" x="3529013" y="3248025"/>
          <p14:tracePt t="29307" x="3589338" y="3257550"/>
          <p14:tracePt t="29315" x="3640138" y="3257550"/>
          <p14:tracePt t="29322" x="3751263" y="3257550"/>
          <p14:tracePt t="29331" x="3790950" y="3257550"/>
          <p14:tracePt t="29339" x="3913188" y="3257550"/>
          <p14:tracePt t="29347" x="4003675" y="3257550"/>
          <p14:tracePt t="29356" x="4103688" y="3257550"/>
          <p14:tracePt t="29363" x="4175125" y="3257550"/>
          <p14:tracePt t="29373" x="4235450" y="3257550"/>
          <p14:tracePt t="29379" x="4316413" y="3257550"/>
          <p14:tracePt t="29389" x="4346575" y="3257550"/>
          <p14:tracePt t="29397" x="4367213" y="3257550"/>
          <p14:tracePt t="29403" x="4376738" y="3257550"/>
          <p14:tracePt t="29622" x="4386263" y="3257550"/>
          <p14:tracePt t="29702" x="4397375" y="3257550"/>
          <p14:tracePt t="29734" x="4406900" y="3257550"/>
          <p14:tracePt t="29742" x="4416425" y="3257550"/>
          <p14:tracePt t="29758" x="4437063" y="3257550"/>
          <p14:tracePt t="29766" x="4457700" y="3257550"/>
          <p14:tracePt t="29774" x="4487863" y="3236913"/>
          <p14:tracePt t="29782" x="4508500" y="3236913"/>
          <p14:tracePt t="29790" x="4538663" y="3236913"/>
          <p14:tracePt t="29798" x="4578350" y="3217863"/>
          <p14:tracePt t="29806" x="4659313" y="3217863"/>
          <p14:tracePt t="29814" x="4719638" y="3217863"/>
          <p14:tracePt t="29822" x="4789488" y="3217863"/>
          <p14:tracePt t="29830" x="4941888" y="3217863"/>
          <p14:tracePt t="29838" x="5041900" y="3206750"/>
          <p14:tracePt t="29846" x="5113338" y="3206750"/>
          <p14:tracePt t="29854" x="5192713" y="3206750"/>
          <p14:tracePt t="29862" x="5254625" y="3206750"/>
          <p14:tracePt t="29870" x="5294313" y="3206750"/>
          <p14:tracePt t="29878" x="5324475" y="3206750"/>
          <p14:tracePt t="29886" x="5345113" y="3206750"/>
          <p14:tracePt t="29894" x="5354638" y="3206750"/>
          <p14:tracePt t="29902" x="5364163" y="3206750"/>
          <p14:tracePt t="29910" x="5375275" y="3197225"/>
          <p14:tracePt t="29928" x="5395913" y="3197225"/>
          <p14:tracePt t="29960" x="5395913" y="3187700"/>
          <p14:tracePt t="30268" x="5405438" y="3187700"/>
          <p14:tracePt t="30276" x="5414963" y="3187700"/>
          <p14:tracePt t="30287" x="5426075" y="3187700"/>
          <p14:tracePt t="30292" x="5445125" y="3187700"/>
          <p14:tracePt t="30301" x="5465763" y="3197225"/>
          <p14:tracePt t="30307" x="5475288" y="3206750"/>
          <p14:tracePt t="30315" x="5495925" y="3217863"/>
          <p14:tracePt t="30323" x="5516563" y="3227388"/>
          <p14:tracePt t="30330" x="5526088" y="3227388"/>
          <p14:tracePt t="30338" x="5556250" y="3236913"/>
          <p14:tracePt t="30346" x="5567363" y="3236913"/>
          <p14:tracePt t="30362" x="5576888" y="3236913"/>
          <p14:tracePt t="30370" x="5586413" y="3236913"/>
          <p14:tracePt t="30386" x="5597525" y="3236913"/>
          <p14:tracePt t="30393" x="5607050" y="3236913"/>
          <p14:tracePt t="30434" x="5616575" y="3236913"/>
          <p14:tracePt t="30710" x="5627688" y="3236913"/>
          <p14:tracePt t="30748" x="5637213" y="3236913"/>
          <p14:tracePt t="30756" x="5657850" y="3248025"/>
          <p14:tracePt t="30772" x="5676900" y="3257550"/>
          <p14:tracePt t="30782" x="5688013" y="3257550"/>
          <p14:tracePt t="30788" x="5707063" y="3257550"/>
          <p14:tracePt t="30807" x="5718175" y="3257550"/>
          <p14:tracePt t="30816" x="5727700" y="3257550"/>
          <p14:tracePt t="30823" x="5737225" y="3257550"/>
          <p14:tracePt t="30832" x="5748338" y="3257550"/>
          <p14:tracePt t="30846" x="5757863" y="3257550"/>
          <p14:tracePt t="30854" x="5768975" y="3257550"/>
          <p14:tracePt t="30863" x="5778500" y="3257550"/>
          <p14:tracePt t="30878" x="5788025" y="3257550"/>
          <p14:tracePt t="30918" x="5799138" y="3257550"/>
          <p14:tracePt t="30950" x="5808663" y="3257550"/>
          <p14:tracePt t="30997" x="5818188" y="3257550"/>
          <p14:tracePt t="31080" x="5829300" y="3257550"/>
          <p14:tracePt t="31096" x="5838825" y="3257550"/>
          <p14:tracePt t="31112" x="5859463" y="3248025"/>
          <p14:tracePt t="31120" x="5868988" y="3248025"/>
          <p14:tracePt t="31127" x="5868988" y="3236913"/>
          <p14:tracePt t="31136" x="5878513" y="3236913"/>
          <p14:tracePt t="31144" x="5899150" y="3227388"/>
          <p14:tracePt t="31152" x="5908675" y="3227388"/>
          <p14:tracePt t="31159" x="5919788" y="3217863"/>
          <p14:tracePt t="31176" x="5929313" y="3206750"/>
          <p14:tracePt t="31184" x="5940425" y="3206750"/>
          <p14:tracePt t="31191" x="5949950" y="3206750"/>
          <p14:tracePt t="31200" x="5959475" y="3206750"/>
          <p14:tracePt t="31208" x="5959475" y="3197225"/>
          <p14:tracePt t="31231" x="5970588" y="3197225"/>
          <p14:tracePt t="31248" x="5980113" y="3197225"/>
          <p14:tracePt t="31256" x="5989638" y="3197225"/>
          <p14:tracePt t="31272" x="6000750" y="3197225"/>
          <p14:tracePt t="31928" x="6010275" y="3197225"/>
          <p14:tracePt t="31936" x="6019800" y="3197225"/>
          <p14:tracePt t="31942" x="6040438" y="3197225"/>
          <p14:tracePt t="31952" x="6061075" y="3187700"/>
          <p14:tracePt t="31964" x="6091238" y="3176588"/>
          <p14:tracePt t="31968" x="6121400" y="3167063"/>
          <p14:tracePt t="31975" x="6151563" y="3155950"/>
          <p14:tracePt t="31982" x="6191250" y="3155950"/>
          <p14:tracePt t="31991" x="6251575" y="3146425"/>
          <p14:tracePt t="31998" x="6292850" y="3146425"/>
          <p14:tracePt t="32006" x="6353175" y="3146425"/>
          <p14:tracePt t="32014" x="6392863" y="3136900"/>
          <p14:tracePt t="32022" x="6423025" y="3136900"/>
          <p14:tracePt t="32030" x="6454775" y="3136900"/>
          <p14:tracePt t="32038" x="6484938" y="3136900"/>
          <p14:tracePt t="32046" x="6503988" y="3136900"/>
          <p14:tracePt t="32054" x="6534150" y="3136900"/>
          <p14:tracePt t="32062" x="6545263" y="3136900"/>
          <p14:tracePt t="32070" x="6564313" y="3136900"/>
          <p14:tracePt t="32078" x="6594475" y="3136900"/>
          <p14:tracePt t="32086" x="6615113" y="3136900"/>
          <p14:tracePt t="32094" x="6635750" y="3136900"/>
          <p14:tracePt t="32102" x="6656388" y="3136900"/>
          <p14:tracePt t="32118" x="6665913" y="3136900"/>
          <p14:tracePt t="32134" x="6675438" y="3136900"/>
          <p14:tracePt t="32844" x="6665913" y="3136900"/>
          <p14:tracePt t="32852" x="6656388" y="3146425"/>
          <p14:tracePt t="32859" x="6645275" y="3146425"/>
          <p14:tracePt t="32868" x="6615113" y="3155950"/>
          <p14:tracePt t="32875" x="6594475" y="3176588"/>
          <p14:tracePt t="32884" x="6564313" y="3187700"/>
          <p14:tracePt t="32891" x="6534150" y="3206750"/>
          <p14:tracePt t="32899" x="6515100" y="3217863"/>
          <p14:tracePt t="32907" x="6484938" y="3248025"/>
          <p14:tracePt t="32915" x="6454775" y="3257550"/>
          <p14:tracePt t="32923" x="6423025" y="3278188"/>
          <p14:tracePt t="32931" x="6392863" y="3287713"/>
          <p14:tracePt t="32939" x="6343650" y="3308350"/>
          <p14:tracePt t="32947" x="6313488" y="3317875"/>
          <p14:tracePt t="32955" x="6272213" y="3338513"/>
          <p14:tracePt t="32963" x="6172200" y="3368675"/>
          <p14:tracePt t="32971" x="6100763" y="3389313"/>
          <p14:tracePt t="32979" x="6030913" y="3408363"/>
          <p14:tracePt t="32987" x="5929313" y="3438525"/>
          <p14:tracePt t="32995" x="5829300" y="3459163"/>
          <p14:tracePt t="33003" x="5748338" y="3479800"/>
          <p14:tracePt t="33013" x="5637213" y="3489325"/>
          <p14:tracePt t="33022" x="5516563" y="3519488"/>
          <p14:tracePt t="33029" x="5414963" y="3530600"/>
          <p14:tracePt t="33037" x="5264150" y="3560763"/>
          <p14:tracePt t="33045" x="5173663" y="3579813"/>
          <p14:tracePt t="33053" x="5032375" y="3590925"/>
          <p14:tracePt t="33061" x="4921250" y="3609975"/>
          <p14:tracePt t="33069" x="4729163" y="3621088"/>
          <p14:tracePt t="33077" x="4638675" y="3640138"/>
          <p14:tracePt t="33085" x="4427538" y="3651250"/>
          <p14:tracePt t="33093" x="4295775" y="3670300"/>
          <p14:tracePt t="33101" x="4195763" y="3681413"/>
          <p14:tracePt t="33109" x="4043363" y="3702050"/>
          <p14:tracePt t="33118" x="3952875" y="3711575"/>
          <p14:tracePt t="33125" x="3802063" y="3721100"/>
          <p14:tracePt t="33135" x="3660775" y="3741738"/>
          <p14:tracePt t="33141" x="3579813" y="3751263"/>
          <p14:tracePt t="33149" x="3489325" y="3771900"/>
          <p14:tracePt t="33157" x="3378200" y="3771900"/>
          <p14:tracePt t="33165" x="3278188" y="3781425"/>
          <p14:tracePt t="33173" x="3197225" y="3792538"/>
          <p14:tracePt t="33181" x="3106738" y="3792538"/>
          <p14:tracePt t="33189" x="3005138" y="3811588"/>
          <p14:tracePt t="33197" x="2873375" y="3841750"/>
          <p14:tracePt t="33205" x="2773363" y="3841750"/>
          <p14:tracePt t="33213" x="2732088" y="3852863"/>
          <p14:tracePt t="33221" x="2652713" y="3852863"/>
          <p14:tracePt t="33229" x="2571750" y="3873500"/>
          <p14:tracePt t="33237" x="2530475" y="3873500"/>
          <p14:tracePt t="33245" x="2470150" y="3892550"/>
          <p14:tracePt t="33253" x="2409825" y="3903663"/>
          <p14:tracePt t="33261" x="2370138" y="3913188"/>
          <p14:tracePt t="33269" x="2328863" y="3913188"/>
          <p14:tracePt t="33279" x="2298700" y="3922713"/>
          <p14:tracePt t="33287" x="2249488" y="3933825"/>
          <p14:tracePt t="33295" x="2187575" y="3943350"/>
          <p14:tracePt t="33303" x="2147888" y="3952875"/>
          <p14:tracePt t="33311" x="2117725" y="3963988"/>
          <p14:tracePt t="33319" x="2097088" y="3963988"/>
          <p14:tracePt t="33327" x="2066925" y="3973513"/>
          <p14:tracePt t="33335" x="2047875" y="3983038"/>
          <p14:tracePt t="33343" x="2027238" y="3983038"/>
          <p14:tracePt t="33351" x="2027238" y="3994150"/>
          <p14:tracePt t="33360" x="2006600" y="3994150"/>
          <p14:tracePt t="33367" x="1985963" y="4003675"/>
          <p14:tracePt t="33375" x="1966913" y="4003675"/>
          <p14:tracePt t="33383" x="1955800" y="4013200"/>
          <p14:tracePt t="33391" x="1946275" y="4024313"/>
          <p14:tracePt t="33400" x="1925638" y="4033838"/>
          <p14:tracePt t="33408" x="1906588" y="4044950"/>
          <p14:tracePt t="33417" x="1885950" y="4054475"/>
          <p14:tracePt t="33423" x="1865313" y="4064000"/>
          <p14:tracePt t="33431" x="1835150" y="4084638"/>
          <p14:tracePt t="33439" x="1804988" y="4094163"/>
          <p14:tracePt t="33447" x="1784350" y="4105275"/>
          <p14:tracePt t="33455" x="1765300" y="4114800"/>
          <p14:tracePt t="33463" x="1754188" y="4114800"/>
          <p14:tracePt t="33471" x="1735138" y="4124325"/>
          <p14:tracePt t="33479" x="1724025" y="4124325"/>
          <p14:tracePt t="33495" x="1714500" y="4135438"/>
          <p14:tracePt t="33756" x="1724025" y="4135438"/>
          <p14:tracePt t="33764" x="1735138" y="4135438"/>
          <p14:tracePt t="33773" x="1754188" y="4135438"/>
          <p14:tracePt t="33778" x="1774825" y="4135438"/>
          <p14:tracePt t="33786" x="1784350" y="4135438"/>
          <p14:tracePt t="33794" x="1814513" y="4135438"/>
          <p14:tracePt t="33802" x="1835150" y="4135438"/>
          <p14:tracePt t="33809" x="1865313" y="4124325"/>
          <p14:tracePt t="33819" x="1876425" y="4124325"/>
          <p14:tracePt t="33825" x="1895475" y="4114800"/>
          <p14:tracePt t="33835" x="1916113" y="4105275"/>
          <p14:tracePt t="33843" x="1936750" y="4105275"/>
          <p14:tracePt t="33859" x="1955800" y="4094163"/>
          <p14:tracePt t="33867" x="1966913" y="4094163"/>
          <p14:tracePt t="33875" x="1976438" y="4094163"/>
          <p14:tracePt t="34520" x="1985963" y="4094163"/>
          <p14:tracePt t="34530" x="1997075" y="4094163"/>
          <p14:tracePt t="34539" x="2027238" y="4094163"/>
          <p14:tracePt t="34546" x="2057400" y="4094163"/>
          <p14:tracePt t="34553" x="2087563" y="4094163"/>
          <p14:tracePt t="34560" x="2117725" y="4094163"/>
          <p14:tracePt t="34568" x="2157413" y="4094163"/>
          <p14:tracePt t="34576" x="2249488" y="4094163"/>
          <p14:tracePt t="34583" x="2319338" y="4094163"/>
          <p14:tracePt t="34591" x="2379663" y="4094163"/>
          <p14:tracePt t="34600" x="2439988" y="4094163"/>
          <p14:tracePt t="34607" x="2530475" y="4094163"/>
          <p14:tracePt t="34616" x="2611438" y="4094163"/>
          <p14:tracePt t="34623" x="2662238" y="4094163"/>
          <p14:tracePt t="34631" x="2692400" y="4094163"/>
          <p14:tracePt t="34640" x="2743200" y="4094163"/>
          <p14:tracePt t="34647" x="2782888" y="4075113"/>
          <p14:tracePt t="34655" x="2803525" y="4075113"/>
          <p14:tracePt t="34664" x="2833688" y="4075113"/>
          <p14:tracePt t="34682" x="2843213" y="4075113"/>
          <p14:tracePt t="34738" x="2854325" y="4075113"/>
          <p14:tracePt t="34761" x="2863850" y="4064000"/>
          <p14:tracePt t="34833" x="2873375" y="4064000"/>
          <p14:tracePt t="34873" x="2873375" y="4054475"/>
          <p14:tracePt t="34905" x="2884488" y="4054475"/>
          <p14:tracePt t="34921" x="2894013" y="4054475"/>
          <p14:tracePt t="34929" x="2914650" y="4054475"/>
          <p14:tracePt t="34937" x="2935288" y="4044950"/>
          <p14:tracePt t="34947" x="2944813" y="4044950"/>
          <p14:tracePt t="34955" x="2974975" y="4044950"/>
          <p14:tracePt t="34963" x="3014663" y="4033838"/>
          <p14:tracePt t="34971" x="3055938" y="4033838"/>
          <p14:tracePt t="34979" x="3086100" y="4033838"/>
          <p14:tracePt t="34987" x="3125788" y="4024313"/>
          <p14:tracePt t="34995" x="3155950" y="4024313"/>
          <p14:tracePt t="35003" x="3197225" y="4024313"/>
          <p14:tracePt t="35011" x="3227388" y="4013200"/>
          <p14:tracePt t="35019" x="3246438" y="4013200"/>
          <p14:tracePt t="35027" x="3267075" y="4013200"/>
          <p14:tracePt t="35035" x="3278188" y="4013200"/>
          <p14:tracePt t="35100" x="3278188" y="4003675"/>
          <p14:tracePt t="35454" x="3287713" y="4003675"/>
          <p14:tracePt t="35477" x="3297238" y="4003675"/>
          <p14:tracePt t="35485" x="3317875" y="4003675"/>
          <p14:tracePt t="35495" x="3327400" y="4003675"/>
          <p14:tracePt t="35501" x="3348038" y="4003675"/>
          <p14:tracePt t="35511" x="3378200" y="4003675"/>
          <p14:tracePt t="35517" x="3408363" y="4003675"/>
          <p14:tracePt t="35527" x="3479800" y="4003675"/>
          <p14:tracePt t="35535" x="3559175" y="4003675"/>
          <p14:tracePt t="35543" x="3640138" y="4003675"/>
          <p14:tracePt t="35551" x="3711575" y="4003675"/>
          <p14:tracePt t="35559" x="3832225" y="4003675"/>
          <p14:tracePt t="35567" x="3892550" y="3994150"/>
          <p14:tracePt t="35575" x="3983038" y="3994150"/>
          <p14:tracePt t="35583" x="4094163" y="3994150"/>
          <p14:tracePt t="35591" x="4214813" y="3973513"/>
          <p14:tracePt t="35599" x="4256088" y="3973513"/>
          <p14:tracePt t="35607" x="4316413" y="3973513"/>
          <p14:tracePt t="35615" x="4346575" y="3973513"/>
          <p14:tracePt t="35623" x="4386263" y="3973513"/>
          <p14:tracePt t="35631" x="4427538" y="3973513"/>
          <p14:tracePt t="35638" x="4446588" y="3973513"/>
          <p14:tracePt t="35647" x="4467225" y="3973513"/>
          <p14:tracePt t="35663" x="4476750" y="3973513"/>
          <p14:tracePt t="36158" x="4487863" y="3973513"/>
          <p14:tracePt t="36173" x="4497388" y="3973513"/>
          <p14:tracePt t="36187" x="4508500" y="3973513"/>
          <p14:tracePt t="36203" x="4518025" y="3973513"/>
          <p14:tracePt t="36212" x="4538663" y="3973513"/>
          <p14:tracePt t="36221" x="4548188" y="3963988"/>
          <p14:tracePt t="36227" x="4557713" y="3963988"/>
          <p14:tracePt t="36236" x="4568825" y="3963988"/>
          <p14:tracePt t="36243" x="4587875" y="3963988"/>
          <p14:tracePt t="36252" x="4598988" y="3963988"/>
          <p14:tracePt t="36267" x="4608513" y="3963988"/>
          <p14:tracePt t="36275" x="4618038" y="3963988"/>
          <p14:tracePt t="36283" x="4629150" y="3963988"/>
          <p14:tracePt t="36291" x="4638675" y="3963988"/>
          <p14:tracePt t="36299" x="4648200" y="3963988"/>
          <p14:tracePt t="36307" x="4668838" y="3963988"/>
          <p14:tracePt t="36317" x="4678363" y="3963988"/>
          <p14:tracePt t="36323" x="4689475" y="3963988"/>
          <p14:tracePt t="36333" x="4710113" y="3963988"/>
          <p14:tracePt t="36339" x="4729163" y="3963988"/>
          <p14:tracePt t="36349" x="4749800" y="3963988"/>
          <p14:tracePt t="36355" x="4779963" y="3963988"/>
          <p14:tracePt t="36365" x="4810125" y="3963988"/>
          <p14:tracePt t="36373" x="4849813" y="3963988"/>
          <p14:tracePt t="36381" x="4891088" y="3963988"/>
          <p14:tracePt t="36389" x="4921250" y="3963988"/>
          <p14:tracePt t="36397" x="4960938" y="3963988"/>
          <p14:tracePt t="36405" x="5002213" y="3973513"/>
          <p14:tracePt t="36413" x="5032375" y="3973513"/>
          <p14:tracePt t="36421" x="5053013" y="3973513"/>
          <p14:tracePt t="36429" x="5102225" y="3973513"/>
          <p14:tracePt t="36437" x="5132388" y="3973513"/>
          <p14:tracePt t="36445" x="5162550" y="3973513"/>
          <p14:tracePt t="36453" x="5192713" y="3973513"/>
          <p14:tracePt t="36461" x="5224463" y="3973513"/>
          <p14:tracePt t="36469" x="5254625" y="3973513"/>
          <p14:tracePt t="36477" x="5264150" y="3973513"/>
          <p14:tracePt t="36484" x="5284788" y="3973513"/>
          <p14:tracePt t="36493" x="5303838" y="3973513"/>
          <p14:tracePt t="36501" x="5334000" y="3973513"/>
          <p14:tracePt t="36509" x="5354638" y="3973513"/>
          <p14:tracePt t="36517" x="5395913" y="3973513"/>
          <p14:tracePt t="36525" x="5426075" y="3973513"/>
          <p14:tracePt t="36534" x="5465763" y="3973513"/>
          <p14:tracePt t="36541" x="5505450" y="3983038"/>
          <p14:tracePt t="36549" x="5556250" y="3983038"/>
          <p14:tracePt t="36557" x="5597525" y="3983038"/>
          <p14:tracePt t="36565" x="5667375" y="3983038"/>
          <p14:tracePt t="36573" x="5707063" y="3983038"/>
          <p14:tracePt t="36581" x="5768975" y="3983038"/>
          <p14:tracePt t="36589" x="5818188" y="3983038"/>
          <p14:tracePt t="36597" x="5868988" y="3983038"/>
          <p14:tracePt t="36605" x="5899150" y="3983038"/>
          <p14:tracePt t="36615" x="5940425" y="3983038"/>
          <p14:tracePt t="36623" x="5970588" y="3983038"/>
          <p14:tracePt t="36631" x="5989638" y="3983038"/>
          <p14:tracePt t="36639" x="6019800" y="3983038"/>
          <p14:tracePt t="36647" x="6030913" y="3983038"/>
          <p14:tracePt t="36655" x="6049963" y="3983038"/>
          <p14:tracePt t="36663" x="6070600" y="3983038"/>
          <p14:tracePt t="36671" x="6080125" y="3983038"/>
          <p14:tracePt t="36687" x="6091238" y="3983038"/>
          <p14:tracePt t="36923" x="6091238" y="3994150"/>
          <p14:tracePt t="37850" x="6061075" y="3994150"/>
          <p14:tracePt t="37859" x="6030913" y="4003675"/>
          <p14:tracePt t="37863" x="5970588" y="4024313"/>
          <p14:tracePt t="37874" x="5889625" y="4033838"/>
          <p14:tracePt t="37879" x="5799138" y="4064000"/>
          <p14:tracePt t="37887" x="5697538" y="4075113"/>
          <p14:tracePt t="37895" x="5637213" y="4084638"/>
          <p14:tracePt t="37903" x="5535613" y="4114800"/>
          <p14:tracePt t="37912" x="5435600" y="4144963"/>
          <p14:tracePt t="37919" x="5324475" y="4175125"/>
          <p14:tracePt t="37927" x="5224463" y="4205288"/>
          <p14:tracePt t="37935" x="5122863" y="4216400"/>
          <p14:tracePt t="37944" x="5062538" y="4225925"/>
          <p14:tracePt t="37950" x="4960938" y="4246563"/>
          <p14:tracePt t="37958" x="4891088" y="4256088"/>
          <p14:tracePt t="37966" x="4729163" y="4265613"/>
          <p14:tracePt t="37974" x="4618038" y="4286250"/>
          <p14:tracePt t="37982" x="4487863" y="4295775"/>
          <p14:tracePt t="37993" x="4337050" y="4316413"/>
          <p14:tracePt t="37998" x="4165600" y="4316413"/>
          <p14:tracePt t="38010" x="4013200" y="4325938"/>
          <p14:tracePt t="38014" x="3902075" y="4325938"/>
          <p14:tracePt t="38024" x="3711575" y="4325938"/>
          <p14:tracePt t="38033" x="3579813" y="4346575"/>
          <p14:tracePt t="38040" x="3519488" y="4356100"/>
          <p14:tracePt t="38049" x="3348038" y="4376738"/>
          <p14:tracePt t="38056" x="3267075" y="4387850"/>
          <p14:tracePt t="38065" x="3206750" y="4397375"/>
          <p14:tracePt t="38072" x="3125788" y="4406900"/>
          <p14:tracePt t="38081" x="3095625" y="4406900"/>
          <p14:tracePt t="38088" x="3044825" y="4427538"/>
          <p14:tracePt t="38097" x="2924175" y="4437063"/>
          <p14:tracePt t="38104" x="2863850" y="4448175"/>
          <p14:tracePt t="38113" x="2803525" y="4448175"/>
          <p14:tracePt t="38120" x="2732088" y="4457700"/>
          <p14:tracePt t="38129" x="2682875" y="4457700"/>
          <p14:tracePt t="38136" x="2611438" y="4457700"/>
          <p14:tracePt t="38144" x="2541588" y="4457700"/>
          <p14:tracePt t="38153" x="2460625" y="4457700"/>
          <p14:tracePt t="38160" x="2420938" y="4457700"/>
          <p14:tracePt t="38169" x="2359025" y="4457700"/>
          <p14:tracePt t="38176" x="2298700" y="4457700"/>
          <p14:tracePt t="38185" x="2259013" y="4457700"/>
          <p14:tracePt t="38192" x="2219325" y="4457700"/>
          <p14:tracePt t="38201" x="2178050" y="4457700"/>
          <p14:tracePt t="38209" x="2147888" y="4457700"/>
          <p14:tracePt t="38216" x="2117725" y="4457700"/>
          <p14:tracePt t="38226" x="2057400" y="4457700"/>
          <p14:tracePt t="38233" x="2027238" y="4448175"/>
          <p14:tracePt t="38240" x="1985963" y="4437063"/>
          <p14:tracePt t="38249" x="1966913" y="4437063"/>
          <p14:tracePt t="38259" x="1936750" y="4427538"/>
          <p14:tracePt t="38265" x="1925638" y="4427538"/>
          <p14:tracePt t="38283" x="1916113" y="4427538"/>
          <p14:tracePt t="38382" x="1916113" y="4418013"/>
          <p14:tracePt t="38397" x="1936750" y="4418013"/>
          <p14:tracePt t="38405" x="1946275" y="4406900"/>
          <p14:tracePt t="38413" x="1955800" y="4406900"/>
          <p14:tracePt t="38421" x="1976438" y="4397375"/>
          <p14:tracePt t="38428" x="2006600" y="4397375"/>
          <p14:tracePt t="38435" x="2047875" y="4397375"/>
          <p14:tracePt t="38443" x="2097088" y="4397375"/>
          <p14:tracePt t="38451" x="2138363" y="4397375"/>
          <p14:tracePt t="38458" x="2178050" y="4397375"/>
          <p14:tracePt t="38467" x="2238375" y="4397375"/>
          <p14:tracePt t="38475" x="2309813" y="4397375"/>
          <p14:tracePt t="38483" x="2370138" y="4397375"/>
          <p14:tracePt t="38492" x="2400300" y="4397375"/>
          <p14:tracePt t="38499" x="2451100" y="4406900"/>
          <p14:tracePt t="38508" x="2490788" y="4406900"/>
          <p14:tracePt t="38515" x="2520950" y="4418013"/>
          <p14:tracePt t="38523" x="2541588" y="4418013"/>
          <p14:tracePt t="38533" x="2551113" y="4418013"/>
          <p14:tracePt t="38539" x="2560638" y="4418013"/>
          <p14:tracePt t="38549" x="2571750" y="4418013"/>
          <p14:tracePt t="38728" x="2581275" y="4418013"/>
          <p14:tracePt t="38735" x="2592388" y="4427538"/>
          <p14:tracePt t="38742" x="2611438" y="4427538"/>
          <p14:tracePt t="38749" x="2632075" y="4437063"/>
          <p14:tracePt t="38758" x="2671763" y="4437063"/>
          <p14:tracePt t="38766" x="2701925" y="4448175"/>
          <p14:tracePt t="38775" x="2752725" y="4448175"/>
          <p14:tracePt t="38781" x="2794000" y="4457700"/>
          <p14:tracePt t="38791" x="2884488" y="4457700"/>
          <p14:tracePt t="38797" x="2944813" y="4467225"/>
          <p14:tracePt t="38806" x="3044825" y="4467225"/>
          <p14:tracePt t="38813" x="3106738" y="4467225"/>
          <p14:tracePt t="38821" x="3155950" y="4467225"/>
          <p14:tracePt t="38829" x="3206750" y="4467225"/>
          <p14:tracePt t="38840" x="3246438" y="4467225"/>
          <p14:tracePt t="38847" x="3287713" y="4467225"/>
          <p14:tracePt t="38857" x="3317875" y="4467225"/>
          <p14:tracePt t="38863" x="3338513" y="4467225"/>
          <p14:tracePt t="38871" x="3357563" y="4478338"/>
          <p14:tracePt t="39170" x="3368675" y="4478338"/>
          <p14:tracePt t="39410" x="3378200" y="4478338"/>
          <p14:tracePt t="39434" x="3387725" y="4478338"/>
          <p14:tracePt t="39442" x="3398838" y="4478338"/>
          <p14:tracePt t="39450" x="3417888" y="4478338"/>
          <p14:tracePt t="39458" x="3449638" y="4478338"/>
          <p14:tracePt t="39466" x="3479800" y="4487863"/>
          <p14:tracePt t="39474" x="3529013" y="4497388"/>
          <p14:tracePt t="39482" x="3570288" y="4497388"/>
          <p14:tracePt t="39490" x="3630613" y="4518025"/>
          <p14:tracePt t="39498" x="3640138" y="4518025"/>
          <p14:tracePt t="39506" x="3670300" y="4518025"/>
          <p14:tracePt t="39514" x="3700463" y="4518025"/>
          <p14:tracePt t="39522" x="3721100" y="4518025"/>
          <p14:tracePt t="39530" x="3730625" y="4518025"/>
          <p14:tracePt t="39538" x="3751263" y="4518025"/>
          <p14:tracePt t="39554" x="3760788" y="4518025"/>
          <p14:tracePt t="39570" x="3771900" y="4518025"/>
          <p14:tracePt t="39578" x="3790950" y="4518025"/>
          <p14:tracePt t="39586" x="3802063" y="4518025"/>
          <p14:tracePt t="39594" x="3822700" y="4518025"/>
          <p14:tracePt t="39602" x="3841750" y="4518025"/>
          <p14:tracePt t="39610" x="3871913" y="4527550"/>
          <p14:tracePt t="39619" x="3902075" y="4527550"/>
          <p14:tracePt t="39626" x="3932238" y="4527550"/>
          <p14:tracePt t="39636" x="3962400" y="4527550"/>
          <p14:tracePt t="39642" x="3994150" y="4527550"/>
          <p14:tracePt t="39651" x="4024313" y="4527550"/>
          <p14:tracePt t="39658" x="4054475" y="4527550"/>
          <p14:tracePt t="39666" x="4073525" y="4527550"/>
          <p14:tracePt t="39676" x="4114800" y="4527550"/>
          <p14:tracePt t="39685" x="4154488" y="4527550"/>
          <p14:tracePt t="39692" x="4184650" y="4527550"/>
          <p14:tracePt t="39701" x="4225925" y="4527550"/>
          <p14:tracePt t="39708" x="4286250" y="4518025"/>
          <p14:tracePt t="39716" x="4316413" y="4518025"/>
          <p14:tracePt t="39724" x="4386263" y="4518025"/>
          <p14:tracePt t="39732" x="4446588" y="4518025"/>
          <p14:tracePt t="39741" x="4487863" y="4518025"/>
          <p14:tracePt t="39748" x="4548188" y="4518025"/>
          <p14:tracePt t="39756" x="4629150" y="4508500"/>
          <p14:tracePt t="39764" x="4678363" y="4508500"/>
          <p14:tracePt t="39772" x="4740275" y="4508500"/>
          <p14:tracePt t="39780" x="4800600" y="4508500"/>
          <p14:tracePt t="39788" x="4840288" y="4508500"/>
          <p14:tracePt t="39796" x="4870450" y="4508500"/>
          <p14:tracePt t="39804" x="4900613" y="4508500"/>
          <p14:tracePt t="39812" x="4930775" y="4508500"/>
          <p14:tracePt t="39820" x="4972050" y="4508500"/>
          <p14:tracePt t="39828" x="5002213" y="4508500"/>
          <p14:tracePt t="39836" x="5032375" y="4497388"/>
          <p14:tracePt t="39844" x="5062538" y="4497388"/>
          <p14:tracePt t="39852" x="5102225" y="4487863"/>
          <p14:tracePt t="39860" x="5113338" y="4487863"/>
          <p14:tracePt t="39876" x="5122863" y="4478338"/>
          <p14:tracePt t="39884" x="5132388" y="4478338"/>
          <p14:tracePt t="39916" x="5143500" y="4478338"/>
          <p14:tracePt t="39998" x="5153025" y="4478338"/>
          <p14:tracePt t="40056" x="5153025" y="4467225"/>
          <p14:tracePt t="40119" x="5153025" y="4457700"/>
          <p14:tracePt t="40508" x="5153025" y="4467225"/>
          <p14:tracePt t="41489" x="5132388" y="4467225"/>
          <p14:tracePt t="41497" x="5102225" y="4467225"/>
          <p14:tracePt t="41505" x="5083175" y="4467225"/>
          <p14:tracePt t="41513" x="5072063" y="4478338"/>
          <p14:tracePt t="41520" x="5062538" y="4478338"/>
          <p14:tracePt t="41528" x="5041900" y="4487863"/>
          <p14:tracePt t="41536" x="5021263" y="4487863"/>
          <p14:tracePt t="41544" x="5011738" y="4487863"/>
          <p14:tracePt t="41552" x="4991100" y="4497388"/>
          <p14:tracePt t="41560" x="4981575" y="4508500"/>
          <p14:tracePt t="41568" x="4960938" y="4518025"/>
          <p14:tracePt t="41576" x="4941888" y="4527550"/>
          <p14:tracePt t="41584" x="4930775" y="4527550"/>
          <p14:tracePt t="41594" x="4921250" y="4527550"/>
          <p14:tracePt t="41600" x="4900613" y="4527550"/>
          <p14:tracePt t="41610" x="4900613" y="4538663"/>
          <p14:tracePt t="41616" x="4891088" y="4548188"/>
          <p14:tracePt t="41626" x="4870450" y="4548188"/>
          <p14:tracePt t="41634" x="4860925" y="4568825"/>
          <p14:tracePt t="41641" x="4840288" y="4568825"/>
          <p14:tracePt t="41650" x="4840288" y="4578350"/>
          <p14:tracePt t="41658" x="4819650" y="4589463"/>
          <p14:tracePt t="41666" x="4800600" y="4598988"/>
          <p14:tracePt t="41675" x="4779963" y="4608513"/>
          <p14:tracePt t="41682" x="4770438" y="4619625"/>
          <p14:tracePt t="41690" x="4749800" y="4638675"/>
          <p14:tracePt t="41698" x="4749800" y="4649788"/>
          <p14:tracePt t="41706" x="4729163" y="4668838"/>
          <p14:tracePt t="41714" x="4710113" y="4679950"/>
          <p14:tracePt t="41722" x="4689475" y="4699000"/>
          <p14:tracePt t="41730" x="4668838" y="4719638"/>
          <p14:tracePt t="41738" x="4648200" y="4730750"/>
          <p14:tracePt t="41746" x="4629150" y="4740275"/>
          <p14:tracePt t="41754" x="4608513" y="4760913"/>
          <p14:tracePt t="41762" x="4598988" y="4770438"/>
          <p14:tracePt t="41770" x="4587875" y="4779963"/>
          <p14:tracePt t="41778" x="4578350" y="4800600"/>
          <p14:tracePt t="41786" x="4557713" y="4810125"/>
          <p14:tracePt t="41794" x="4538663" y="4830763"/>
          <p14:tracePt t="41802" x="4527550" y="4851400"/>
          <p14:tracePt t="41810" x="4508500" y="4860925"/>
          <p14:tracePt t="41818" x="4487863" y="4881563"/>
          <p14:tracePt t="41826" x="4467225" y="4891088"/>
          <p14:tracePt t="41834" x="4446588" y="4902200"/>
          <p14:tracePt t="41842" x="4427538" y="4921250"/>
          <p14:tracePt t="41850" x="4416425" y="4921250"/>
          <p14:tracePt t="41858" x="4406900" y="4932363"/>
          <p14:tracePt t="41866" x="4397375" y="4941888"/>
          <p14:tracePt t="41874" x="4376738" y="4951413"/>
          <p14:tracePt t="41882" x="4367213" y="4962525"/>
          <p14:tracePt t="41892" x="4346575" y="4972050"/>
          <p14:tracePt t="41900" x="4337050" y="4972050"/>
          <p14:tracePt t="41908" x="4325938" y="4981575"/>
          <p14:tracePt t="41916" x="4305300" y="4992688"/>
          <p14:tracePt t="41923" x="4295775" y="5002213"/>
          <p14:tracePt t="41932" x="4286250" y="5002213"/>
          <p14:tracePt t="41940" x="4275138" y="5011738"/>
          <p14:tracePt t="41957" x="4256088" y="5011738"/>
          <p14:tracePt t="41964" x="4235450" y="5022850"/>
          <p14:tracePt t="41973" x="4214813" y="5022850"/>
          <p14:tracePt t="41980" x="4175125" y="5022850"/>
          <p14:tracePt t="41988" x="4133850" y="5032375"/>
          <p14:tracePt t="41996" x="4033838" y="5032375"/>
          <p14:tracePt t="42004" x="3973513" y="5041900"/>
          <p14:tracePt t="42012" x="3943350" y="5041900"/>
          <p14:tracePt t="42020" x="3892550" y="5041900"/>
          <p14:tracePt t="42028" x="3790950" y="5041900"/>
          <p14:tracePt t="42036" x="3730625" y="5041900"/>
          <p14:tracePt t="42044" x="3690938" y="5041900"/>
          <p14:tracePt t="42052" x="3660775" y="5041900"/>
          <p14:tracePt t="42060" x="3651250" y="5041900"/>
          <p14:tracePt t="42068" x="3619500" y="5041900"/>
          <p14:tracePt t="42076" x="3589338" y="5041900"/>
          <p14:tracePt t="42084" x="3570288" y="5041900"/>
          <p14:tracePt t="42092" x="3540125" y="5041900"/>
          <p14:tracePt t="42100" x="3489325" y="5041900"/>
          <p14:tracePt t="42108" x="3459163" y="5041900"/>
          <p14:tracePt t="42116" x="3429000" y="5032375"/>
          <p14:tracePt t="42132" x="3398838" y="5032375"/>
          <p14:tracePt t="42140" x="3378200" y="5022850"/>
          <p14:tracePt t="42150" x="3368675" y="5022850"/>
          <p14:tracePt t="42155" x="3357563" y="5022850"/>
          <p14:tracePt t="42206" x="3357563" y="5011738"/>
          <p14:tracePt t="42221" x="3357563" y="5002213"/>
          <p14:tracePt t="42254" x="3357563" y="4992688"/>
          <p14:tracePt t="42262" x="3357563" y="4981575"/>
          <p14:tracePt t="42270" x="3368675" y="4972050"/>
          <p14:tracePt t="42278" x="3368675" y="4962525"/>
          <p14:tracePt t="42286" x="3378200" y="4962525"/>
          <p14:tracePt t="42294" x="3387725" y="4951413"/>
          <p14:tracePt t="42302" x="3387725" y="4941888"/>
          <p14:tracePt t="42310" x="3398838" y="4941888"/>
          <p14:tracePt t="42318" x="3417888" y="4932363"/>
          <p14:tracePt t="42326" x="3438525" y="4932363"/>
          <p14:tracePt t="42334" x="3459163" y="4932363"/>
          <p14:tracePt t="42342" x="3468688" y="4932363"/>
          <p14:tracePt t="42350" x="3498850" y="4932363"/>
          <p14:tracePt t="42358" x="3519488" y="4921250"/>
          <p14:tracePt t="42366" x="3549650" y="4921250"/>
          <p14:tracePt t="42374" x="3559175" y="4921250"/>
          <p14:tracePt t="42382" x="3579813" y="4911725"/>
          <p14:tracePt t="42390" x="3600450" y="4911725"/>
          <p14:tracePt t="42406" x="3609975" y="4911725"/>
          <p14:tracePt t="42414" x="3619500" y="4911725"/>
          <p14:tracePt t="43062" x="3630613" y="4911725"/>
          <p14:tracePt t="43095" x="3640138" y="4911725"/>
          <p14:tracePt t="43108" x="3660775" y="4911725"/>
          <p14:tracePt t="43116" x="3690938" y="4911725"/>
          <p14:tracePt t="43124" x="3730625" y="4911725"/>
          <p14:tracePt t="43132" x="3760788" y="4911725"/>
          <p14:tracePt t="43140" x="3802063" y="4911725"/>
          <p14:tracePt t="43148" x="3852863" y="4911725"/>
          <p14:tracePt t="43156" x="3902075" y="4932363"/>
          <p14:tracePt t="43163" x="3952875" y="4932363"/>
          <p14:tracePt t="43172" x="4003675" y="4932363"/>
          <p14:tracePt t="43179" x="4064000" y="4932363"/>
          <p14:tracePt t="43188" x="4124325" y="4932363"/>
          <p14:tracePt t="43196" x="4165600" y="4932363"/>
          <p14:tracePt t="43204" x="4214813" y="4932363"/>
          <p14:tracePt t="43211" x="4275138" y="4932363"/>
          <p14:tracePt t="43220" x="4337050" y="4932363"/>
          <p14:tracePt t="43228" x="4416425" y="4932363"/>
          <p14:tracePt t="43235" x="4457700" y="4932363"/>
          <p14:tracePt t="43244" x="4518025" y="4921250"/>
          <p14:tracePt t="43252" x="4527550" y="4921250"/>
          <p14:tracePt t="43262" x="4578350" y="4921250"/>
          <p14:tracePt t="43268" x="4587875" y="4921250"/>
          <p14:tracePt t="43278" x="4598988" y="4921250"/>
          <p14:tracePt t="43283" x="4608513" y="4921250"/>
          <p14:tracePt t="43302" x="4618038" y="4921250"/>
          <p14:tracePt t="43940" x="4629150" y="4921250"/>
          <p14:tracePt t="43948" x="4648200" y="4921250"/>
          <p14:tracePt t="43957" x="4689475" y="4921250"/>
          <p14:tracePt t="43964" x="4749800" y="4921250"/>
          <p14:tracePt t="43972" x="4830763" y="4921250"/>
          <p14:tracePt t="43978" x="4941888" y="4921250"/>
          <p14:tracePt t="43986" x="5072063" y="4921250"/>
          <p14:tracePt t="43994" x="5183188" y="4921250"/>
          <p14:tracePt t="44002" x="5284788" y="4921250"/>
          <p14:tracePt t="44009" x="5345113" y="4921250"/>
          <p14:tracePt t="44018" x="5435600" y="4921250"/>
          <p14:tracePt t="44026" x="5495925" y="4921250"/>
          <p14:tracePt t="44034" x="5567363" y="4921250"/>
          <p14:tracePt t="44042" x="5627688" y="4932363"/>
          <p14:tracePt t="44049" x="5657850" y="4932363"/>
          <p14:tracePt t="44057" x="5667375" y="4932363"/>
          <p14:tracePt t="44065" x="5697538" y="4932363"/>
          <p14:tracePt t="44073" x="5707063" y="4932363"/>
          <p14:tracePt t="44092" x="5718175" y="4932363"/>
          <p14:tracePt t="44140" x="5727700" y="4932363"/>
          <p14:tracePt t="44156" x="5737225" y="4932363"/>
          <p14:tracePt t="44164" x="5748338" y="4932363"/>
          <p14:tracePt t="44172" x="5757863" y="4932363"/>
          <p14:tracePt t="44180" x="5768975" y="4932363"/>
          <p14:tracePt t="44188" x="5778500" y="4921250"/>
          <p14:tracePt t="44195" x="5799138" y="4921250"/>
          <p14:tracePt t="44212" x="5808663" y="4921250"/>
          <p14:tracePt t="44220" x="5818188" y="4921250"/>
          <p14:tracePt t="44228" x="5829300" y="4921250"/>
          <p14:tracePt t="44235" x="5848350" y="4921250"/>
          <p14:tracePt t="44251" x="5859463" y="4921250"/>
          <p14:tracePt t="44260" x="5868988" y="4921250"/>
          <p14:tracePt t="44267" x="5889625" y="4921250"/>
          <p14:tracePt t="44276" x="5908675" y="4921250"/>
          <p14:tracePt t="44292" x="5929313" y="4921250"/>
          <p14:tracePt t="44300" x="5959475" y="4921250"/>
          <p14:tracePt t="44307" x="6000750" y="4911725"/>
          <p14:tracePt t="44315" x="6049963" y="4911725"/>
          <p14:tracePt t="44323" x="6080125" y="4902200"/>
          <p14:tracePt t="44331" x="6111875" y="4902200"/>
          <p14:tracePt t="44339" x="6151563" y="4881563"/>
          <p14:tracePt t="44348" x="6191250" y="4881563"/>
          <p14:tracePt t="44355" x="6251575" y="4881563"/>
          <p14:tracePt t="44364" x="6332538" y="4870450"/>
          <p14:tracePt t="44372" x="6403975" y="4870450"/>
          <p14:tracePt t="44380" x="6484938" y="4870450"/>
          <p14:tracePt t="44389" x="6554788" y="4870450"/>
          <p14:tracePt t="44396" x="6605588" y="4870450"/>
          <p14:tracePt t="44405" x="6705600" y="4860925"/>
          <p14:tracePt t="44411" x="6735763" y="4860925"/>
          <p14:tracePt t="44422" x="6807200" y="4860925"/>
          <p14:tracePt t="44430" x="6867525" y="4860925"/>
          <p14:tracePt t="44438" x="6907213" y="4860925"/>
          <p14:tracePt t="44446" x="6937375" y="4860925"/>
          <p14:tracePt t="44453" x="6958013" y="4860925"/>
          <p14:tracePt t="44461" x="6999288" y="4860925"/>
          <p14:tracePt t="44470" x="7029450" y="4860925"/>
          <p14:tracePt t="44477" x="7089775" y="4870450"/>
          <p14:tracePt t="44485" x="7129463" y="4870450"/>
          <p14:tracePt t="44494" x="7159625" y="4870450"/>
          <p14:tracePt t="44502" x="7180263" y="4870450"/>
          <p14:tracePt t="44510" x="7189788" y="4870450"/>
          <p14:tracePt t="44518" x="7200900" y="4870450"/>
          <p14:tracePt t="44690" x="7200900" y="4881563"/>
          <p14:tracePt t="46371" x="7219950" y="4881563"/>
          <p14:tracePt t="46379" x="7280275" y="4851400"/>
          <p14:tracePt t="46387" x="7381875" y="4840288"/>
          <p14:tracePt t="46395" x="7593013" y="4791075"/>
          <p14:tracePt t="46403" x="7745413" y="4770438"/>
          <p14:tracePt t="46411" x="7916863" y="4740275"/>
          <p14:tracePt t="46419" x="8107363" y="4730750"/>
          <p14:tracePt t="46427" x="8269288" y="4730750"/>
          <p14:tracePt t="46435" x="8369300" y="4730750"/>
          <p14:tracePt t="46443" x="8651875" y="4730750"/>
          <p14:tracePt t="46451" x="8853488" y="4730750"/>
          <p14:tracePt t="46459" x="9045575" y="4710113"/>
          <p14:tracePt t="46467" x="9126538" y="4710113"/>
          <p14:tracePt t="46475" x="9196388" y="4710113"/>
          <p14:tracePt t="46484" x="9277350" y="4710113"/>
          <p14:tracePt t="46491" x="9337675" y="4710113"/>
          <p14:tracePt t="46501" x="9428163" y="4710113"/>
          <p14:tracePt t="46507" x="9469438" y="4710113"/>
          <p14:tracePt t="46515" x="9529763" y="4710113"/>
          <p14:tracePt t="46523" x="9620250" y="4710113"/>
          <p14:tracePt t="46531" x="9701213" y="4710113"/>
          <p14:tracePt t="46539" x="9740900" y="4710113"/>
          <p14:tracePt t="46547" x="9782175" y="4699000"/>
          <p14:tracePt t="46555" x="9812338" y="4689475"/>
          <p14:tracePt t="46563" x="9832975" y="4679950"/>
          <p14:tracePt t="46571" x="9842500" y="4668838"/>
          <p14:tracePt t="46587" x="9852025" y="4668838"/>
          <p14:tracePt t="46603" x="9863138" y="4659313"/>
          <p14:tracePt t="46613" x="9863138" y="4649788"/>
          <p14:tracePt t="46619" x="9872663" y="4649788"/>
          <p14:tracePt t="46629" x="9872663" y="4638675"/>
          <p14:tracePt t="46636" x="9882188" y="4629150"/>
          <p14:tracePt t="46645" x="9902825" y="4619625"/>
          <p14:tracePt t="46653" x="9912350" y="4619625"/>
          <p14:tracePt t="46661" x="9912350" y="4608513"/>
          <p14:tracePt t="46781" x="9912350" y="4598988"/>
          <p14:tracePt t="46805" x="9912350" y="4589463"/>
          <p14:tracePt t="46821" x="9923463" y="4589463"/>
          <p14:tracePt t="46951" x="9932988" y="4589463"/>
          <p14:tracePt t="47063" x="9942513" y="4589463"/>
          <p14:tracePt t="47071" x="9942513" y="4598988"/>
          <p14:tracePt t="47079" x="9953625" y="4598988"/>
          <p14:tracePt t="47095" x="9972675" y="4598988"/>
          <p14:tracePt t="47103" x="9993313" y="4598988"/>
          <p14:tracePt t="47111" x="10013950" y="4598988"/>
          <p14:tracePt t="47119" x="10023475" y="4598988"/>
          <p14:tracePt t="47127" x="10044113" y="4598988"/>
          <p14:tracePt t="47135" x="10053638" y="4598988"/>
          <p14:tracePt t="47143" x="10064750" y="4598988"/>
          <p14:tracePt t="47151" x="10083800" y="4598988"/>
          <p14:tracePt t="47167" x="10104438" y="4598988"/>
          <p14:tracePt t="47177" x="10113963" y="4608513"/>
          <p14:tracePt t="47193" x="10125075" y="4608513"/>
          <p14:tracePt t="47209" x="10134600" y="4608513"/>
          <p14:tracePt t="47217" x="10155238" y="4608513"/>
          <p14:tracePt t="47225" x="10164763" y="4608513"/>
          <p14:tracePt t="47241" x="10175875" y="4608513"/>
          <p14:tracePt t="47273" x="10185400" y="4608513"/>
          <p14:tracePt t="47281" x="10194925" y="4608513"/>
          <p14:tracePt t="47289" x="10206038" y="4619625"/>
          <p14:tracePt t="47305" x="10215563" y="4619625"/>
          <p14:tracePt t="47313" x="10236200" y="4629150"/>
          <p14:tracePt t="47321" x="10266363" y="4629150"/>
          <p14:tracePt t="47329" x="10296525" y="4638675"/>
          <p14:tracePt t="47337" x="10326688" y="4649788"/>
          <p14:tracePt t="47346" x="10356850" y="4659313"/>
          <p14:tracePt t="47353" x="10407650" y="4668838"/>
          <p14:tracePt t="47361" x="10437813" y="4679950"/>
          <p14:tracePt t="47369" x="10456863" y="4689475"/>
          <p14:tracePt t="47385" x="10467975" y="4699000"/>
          <p14:tracePt t="47619" x="10467975" y="4710113"/>
          <p14:tracePt t="47643" x="10467975" y="4719638"/>
          <p14:tracePt t="47667" x="10467975" y="4730750"/>
          <p14:tracePt t="47675" x="10467975" y="4740275"/>
          <p14:tracePt t="47699" x="10467975" y="4749800"/>
          <p14:tracePt t="48795" x="10477500" y="4749800"/>
          <p14:tracePt t="48803" x="10487025" y="4749800"/>
          <p14:tracePt t="48813" x="10507663" y="4749800"/>
          <p14:tracePt t="48819" x="10567988" y="4749800"/>
          <p14:tracePt t="48829" x="10598150" y="4749800"/>
          <p14:tracePt t="48835" x="10669588" y="4749800"/>
          <p14:tracePt t="48845" x="10709275" y="4749800"/>
          <p14:tracePt t="48851" x="10769600" y="4760913"/>
          <p14:tracePt t="48861" x="10829925" y="4760913"/>
          <p14:tracePt t="48869" x="10860088" y="4760913"/>
          <p14:tracePt t="48877" x="10901363" y="4760913"/>
          <p14:tracePt t="48885" x="10941050" y="4760913"/>
          <p14:tracePt t="48893" x="10971213" y="4760913"/>
          <p14:tracePt t="48901" x="10982325" y="4760913"/>
          <p14:tracePt t="48909" x="10991850" y="4760913"/>
          <p14:tracePt t="49409" x="11001375" y="4760913"/>
          <p14:tracePt t="49457" x="11022013" y="4760913"/>
          <p14:tracePt t="49465" x="11031538" y="4760913"/>
          <p14:tracePt t="49473" x="11052175" y="4760913"/>
          <p14:tracePt t="49481" x="11063288" y="4760913"/>
          <p14:tracePt t="49489" x="11093450" y="4760913"/>
          <p14:tracePt t="49497" x="11123613" y="4760913"/>
          <p14:tracePt t="49505" x="11172825" y="4760913"/>
          <p14:tracePt t="49513" x="11214100" y="4760913"/>
          <p14:tracePt t="49521" x="11253788" y="4760913"/>
          <p14:tracePt t="49529" x="11295063" y="4760913"/>
          <p14:tracePt t="49537" x="11334750" y="4760913"/>
          <p14:tracePt t="49545" x="11385550" y="4760913"/>
          <p14:tracePt t="49553" x="11425238" y="4760913"/>
          <p14:tracePt t="49561" x="11455400" y="4760913"/>
          <p14:tracePt t="49568" x="11485563" y="4760913"/>
          <p14:tracePt t="49577" x="11515725" y="4760913"/>
          <p14:tracePt t="49585" x="11545888" y="4749800"/>
          <p14:tracePt t="49593" x="11566525" y="4740275"/>
          <p14:tracePt t="49602" x="11577638" y="4730750"/>
          <p14:tracePt t="49625" x="11577638" y="4719638"/>
          <p14:tracePt t="49899" x="11557000" y="4719638"/>
          <p14:tracePt t="49907" x="11545888" y="4719638"/>
          <p14:tracePt t="49915" x="11536363" y="4719638"/>
          <p14:tracePt t="49922" x="11526838" y="4730750"/>
          <p14:tracePt t="49933" x="11506200" y="4730750"/>
          <p14:tracePt t="49939" x="11485563" y="4730750"/>
          <p14:tracePt t="49949" x="11455400" y="4730750"/>
          <p14:tracePt t="49956" x="11445875" y="4730750"/>
          <p14:tracePt t="49965" x="11415713" y="4730750"/>
          <p14:tracePt t="49972" x="11364913" y="4730750"/>
          <p14:tracePt t="49980" x="11334750" y="4730750"/>
          <p14:tracePt t="49988" x="11283950" y="4730750"/>
          <p14:tracePt t="50001" x="11234738" y="4730750"/>
          <p14:tracePt t="50004" x="11142663" y="4730750"/>
          <p14:tracePt t="50012" x="11082338" y="4719638"/>
          <p14:tracePt t="50021" x="10910888" y="4719638"/>
          <p14:tracePt t="50028" x="10760075" y="4689475"/>
          <p14:tracePt t="50036" x="10558463" y="4668838"/>
          <p14:tracePt t="50044" x="10366375" y="4668838"/>
          <p14:tracePt t="50053" x="10134600" y="4668838"/>
          <p14:tracePt t="50060" x="9932988" y="4668838"/>
          <p14:tracePt t="50069" x="9509125" y="4668838"/>
          <p14:tracePt t="50076" x="9045575" y="4668838"/>
          <p14:tracePt t="50085" x="8621713" y="4668838"/>
          <p14:tracePt t="50092" x="8047038" y="4649788"/>
          <p14:tracePt t="50101" x="7351713" y="4619625"/>
          <p14:tracePt t="50109" x="6918325" y="4568825"/>
          <p14:tracePt t="50117" x="6111875" y="4548188"/>
          <p14:tracePt t="50124" x="5456238" y="4548188"/>
          <p14:tracePt t="50133" x="4911725" y="4518025"/>
          <p14:tracePt t="50141" x="4527550" y="4518025"/>
          <p14:tracePt t="50149" x="3994150" y="4518025"/>
          <p14:tracePt t="50157" x="3822700" y="4518025"/>
          <p14:tracePt t="50165" x="3479800" y="4518025"/>
          <p14:tracePt t="50172" x="3317875" y="4518025"/>
          <p14:tracePt t="50182" x="3146425" y="4527550"/>
          <p14:tracePt t="50188" x="3065463" y="4538663"/>
          <p14:tracePt t="50196" x="3035300" y="4538663"/>
          <p14:tracePt t="50206" x="3005138" y="4548188"/>
          <p14:tracePt t="50212" x="2984500" y="4548188"/>
          <p14:tracePt t="50223" x="2974975" y="4559300"/>
          <p14:tracePt t="50247" x="2965450" y="4559300"/>
          <p14:tracePt t="50254" x="2954338" y="4568825"/>
          <p14:tracePt t="50270" x="2944813" y="4568825"/>
          <p14:tracePt t="50278" x="2935288" y="4568825"/>
          <p14:tracePt t="50286" x="2935288" y="4578350"/>
          <p14:tracePt t="50294" x="2924175" y="4578350"/>
          <p14:tracePt t="50302" x="2914650" y="4578350"/>
          <p14:tracePt t="50310" x="2914650" y="4589463"/>
          <p14:tracePt t="50326" x="2903538" y="4589463"/>
          <p14:tracePt t="50350" x="2894013" y="4598988"/>
          <p14:tracePt t="50374" x="2884488" y="4598988"/>
          <p14:tracePt t="50382" x="2873375" y="4608513"/>
          <p14:tracePt t="50390" x="2854325" y="4619625"/>
          <p14:tracePt t="50399" x="2824163" y="4629150"/>
          <p14:tracePt t="50406" x="2794000" y="4638675"/>
          <p14:tracePt t="50414" x="2732088" y="4659313"/>
          <p14:tracePt t="50422" x="2671763" y="4679950"/>
          <p14:tracePt t="50430" x="2632075" y="4699000"/>
          <p14:tracePt t="50438" x="2541588" y="4740275"/>
          <p14:tracePt t="50447" x="2430463" y="4779963"/>
          <p14:tracePt t="50454" x="2309813" y="4830763"/>
          <p14:tracePt t="50464" x="2208213" y="4870450"/>
          <p14:tracePt t="50470" x="2108200" y="4932363"/>
          <p14:tracePt t="50478" x="2006600" y="4972050"/>
          <p14:tracePt t="50486" x="1885950" y="5011738"/>
          <p14:tracePt t="50497" x="1784350" y="5062538"/>
          <p14:tracePt t="50502" x="1724025" y="5083175"/>
          <p14:tracePt t="50513" x="1624013" y="5122863"/>
          <p14:tracePt t="50518" x="1522413" y="5153025"/>
          <p14:tracePt t="50528" x="1471613" y="5183188"/>
          <p14:tracePt t="50536" x="1441450" y="5194300"/>
          <p14:tracePt t="50545" x="1422400" y="5203825"/>
          <p14:tracePt t="50552" x="1401763" y="5203825"/>
          <p14:tracePt t="50850" x="1411288" y="5203825"/>
          <p14:tracePt t="50858" x="1431925" y="5203825"/>
          <p14:tracePt t="50874" x="1462088" y="5194300"/>
          <p14:tracePt t="50882" x="1482725" y="5194300"/>
          <p14:tracePt t="50890" x="1522413" y="5183188"/>
          <p14:tracePt t="50898" x="1552575" y="5173663"/>
          <p14:tracePt t="50906" x="1603375" y="5164138"/>
          <p14:tracePt t="50914" x="1633538" y="5153025"/>
          <p14:tracePt t="50922" x="1663700" y="5143500"/>
          <p14:tracePt t="50931" x="1693863" y="5133975"/>
          <p14:tracePt t="50938" x="1724025" y="5133975"/>
          <p14:tracePt t="50946" x="1765300" y="5113338"/>
          <p14:tracePt t="50954" x="1784350" y="5113338"/>
          <p14:tracePt t="50962" x="1814513" y="5103813"/>
          <p14:tracePt t="50970" x="1825625" y="5092700"/>
          <p14:tracePt t="50978" x="1835150" y="5092700"/>
          <p14:tracePt t="50986" x="1844675" y="5092700"/>
          <p14:tracePt t="51422" x="1855788" y="5092700"/>
          <p14:tracePt t="51430" x="1876425" y="5092700"/>
          <p14:tracePt t="51438" x="1906588" y="5092700"/>
          <p14:tracePt t="51446" x="1936750" y="5103813"/>
          <p14:tracePt t="51454" x="2006600" y="5103813"/>
          <p14:tracePt t="51462" x="2087563" y="5103813"/>
          <p14:tracePt t="51470" x="2157413" y="5103813"/>
          <p14:tracePt t="51478" x="2238375" y="5113338"/>
          <p14:tracePt t="51486" x="2339975" y="5113338"/>
          <p14:tracePt t="51494" x="2379663" y="5113338"/>
          <p14:tracePt t="51502" x="2451100" y="5113338"/>
          <p14:tracePt t="51511" x="2481263" y="5113338"/>
          <p14:tracePt t="51518" x="2511425" y="5113338"/>
          <p14:tracePt t="51527" x="2541588" y="5113338"/>
          <p14:tracePt t="51534" x="2551113" y="5113338"/>
          <p14:tracePt t="51542" x="2560638" y="5113338"/>
          <p14:tracePt t="51784" x="2571750" y="5113338"/>
          <p14:tracePt t="51800" x="2592388" y="5113338"/>
          <p14:tracePt t="51808" x="2601913" y="5113338"/>
          <p14:tracePt t="51816" x="2611438" y="5113338"/>
          <p14:tracePt t="51824" x="2632075" y="5113338"/>
          <p14:tracePt t="51832" x="2662238" y="5122863"/>
          <p14:tracePt t="51840" x="2692400" y="5122863"/>
          <p14:tracePt t="51848" x="2732088" y="5122863"/>
          <p14:tracePt t="51857" x="2763838" y="5133975"/>
          <p14:tracePt t="51864" x="2824163" y="5133975"/>
          <p14:tracePt t="51873" x="2843213" y="5133975"/>
          <p14:tracePt t="51880" x="2873375" y="5133975"/>
          <p14:tracePt t="51890" x="2914650" y="5133975"/>
          <p14:tracePt t="51896" x="2944813" y="5133975"/>
          <p14:tracePt t="51906" x="2974975" y="5133975"/>
          <p14:tracePt t="51912" x="3005138" y="5133975"/>
          <p14:tracePt t="51923" x="3035300" y="5133975"/>
          <p14:tracePt t="51930" x="3055938" y="5133975"/>
          <p14:tracePt t="51940" x="3086100" y="5133975"/>
          <p14:tracePt t="51946" x="3095625" y="5133975"/>
          <p14:tracePt t="51954" x="3125788" y="5133975"/>
          <p14:tracePt t="51962" x="3146425" y="5133975"/>
          <p14:tracePt t="51970" x="3167063" y="5133975"/>
          <p14:tracePt t="51978" x="3176588" y="5122863"/>
          <p14:tracePt t="51986" x="3197225" y="5122863"/>
          <p14:tracePt t="52002" x="3206750" y="5122863"/>
          <p14:tracePt t="52018" x="3216275" y="5113338"/>
          <p14:tracePt t="52606" x="3227388" y="5113338"/>
          <p14:tracePt t="52646" x="3236913" y="5113338"/>
          <p14:tracePt t="52670" x="3246438" y="5113338"/>
          <p14:tracePt t="52686" x="3257550" y="5113338"/>
          <p14:tracePt t="52694" x="3278188" y="5113338"/>
          <p14:tracePt t="52702" x="3287713" y="5113338"/>
          <p14:tracePt t="52710" x="3297238" y="5113338"/>
          <p14:tracePt t="52719" x="3317875" y="5113338"/>
          <p14:tracePt t="52726" x="3327400" y="5113338"/>
          <p14:tracePt t="52736" x="3338513" y="5113338"/>
          <p14:tracePt t="52744" x="3348038" y="5113338"/>
          <p14:tracePt t="52753" x="3357563" y="5113338"/>
          <p14:tracePt t="52760" x="3368675" y="5113338"/>
          <p14:tracePt t="52769" x="3378200" y="5113338"/>
          <p14:tracePt t="52792" x="3387725" y="5113338"/>
          <p14:tracePt t="52800" x="3398838" y="5113338"/>
          <p14:tracePt t="52808" x="3408363" y="5113338"/>
          <p14:tracePt t="52816" x="3417888" y="5113338"/>
          <p14:tracePt t="52880" x="3429000" y="5113338"/>
          <p14:tracePt t="53018" x="3438525" y="5113338"/>
          <p14:tracePt t="53026" x="3468688" y="5113338"/>
          <p14:tracePt t="53034" x="3489325" y="5113338"/>
          <p14:tracePt t="53042" x="3498850" y="5113338"/>
          <p14:tracePt t="53051" x="3549650" y="5113338"/>
          <p14:tracePt t="53058" x="3579813" y="5113338"/>
          <p14:tracePt t="53067" x="3630613" y="5113338"/>
          <p14:tracePt t="53074" x="3660775" y="5113338"/>
          <p14:tracePt t="53082" x="3721100" y="5103813"/>
          <p14:tracePt t="53090" x="3781425" y="5103813"/>
          <p14:tracePt t="53098" x="3822700" y="5103813"/>
          <p14:tracePt t="53106" x="3852863" y="5103813"/>
          <p14:tracePt t="53114" x="3883025" y="5092700"/>
          <p14:tracePt t="53122" x="3902075" y="5092700"/>
          <p14:tracePt t="53130" x="3932238" y="5092700"/>
          <p14:tracePt t="53146" x="3952875" y="5092700"/>
          <p14:tracePt t="53154" x="3962400" y="5083175"/>
          <p14:tracePt t="53186" x="3973513" y="5083175"/>
          <p14:tracePt t="53558" x="3983038" y="5083175"/>
          <p14:tracePt t="53566" x="3994150" y="5083175"/>
          <p14:tracePt t="53574" x="4024313" y="5083175"/>
          <p14:tracePt t="53582" x="4054475" y="5083175"/>
          <p14:tracePt t="53590" x="4114800" y="5083175"/>
          <p14:tracePt t="53598" x="4144963" y="5083175"/>
          <p14:tracePt t="53606" x="4214813" y="5083175"/>
          <p14:tracePt t="53614" x="4275138" y="5083175"/>
          <p14:tracePt t="53622" x="4325938" y="5083175"/>
          <p14:tracePt t="53631" x="4386263" y="5083175"/>
          <p14:tracePt t="53638" x="4427538" y="5083175"/>
          <p14:tracePt t="53646" x="4476750" y="5083175"/>
          <p14:tracePt t="53654" x="4518025" y="5083175"/>
          <p14:tracePt t="53662" x="4548188" y="5083175"/>
          <p14:tracePt t="53670" x="4587875" y="5083175"/>
          <p14:tracePt t="53678" x="4618038" y="5083175"/>
          <p14:tracePt t="53686" x="4659313" y="5083175"/>
          <p14:tracePt t="53694" x="4689475" y="5083175"/>
          <p14:tracePt t="53702" x="4710113" y="5083175"/>
          <p14:tracePt t="53710" x="4729163" y="5083175"/>
          <p14:tracePt t="53726" x="4740275" y="5083175"/>
          <p14:tracePt t="53734" x="4749800" y="5083175"/>
          <p14:tracePt t="53758" x="4749800" y="5073650"/>
          <p14:tracePt t="54146" x="4770438" y="5073650"/>
          <p14:tracePt t="54154" x="4800600" y="5073650"/>
          <p14:tracePt t="54162" x="4840288" y="5073650"/>
          <p14:tracePt t="54170" x="4911725" y="5073650"/>
          <p14:tracePt t="54178" x="4991100" y="5073650"/>
          <p14:tracePt t="54186" x="5032375" y="5073650"/>
          <p14:tracePt t="54195" x="5102225" y="5073650"/>
          <p14:tracePt t="54202" x="5233988" y="5073650"/>
          <p14:tracePt t="54212" x="5334000" y="5053013"/>
          <p14:tracePt t="54218" x="5384800" y="5053013"/>
          <p14:tracePt t="54226" x="5505450" y="5053013"/>
          <p14:tracePt t="54234" x="5597525" y="5053013"/>
          <p14:tracePt t="54242" x="5657850" y="5041900"/>
          <p14:tracePt t="54250" x="5737225" y="5032375"/>
          <p14:tracePt t="54258" x="5768975" y="5032375"/>
          <p14:tracePt t="54266" x="5799138" y="5032375"/>
          <p14:tracePt t="54274" x="5818188" y="5032375"/>
          <p14:tracePt t="54340" x="5818188" y="5022850"/>
          <p14:tracePt t="54854" x="5818188" y="5032375"/>
          <p14:tracePt t="54928" x="5829300" y="5032375"/>
          <p14:tracePt t="54936" x="5848350" y="5032375"/>
          <p14:tracePt t="54942" x="5878513" y="5032375"/>
          <p14:tracePt t="54952" x="5919788" y="5032375"/>
          <p14:tracePt t="54957" x="6000750" y="5032375"/>
          <p14:tracePt t="54968" x="6070600" y="5032375"/>
          <p14:tracePt t="54976" x="6172200" y="5032375"/>
          <p14:tracePt t="54984" x="6262688" y="5032375"/>
          <p14:tracePt t="54992" x="6383338" y="5041900"/>
          <p14:tracePt t="55010" x="6473825" y="5041900"/>
          <p14:tracePt t="55016" x="6524625" y="5041900"/>
          <p14:tracePt t="55024" x="6564313" y="5041900"/>
          <p14:tracePt t="55032" x="6615113" y="5041900"/>
          <p14:tracePt t="55041" x="6645275" y="5041900"/>
          <p14:tracePt t="55048" x="6675438" y="5041900"/>
          <p14:tracePt t="55057" x="6726238" y="5041900"/>
          <p14:tracePt t="55064" x="6796088" y="5041900"/>
          <p14:tracePt t="55072" x="6827838" y="5041900"/>
          <p14:tracePt t="55080" x="6858000" y="5041900"/>
          <p14:tracePt t="55088" x="6888163" y="5041900"/>
          <p14:tracePt t="55104" x="6897688" y="5041900"/>
          <p14:tracePt t="55112" x="6907213" y="5041900"/>
          <p14:tracePt t="55341" x="6918325" y="5041900"/>
          <p14:tracePt t="55984" x="6937375" y="5041900"/>
          <p14:tracePt t="55990" x="6948488" y="5041900"/>
          <p14:tracePt t="55998" x="6978650" y="5041900"/>
          <p14:tracePt t="56006" x="7029450" y="5062538"/>
          <p14:tracePt t="56014" x="7089775" y="5062538"/>
          <p14:tracePt t="56021" x="7150100" y="5073650"/>
          <p14:tracePt t="56030" x="7219950" y="5083175"/>
          <p14:tracePt t="56040" x="7342188" y="5092700"/>
          <p14:tracePt t="56045" x="7421563" y="5113338"/>
          <p14:tracePt t="56056" x="7481888" y="5122863"/>
          <p14:tracePt t="56061" x="7553325" y="5122863"/>
          <p14:tracePt t="56072" x="7634288" y="5133975"/>
          <p14:tracePt t="56080" x="7694613" y="5133975"/>
          <p14:tracePt t="56088" x="7734300" y="5133975"/>
          <p14:tracePt t="56096" x="7794625" y="5133975"/>
          <p14:tracePt t="56104" x="7835900" y="5133975"/>
          <p14:tracePt t="56112" x="7875588" y="5133975"/>
          <p14:tracePt t="56120" x="7916863" y="5133975"/>
          <p14:tracePt t="56128" x="7986713" y="5133975"/>
          <p14:tracePt t="56135" x="8016875" y="5133975"/>
          <p14:tracePt t="56144" x="8067675" y="5133975"/>
          <p14:tracePt t="56152" x="8097838" y="5133975"/>
          <p14:tracePt t="56168" x="8107363" y="5133975"/>
          <p14:tracePt t="56820" x="8118475" y="5133975"/>
          <p14:tracePt t="56836" x="8137525" y="5122863"/>
          <p14:tracePt t="56843" x="8167688" y="5122863"/>
          <p14:tracePt t="56851" x="8197850" y="5113338"/>
          <p14:tracePt t="56860" x="8229600" y="5103813"/>
          <p14:tracePt t="56870" x="8269288" y="5092700"/>
          <p14:tracePt t="56875" x="8369300" y="5073650"/>
          <p14:tracePt t="56886" x="8440738" y="5073650"/>
          <p14:tracePt t="56892" x="8501063" y="5073650"/>
          <p14:tracePt t="56902" x="8672513" y="5073650"/>
          <p14:tracePt t="56910" x="8783638" y="5073650"/>
          <p14:tracePt t="56917" x="8843963" y="5073650"/>
          <p14:tracePt t="56925" x="8955088" y="5083175"/>
          <p14:tracePt t="56933" x="9036050" y="5092700"/>
          <p14:tracePt t="56941" x="9066213" y="5092700"/>
          <p14:tracePt t="56950" x="9085263" y="5092700"/>
          <p14:tracePt t="57006" x="9085263" y="5103813"/>
          <p14:tracePt t="57030" x="9075738" y="5103813"/>
          <p14:tracePt t="57038" x="9066213" y="5103813"/>
          <p14:tracePt t="57046" x="9036050" y="5113338"/>
          <p14:tracePt t="57054" x="8964613" y="5113338"/>
          <p14:tracePt t="57375" x="8955088" y="5113338"/>
          <p14:tracePt t="57384" x="8924925" y="5113338"/>
          <p14:tracePt t="57392" x="8894763" y="5133975"/>
          <p14:tracePt t="57400" x="8834438" y="5153025"/>
          <p14:tracePt t="57407" x="8774113" y="5183188"/>
          <p14:tracePt t="57416" x="8672513" y="5224463"/>
          <p14:tracePt t="57423" x="8591550" y="5254625"/>
          <p14:tracePt t="57434" x="8501063" y="5284788"/>
          <p14:tracePt t="57439" x="8329613" y="5345113"/>
          <p14:tracePt t="57450" x="8248650" y="5354638"/>
          <p14:tracePt t="57456" x="8077200" y="5405438"/>
          <p14:tracePt t="57466" x="7724775" y="5465763"/>
          <p14:tracePt t="57471" x="7280275" y="5537200"/>
          <p14:tracePt t="57481" x="7038975" y="5546725"/>
          <p14:tracePt t="57489" x="6675438" y="5597525"/>
          <p14:tracePt t="57497" x="6494463" y="5597525"/>
          <p14:tracePt t="57505" x="6121400" y="5618163"/>
          <p14:tracePt t="57513" x="5848350" y="5618163"/>
          <p14:tracePt t="57521" x="5676900" y="5618163"/>
          <p14:tracePt t="57529" x="5334000" y="5618163"/>
          <p14:tracePt t="57537" x="5053013" y="5627688"/>
          <p14:tracePt t="57545" x="4749800" y="5627688"/>
          <p14:tracePt t="57553" x="4508500" y="5648325"/>
          <p14:tracePt t="57561" x="4386263" y="5648325"/>
          <p14:tracePt t="57569" x="4256088" y="5667375"/>
          <p14:tracePt t="57578" x="4144963" y="5678488"/>
          <p14:tracePt t="57585" x="4013200" y="5688013"/>
          <p14:tracePt t="57594" x="3932238" y="5708650"/>
          <p14:tracePt t="57601" x="3811588" y="5708650"/>
          <p14:tracePt t="57609" x="3741738" y="5718175"/>
          <p14:tracePt t="57617" x="3670300" y="5727700"/>
          <p14:tracePt t="57625" x="3600450" y="5748338"/>
          <p14:tracePt t="57633" x="3549650" y="5759450"/>
          <p14:tracePt t="57641" x="3509963" y="5768975"/>
          <p14:tracePt t="57650" x="3468688" y="5778500"/>
          <p14:tracePt t="57657" x="3438525" y="5789613"/>
          <p14:tracePt t="57666" x="3387725" y="5799138"/>
          <p14:tracePt t="57673" x="3348038" y="5808663"/>
          <p14:tracePt t="57681" x="3317875" y="5819775"/>
          <p14:tracePt t="57689" x="3287713" y="5819775"/>
          <p14:tracePt t="57697" x="3236913" y="5838825"/>
          <p14:tracePt t="57706" x="3227388" y="5838825"/>
          <p14:tracePt t="57715" x="3216275" y="5849938"/>
          <p14:tracePt t="57721" x="3197225" y="5859463"/>
          <p14:tracePt t="57732" x="3186113" y="5859463"/>
          <p14:tracePt t="57737" x="3176588" y="5868988"/>
          <p14:tracePt t="57748" x="3155950" y="5868988"/>
          <p14:tracePt t="57755" x="3146425" y="5880100"/>
          <p14:tracePt t="57764" x="3136900" y="5880100"/>
          <p14:tracePt t="57804" x="3125788" y="5880100"/>
          <p14:tracePt t="57957" x="3116263" y="5880100"/>
          <p14:tracePt t="58514" x="3106738" y="5880100"/>
          <p14:tracePt t="58520" x="3074988" y="5880100"/>
          <p14:tracePt t="58528" x="3044825" y="5880100"/>
          <p14:tracePt t="58536" x="3014663" y="5880100"/>
          <p14:tracePt t="58544" x="2974975" y="5880100"/>
          <p14:tracePt t="58554" x="2944813" y="5868988"/>
          <p14:tracePt t="58560" x="2935288" y="5868988"/>
          <p14:tracePt t="58570" x="2924175" y="5868988"/>
          <p14:tracePt t="58583" x="2924175" y="5859463"/>
          <p14:tracePt t="58626" x="2924175" y="5849938"/>
          <p14:tracePt t="58634" x="2914650" y="5838825"/>
          <p14:tracePt t="58641" x="2903538" y="5829300"/>
          <p14:tracePt t="58650" x="2884488" y="5829300"/>
          <p14:tracePt t="58657" x="2873375" y="5819775"/>
          <p14:tracePt t="58665" x="2873375" y="5808663"/>
          <p14:tracePt t="58673" x="2854325" y="5799138"/>
          <p14:tracePt t="58681" x="2843213" y="5789613"/>
          <p14:tracePt t="58697" x="2833688" y="5778500"/>
          <p14:tracePt t="58705" x="2824163" y="5778500"/>
          <p14:tracePt t="58820" x="2824163" y="5768975"/>
          <p14:tracePt t="58852" x="2824163" y="5759450"/>
          <p14:tracePt t="58860" x="2843213" y="5748338"/>
          <p14:tracePt t="58868" x="2854325" y="5727700"/>
          <p14:tracePt t="58876" x="2873375" y="5718175"/>
          <p14:tracePt t="58884" x="2894013" y="5708650"/>
          <p14:tracePt t="58892" x="2914650" y="5697538"/>
          <p14:tracePt t="58900" x="2944813" y="5678488"/>
          <p14:tracePt t="58908" x="2974975" y="5667375"/>
          <p14:tracePt t="58916" x="3005138" y="5657850"/>
          <p14:tracePt t="58924" x="3035300" y="5648325"/>
          <p14:tracePt t="58932" x="3065463" y="5637213"/>
          <p14:tracePt t="58940" x="3095625" y="5627688"/>
          <p14:tracePt t="58947" x="3125788" y="5618163"/>
          <p14:tracePt t="58955" x="3146425" y="5607050"/>
          <p14:tracePt t="58963" x="3176588" y="5597525"/>
          <p14:tracePt t="58971" x="3197225" y="5588000"/>
          <p14:tracePt t="58979" x="3216275" y="5588000"/>
          <p14:tracePt t="58987" x="3227388" y="5576888"/>
          <p14:tracePt t="59004" x="3236913" y="5576888"/>
          <p14:tracePt t="59561" x="3236913" y="5567363"/>
          <p14:tracePt t="59609" x="3236913" y="5556250"/>
          <p14:tracePt t="59667" x="3267075" y="5546725"/>
          <p14:tracePt t="59673" x="3297238" y="5546725"/>
          <p14:tracePt t="59683" x="3327400" y="5546725"/>
          <p14:tracePt t="59689" x="3357563" y="5546725"/>
          <p14:tracePt t="59697" x="3417888" y="5546725"/>
          <p14:tracePt t="59705" x="3529013" y="5546725"/>
          <p14:tracePt t="59713" x="3589338" y="5546725"/>
          <p14:tracePt t="59721" x="3660775" y="5546725"/>
          <p14:tracePt t="59729" x="3760788" y="5546725"/>
          <p14:tracePt t="59737" x="3802063" y="5537200"/>
          <p14:tracePt t="59745" x="3862388" y="5526088"/>
          <p14:tracePt t="59753" x="3892550" y="5526088"/>
          <p14:tracePt t="59761" x="3932238" y="5516563"/>
          <p14:tracePt t="59769" x="3962400" y="5516563"/>
          <p14:tracePt t="59777" x="3983038" y="5507038"/>
          <p14:tracePt t="59785" x="4003675" y="5507038"/>
          <p14:tracePt t="59793" x="4024313" y="5507038"/>
          <p14:tracePt t="59801" x="4043363" y="5507038"/>
          <p14:tracePt t="59809" x="4064000" y="5495925"/>
          <p14:tracePt t="59825" x="4084638" y="5495925"/>
          <p14:tracePt t="59833" x="4094163" y="5495925"/>
          <p14:tracePt t="59841" x="4103688" y="5495925"/>
          <p14:tracePt t="59857" x="4103688" y="5486400"/>
          <p14:tracePt t="59866" x="4114800" y="5486400"/>
          <p14:tracePt t="59873" x="4124325" y="5486400"/>
          <p14:tracePt t="59881" x="4133850" y="5486400"/>
          <p14:tracePt t="59889" x="4154488" y="5486400"/>
          <p14:tracePt t="59897" x="4154488" y="5476875"/>
          <p14:tracePt t="59905" x="4175125" y="5476875"/>
          <p14:tracePt t="59913" x="4184650" y="5465763"/>
          <p14:tracePt t="59921" x="4205288" y="5465763"/>
          <p14:tracePt t="59937" x="4225925" y="5465763"/>
          <p14:tracePt t="59947" x="4244975" y="5465763"/>
          <p14:tracePt t="59955" x="4265613" y="5456238"/>
          <p14:tracePt t="59963" x="4286250" y="5456238"/>
          <p14:tracePt t="59979" x="4295775" y="5446713"/>
          <p14:tracePt t="59998" x="4305300" y="5446713"/>
          <p14:tracePt t="60019" x="4316413" y="5446713"/>
          <p14:tracePt t="60043" x="4316413" y="5435600"/>
          <p14:tracePt t="60067" x="4325938" y="5435600"/>
          <p14:tracePt t="60155" x="4325938" y="5426075"/>
          <p14:tracePt t="60680" x="4346575" y="5435600"/>
          <p14:tracePt t="60688" x="4376738" y="5446713"/>
          <p14:tracePt t="60696" x="4416425" y="5456238"/>
          <p14:tracePt t="60704" x="4487863" y="5486400"/>
          <p14:tracePt t="60713" x="4618038" y="5516563"/>
          <p14:tracePt t="60719" x="4740275" y="5526088"/>
          <p14:tracePt t="60727" x="4810125" y="5537200"/>
          <p14:tracePt t="60735" x="4870450" y="5556250"/>
          <p14:tracePt t="60743" x="4991100" y="5567363"/>
          <p14:tracePt t="60751" x="5072063" y="5567363"/>
          <p14:tracePt t="60759" x="5132388" y="5576888"/>
          <p14:tracePt t="60769" x="5162550" y="5576888"/>
          <p14:tracePt t="60775" x="5203825" y="5576888"/>
          <p14:tracePt t="60785" x="5224463" y="5576888"/>
          <p14:tracePt t="60801" x="5233988" y="5576888"/>
          <p14:tracePt t="61165" x="5254625" y="5576888"/>
          <p14:tracePt t="61174" x="5284788" y="5576888"/>
          <p14:tracePt t="61182" x="5314950" y="5576888"/>
          <p14:tracePt t="61190" x="5354638" y="5576888"/>
          <p14:tracePt t="61195" x="5395913" y="5576888"/>
          <p14:tracePt t="61203" x="5435600" y="5576888"/>
          <p14:tracePt t="61211" x="5486400" y="5576888"/>
          <p14:tracePt t="61219" x="5526088" y="5576888"/>
          <p14:tracePt t="61227" x="5567363" y="5576888"/>
          <p14:tracePt t="61235" x="5607050" y="5567363"/>
          <p14:tracePt t="61242" x="5657850" y="5567363"/>
          <p14:tracePt t="61251" x="5688013" y="5567363"/>
          <p14:tracePt t="61259" x="5718175" y="5567363"/>
          <p14:tracePt t="61267" x="5718175" y="5556250"/>
          <p14:tracePt t="61276" x="5727700" y="5556250"/>
          <p14:tracePt t="61283" x="5737225" y="5556250"/>
          <p14:tracePt t="61551" x="5748338" y="5556250"/>
          <p14:tracePt t="61560" x="5757863" y="5546725"/>
          <p14:tracePt t="61567" x="5788025" y="5546725"/>
          <p14:tracePt t="61577" x="5808663" y="5546725"/>
          <p14:tracePt t="61583" x="5838825" y="5546725"/>
          <p14:tracePt t="61590" x="5878513" y="5546725"/>
          <p14:tracePt t="61598" x="5959475" y="5546725"/>
          <p14:tracePt t="61609" x="6000750" y="5546725"/>
          <p14:tracePt t="61614" x="6030913" y="5546725"/>
          <p14:tracePt t="61625" x="6070600" y="5546725"/>
          <p14:tracePt t="61632" x="6100763" y="5556250"/>
          <p14:tracePt t="61640" x="6121400" y="5556250"/>
          <p14:tracePt t="61647" x="6142038" y="5556250"/>
          <p14:tracePt t="61656" x="6151563" y="5556250"/>
          <p14:tracePt t="61664" x="6151563" y="5567363"/>
          <p14:tracePt t="61672" x="6161088" y="5567363"/>
          <p14:tracePt t="62196" x="6161088" y="5576888"/>
          <p14:tracePt t="62228" x="6181725" y="5588000"/>
          <p14:tracePt t="62236" x="6211888" y="5588000"/>
          <p14:tracePt t="62244" x="6242050" y="5597525"/>
          <p14:tracePt t="62252" x="6283325" y="5607050"/>
          <p14:tracePt t="62260" x="6323013" y="5607050"/>
          <p14:tracePt t="62268" x="6353175" y="5607050"/>
          <p14:tracePt t="62275" x="6383338" y="5607050"/>
          <p14:tracePt t="62282" x="6403975" y="5607050"/>
          <p14:tracePt t="62291" x="6434138" y="5607050"/>
          <p14:tracePt t="62299" x="6454775" y="5607050"/>
          <p14:tracePt t="62307" x="6464300" y="5607050"/>
          <p14:tracePt t="62315" x="6473825" y="5607050"/>
          <p14:tracePt t="62330" x="6484938" y="5597525"/>
          <p14:tracePt t="62339" x="6503988" y="5597525"/>
          <p14:tracePt t="62355" x="6515100" y="5588000"/>
          <p14:tracePt t="62363" x="6524625" y="5588000"/>
          <p14:tracePt t="62370" x="6524625" y="5576888"/>
          <p14:tracePt t="62379" x="6534150" y="5576888"/>
          <p14:tracePt t="62403" x="6534150" y="5567363"/>
          <p14:tracePt t="62437" x="6545263" y="5567363"/>
          <p14:tracePt t="62468" x="6554788" y="5567363"/>
          <p14:tracePt t="62477" x="6554788" y="5556250"/>
          <p14:tracePt t="62509" x="6564313" y="5556250"/>
          <p14:tracePt t="62727" x="6564313" y="5546725"/>
          <p14:tracePt t="62743" x="6575425" y="5546725"/>
          <p14:tracePt t="62757" x="6584950" y="5546725"/>
          <p14:tracePt t="62767" x="6594475" y="5546725"/>
          <p14:tracePt t="62799" x="6605588" y="5546725"/>
          <p14:tracePt t="62815" x="6615113" y="5546725"/>
          <p14:tracePt t="62824" x="6624638" y="5546725"/>
          <p14:tracePt t="62831" x="6635750" y="5546725"/>
          <p14:tracePt t="62847" x="6656388" y="5546725"/>
          <p14:tracePt t="62855" x="6665913" y="5546725"/>
          <p14:tracePt t="62863" x="6675438" y="5546725"/>
          <p14:tracePt t="62871" x="6686550" y="5546725"/>
          <p14:tracePt t="62879" x="6696075" y="5546725"/>
          <p14:tracePt t="62895" x="6705600" y="5537200"/>
          <p14:tracePt t="62911" x="6716713" y="5537200"/>
          <p14:tracePt t="62951" x="6726238" y="5537200"/>
          <p14:tracePt t="62983" x="6746875" y="5537200"/>
          <p14:tracePt t="62991" x="6765925" y="5537200"/>
          <p14:tracePt t="62999" x="6786563" y="5537200"/>
          <p14:tracePt t="63007" x="6816725" y="5537200"/>
          <p14:tracePt t="63015" x="6858000" y="5537200"/>
          <p14:tracePt t="63025" x="6918325" y="5537200"/>
          <p14:tracePt t="63034" x="6958013" y="5546725"/>
          <p14:tracePt t="63041" x="7018338" y="5546725"/>
          <p14:tracePt t="63051" x="7059613" y="5546725"/>
          <p14:tracePt t="63057" x="7099300" y="5546725"/>
          <p14:tracePt t="63065" x="7138988" y="5546725"/>
          <p14:tracePt t="63073" x="7170738" y="5546725"/>
          <p14:tracePt t="63081" x="7219950" y="5546725"/>
          <p14:tracePt t="63089" x="7291388" y="5546725"/>
          <p14:tracePt t="63097" x="7321550" y="5546725"/>
          <p14:tracePt t="63105" x="7361238" y="5546725"/>
          <p14:tracePt t="63113" x="7402513" y="5537200"/>
          <p14:tracePt t="63121" x="7432675" y="5537200"/>
          <p14:tracePt t="63129" x="7462838" y="5526088"/>
          <p14:tracePt t="63137" x="7513638" y="5526088"/>
          <p14:tracePt t="63145" x="7543800" y="5526088"/>
          <p14:tracePt t="63153" x="7583488" y="5526088"/>
          <p14:tracePt t="63161" x="7613650" y="5526088"/>
          <p14:tracePt t="63169" x="7643813" y="5526088"/>
          <p14:tracePt t="63177" x="7653338" y="5516563"/>
          <p14:tracePt t="63193" x="7673975" y="5507038"/>
          <p14:tracePt t="63201" x="7694613" y="5507038"/>
          <p14:tracePt t="63209" x="7715250" y="5507038"/>
          <p14:tracePt t="63217" x="7745413" y="5507038"/>
          <p14:tracePt t="63225" x="7775575" y="5495925"/>
          <p14:tracePt t="63233" x="7805738" y="5495925"/>
          <p14:tracePt t="63241" x="7815263" y="5495925"/>
          <p14:tracePt t="63257" x="7824788" y="5486400"/>
          <p14:tracePt t="63266" x="7845425" y="5486400"/>
          <p14:tracePt t="63283" x="7854950" y="5486400"/>
          <p14:tracePt t="63687" x="7896225" y="5486400"/>
          <p14:tracePt t="63695" x="7956550" y="5495925"/>
          <p14:tracePt t="63703" x="8016875" y="5507038"/>
          <p14:tracePt t="63711" x="8118475" y="5537200"/>
          <p14:tracePt t="63718" x="8148638" y="5537200"/>
          <p14:tracePt t="63726" x="8269288" y="5556250"/>
          <p14:tracePt t="63733" x="8380413" y="5588000"/>
          <p14:tracePt t="63741" x="8440738" y="5597525"/>
          <p14:tracePt t="63748" x="8540750" y="5597525"/>
          <p14:tracePt t="63756" x="8672513" y="5618163"/>
          <p14:tracePt t="63764" x="8712200" y="5618163"/>
          <p14:tracePt t="63772" x="8774113" y="5618163"/>
          <p14:tracePt t="63780" x="8813800" y="5618163"/>
          <p14:tracePt t="63789" x="8843963" y="5618163"/>
          <p14:tracePt t="63796" x="8874125" y="5618163"/>
          <p14:tracePt t="63805" x="8894763" y="5618163"/>
          <p14:tracePt t="63815" x="8913813" y="5618163"/>
          <p14:tracePt t="63830" x="8924925" y="5618163"/>
          <p14:tracePt t="64059" x="8924925" y="5607050"/>
          <p14:tracePt t="64073" x="8945563" y="5597525"/>
          <p14:tracePt t="64079" x="8964613" y="5597525"/>
          <p14:tracePt t="64087" x="9005888" y="5588000"/>
          <p14:tracePt t="64097" x="9036050" y="5576888"/>
          <p14:tracePt t="64103" x="9075738" y="5576888"/>
          <p14:tracePt t="64111" x="9117013" y="5567363"/>
          <p14:tracePt t="64121" x="9186863" y="5556250"/>
          <p14:tracePt t="64126" x="9226550" y="5546725"/>
          <p14:tracePt t="64137" x="9267825" y="5546725"/>
          <p14:tracePt t="64145" x="9297988" y="5537200"/>
          <p14:tracePt t="64152" x="9328150" y="5537200"/>
          <p14:tracePt t="64161" x="9358313" y="5526088"/>
          <p14:tracePt t="64169" x="9378950" y="5516563"/>
          <p14:tracePt t="64177" x="9398000" y="5516563"/>
          <p14:tracePt t="64192" x="9409113" y="5516563"/>
          <p14:tracePt t="64209" x="9409113" y="5507038"/>
          <p14:tracePt t="64216" x="9418638" y="5507038"/>
          <p14:tracePt t="64249" x="9428163" y="5507038"/>
          <p14:tracePt t="64256" x="9428163" y="5495925"/>
          <p14:tracePt t="64563" x="9428163" y="5507038"/>
          <p14:tracePt t="64752" x="9439275" y="5507038"/>
          <p14:tracePt t="64761" x="9469438" y="5507038"/>
          <p14:tracePt t="64767" x="9529763" y="5495925"/>
          <p14:tracePt t="64776" x="9590088" y="5495925"/>
          <p14:tracePt t="64783" x="9701213" y="5486400"/>
          <p14:tracePt t="64791" x="9782175" y="5486400"/>
          <p14:tracePt t="64797" x="9872663" y="5476875"/>
          <p14:tracePt t="64805" x="9972675" y="5476875"/>
          <p14:tracePt t="64813" x="10013950" y="5465763"/>
          <p14:tracePt t="64821" x="10074275" y="5446713"/>
          <p14:tracePt t="64829" x="10104438" y="5435600"/>
          <p14:tracePt t="64837" x="10134600" y="5426075"/>
          <p14:tracePt t="64845" x="10185400" y="5416550"/>
          <p14:tracePt t="64853" x="10194925" y="5405438"/>
          <p14:tracePt t="64861" x="10215563" y="5405438"/>
          <p14:tracePt t="64869" x="10236200" y="5395913"/>
          <p14:tracePt t="64877" x="10255250" y="5384800"/>
          <p14:tracePt t="64885" x="10266363" y="5384800"/>
          <p14:tracePt t="64893" x="10275888" y="5375275"/>
          <p14:tracePt t="64917" x="10275888" y="5365750"/>
          <p14:tracePt t="65459" x="10285413" y="5365750"/>
          <p14:tracePt t="65465" x="10336213" y="5365750"/>
          <p14:tracePt t="65472" x="10387013" y="5365750"/>
          <p14:tracePt t="65481" x="10447338" y="5365750"/>
          <p14:tracePt t="65488" x="10518775" y="5365750"/>
          <p14:tracePt t="65496" x="10618788" y="5365750"/>
          <p14:tracePt t="65506" x="10658475" y="5365750"/>
          <p14:tracePt t="65513" x="10699750" y="5365750"/>
          <p14:tracePt t="65522" x="10750550" y="5354638"/>
          <p14:tracePt t="65530" x="10780713" y="5354638"/>
          <p14:tracePt t="65538" x="10799763" y="5345113"/>
          <p14:tracePt t="65546" x="10810875" y="5345113"/>
          <p14:tracePt t="65554" x="10820400" y="5335588"/>
          <p14:tracePt t="65562" x="10829925" y="5335588"/>
          <p14:tracePt t="65578" x="10841038" y="5335588"/>
          <p14:tracePt t="65602" x="10841038" y="5324475"/>
          <p14:tracePt t="65642" x="10841038" y="5314950"/>
          <p14:tracePt t="66094" x="10829925" y="5314950"/>
          <p14:tracePt t="66150" x="10820400" y="5314950"/>
          <p14:tracePt t="66661" x="10810875" y="5314950"/>
          <p14:tracePt t="66667" x="10810875" y="5305425"/>
          <p14:tracePt t="66676" x="10799763" y="5305425"/>
          <p14:tracePt t="66683" x="10790238" y="5305425"/>
          <p14:tracePt t="66691" x="10780713" y="5305425"/>
          <p14:tracePt t="66707" x="10769600" y="5305425"/>
          <p14:tracePt t="66717" x="10760075" y="5305425"/>
          <p14:tracePt t="66723" x="10750550" y="5305425"/>
          <p14:tracePt t="66967" x="10750550" y="5294313"/>
          <p14:tracePt t="66982" x="10739438" y="5294313"/>
          <p14:tracePt t="67000" x="10739438" y="5284788"/>
          <p14:tracePt t="67013" x="10720388" y="5275263"/>
          <p14:tracePt t="67015" x="10699750" y="5275263"/>
          <p14:tracePt t="67021" x="10669588" y="5264150"/>
          <p14:tracePt t="67028" x="10648950" y="5254625"/>
          <p14:tracePt t="67036" x="10618788" y="5254625"/>
          <p14:tracePt t="67045" x="10579100" y="5245100"/>
          <p14:tracePt t="67052" x="10518775" y="5245100"/>
          <p14:tracePt t="67060" x="10456863" y="5245100"/>
          <p14:tracePt t="67069" x="10396538" y="5233988"/>
          <p14:tracePt t="67076" x="10356850" y="5233988"/>
          <p14:tracePt t="67085" x="10296525" y="5233988"/>
          <p14:tracePt t="67092" x="10185400" y="5233988"/>
          <p14:tracePt t="67101" x="10113963" y="5233988"/>
          <p14:tracePt t="67108" x="10064750" y="5233988"/>
          <p14:tracePt t="67116" x="9963150" y="5233988"/>
          <p14:tracePt t="67125" x="9902825" y="5245100"/>
          <p14:tracePt t="67132" x="9791700" y="5264150"/>
          <p14:tracePt t="67141" x="9731375" y="5275263"/>
          <p14:tracePt t="67148" x="9650413" y="5284788"/>
          <p14:tracePt t="67156" x="9620250" y="5294313"/>
          <p14:tracePt t="67164" x="9539288" y="5314950"/>
          <p14:tracePt t="67174" x="9409113" y="5345113"/>
          <p14:tracePt t="67180" x="9307513" y="5354638"/>
          <p14:tracePt t="67191" x="9237663" y="5365750"/>
          <p14:tracePt t="67198" x="9085263" y="5384800"/>
          <p14:tracePt t="67206" x="8913813" y="5395913"/>
          <p14:tracePt t="67214" x="8742363" y="5416550"/>
          <p14:tracePt t="67223" x="8572500" y="5426075"/>
          <p14:tracePt t="67230" x="8320088" y="5426075"/>
          <p14:tracePt t="67239" x="8128000" y="5446713"/>
          <p14:tracePt t="67247" x="7956550" y="5456238"/>
          <p14:tracePt t="67254" x="7664450" y="5476875"/>
          <p14:tracePt t="67263" x="7462838" y="5476875"/>
          <p14:tracePt t="67271" x="7261225" y="5495925"/>
          <p14:tracePt t="67280" x="7069138" y="5507038"/>
          <p14:tracePt t="67287" x="6858000" y="5526088"/>
          <p14:tracePt t="67296" x="6675438" y="5526088"/>
          <p14:tracePt t="67303" x="6503988" y="5537200"/>
          <p14:tracePt t="67311" x="6181725" y="5576888"/>
          <p14:tracePt t="67319" x="5980113" y="5597525"/>
          <p14:tracePt t="67327" x="5788025" y="5627688"/>
          <p14:tracePt t="67334" x="5556250" y="5648325"/>
          <p14:tracePt t="67343" x="5384800" y="5657850"/>
          <p14:tracePt t="67351" x="5173663" y="5688013"/>
          <p14:tracePt t="67358" x="4960938" y="5708650"/>
          <p14:tracePt t="67367" x="4779963" y="5738813"/>
          <p14:tracePt t="67374" x="4638675" y="5748338"/>
          <p14:tracePt t="67383" x="4568825" y="5768975"/>
          <p14:tracePt t="67390" x="4406900" y="5799138"/>
          <p14:tracePt t="67398" x="4337050" y="5799138"/>
          <p14:tracePt t="67406" x="4256088" y="5808663"/>
          <p14:tracePt t="67415" x="4195763" y="5819775"/>
          <p14:tracePt t="67422" x="4154488" y="5829300"/>
          <p14:tracePt t="67431" x="4124325" y="5829300"/>
          <p14:tracePt t="67441" x="4103688" y="5838825"/>
          <p14:tracePt t="67446" x="4073525" y="5838825"/>
          <p14:tracePt t="67457" x="4054475" y="5849938"/>
          <p14:tracePt t="67465" x="4024313" y="5859463"/>
          <p14:tracePt t="67473" x="3994150" y="5859463"/>
          <p14:tracePt t="67480" x="3973513" y="5868988"/>
          <p14:tracePt t="67488" x="3943350" y="5880100"/>
          <p14:tracePt t="67496" x="3922713" y="5880100"/>
          <p14:tracePt t="67505" x="3902075" y="5889625"/>
          <p14:tracePt t="67512" x="3871913" y="5899150"/>
          <p14:tracePt t="67520" x="3852863" y="5910263"/>
          <p14:tracePt t="67527" x="3832225" y="5910263"/>
          <p14:tracePt t="67536" x="3802063" y="5919788"/>
          <p14:tracePt t="67544" x="3781425" y="5919788"/>
          <p14:tracePt t="67552" x="3741738" y="5930900"/>
          <p14:tracePt t="67560" x="3711575" y="5940425"/>
          <p14:tracePt t="67568" x="3690938" y="5940425"/>
          <p14:tracePt t="67577" x="3660775" y="5949950"/>
          <p14:tracePt t="67584" x="3630613" y="5949950"/>
          <p14:tracePt t="67592" x="3600450" y="5961063"/>
          <p14:tracePt t="67600" x="3570288" y="5961063"/>
          <p14:tracePt t="67608" x="3540125" y="5970588"/>
          <p14:tracePt t="67616" x="3509963" y="5991225"/>
          <p14:tracePt t="67624" x="3479800" y="5991225"/>
          <p14:tracePt t="67632" x="3438525" y="6000750"/>
          <p14:tracePt t="67640" x="3387725" y="6010275"/>
          <p14:tracePt t="67648" x="3348038" y="6021388"/>
          <p14:tracePt t="67656" x="3287713" y="6021388"/>
          <p14:tracePt t="67664" x="3186113" y="6051550"/>
          <p14:tracePt t="67672" x="3125788" y="6061075"/>
          <p14:tracePt t="67680" x="3044825" y="6070600"/>
          <p14:tracePt t="67688" x="2974975" y="6081713"/>
          <p14:tracePt t="67696" x="2914650" y="6102350"/>
          <p14:tracePt t="67704" x="2843213" y="6111875"/>
          <p14:tracePt t="67712" x="2803525" y="6132513"/>
          <p14:tracePt t="67720" x="2743200" y="6142038"/>
          <p14:tracePt t="67730" x="2692400" y="6151563"/>
          <p14:tracePt t="67736" x="2662238" y="6151563"/>
          <p14:tracePt t="67746" x="2632075" y="6162675"/>
          <p14:tracePt t="67752" x="2622550" y="6162675"/>
          <p14:tracePt t="67762" x="2601913" y="6172200"/>
          <p14:tracePt t="67770" x="2581275" y="6181725"/>
          <p14:tracePt t="67778" x="2571750" y="6181725"/>
          <p14:tracePt t="67786" x="2560638" y="6181725"/>
          <p14:tracePt t="67794" x="2551113" y="6181725"/>
          <p14:tracePt t="67810" x="2551113" y="6192838"/>
          <p14:tracePt t="67818" x="2541588" y="6192838"/>
          <p14:tracePt t="67826" x="2530475" y="6192838"/>
          <p14:tracePt t="67842" x="2520950" y="6192838"/>
          <p14:tracePt t="67850" x="2511425" y="6192838"/>
          <p14:tracePt t="67874" x="2500313" y="6192838"/>
          <p14:tracePt t="67882" x="2490788" y="6192838"/>
          <p14:tracePt t="67898" x="2481263" y="6192838"/>
          <p14:tracePt t="67906" x="2470150" y="6192838"/>
          <p14:tracePt t="67938" x="2460625" y="6192838"/>
          <p14:tracePt t="67962" x="2451100" y="6192838"/>
          <p14:tracePt t="67980" x="2439988" y="6192838"/>
          <p14:tracePt t="67988" x="2430463" y="6192838"/>
          <p14:tracePt t="68029" x="2420938" y="6202363"/>
          <p14:tracePt t="68053" x="2409825" y="6202363"/>
          <p14:tracePt t="68165" x="2400300" y="6202363"/>
          <p14:tracePt t="68768" x="2400300" y="6211888"/>
          <p14:tracePt t="68776" x="2409825" y="6211888"/>
          <p14:tracePt t="68784" x="2430463" y="6211888"/>
          <p14:tracePt t="68792" x="2460625" y="6211888"/>
          <p14:tracePt t="68800" x="2511425" y="6211888"/>
          <p14:tracePt t="68808" x="2592388" y="6211888"/>
          <p14:tracePt t="68816" x="2671763" y="6223000"/>
          <p14:tracePt t="68824" x="2743200" y="6223000"/>
          <p14:tracePt t="68832" x="2782888" y="6223000"/>
          <p14:tracePt t="68842" x="2843213" y="6223000"/>
          <p14:tracePt t="68850" x="2935288" y="6223000"/>
          <p14:tracePt t="68858" x="2965450" y="6223000"/>
          <p14:tracePt t="68865" x="2995613" y="6223000"/>
          <p14:tracePt t="68874" x="3014663" y="6223000"/>
          <p14:tracePt t="68882" x="3025775" y="6223000"/>
          <p14:tracePt t="69326" x="3044825" y="6223000"/>
          <p14:tracePt t="69334" x="3065463" y="6223000"/>
          <p14:tracePt t="69342" x="3116263" y="6223000"/>
          <p14:tracePt t="69351" x="3176588" y="6211888"/>
          <p14:tracePt t="69356" x="3278188" y="6181725"/>
          <p14:tracePt t="69364" x="3387725" y="6172200"/>
          <p14:tracePt t="69373" x="3529013" y="6142038"/>
          <p14:tracePt t="69380" x="3640138" y="6121400"/>
          <p14:tracePt t="69389" x="3721100" y="6111875"/>
          <p14:tracePt t="69398" x="3781425" y="6102350"/>
          <p14:tracePt t="69404" x="3802063" y="6091238"/>
          <p14:tracePt t="69414" x="3811588" y="6091238"/>
          <p14:tracePt t="69438" x="3822700" y="6091238"/>
          <p14:tracePt t="69786" x="3841750" y="6091238"/>
          <p14:tracePt t="69794" x="3862388" y="6102350"/>
          <p14:tracePt t="69805" x="3883025" y="6102350"/>
          <p14:tracePt t="69809" x="3913188" y="6111875"/>
          <p14:tracePt t="69817" x="3952875" y="6121400"/>
          <p14:tracePt t="69824" x="3994150" y="6121400"/>
          <p14:tracePt t="69833" x="4043363" y="6132513"/>
          <p14:tracePt t="69840" x="4094163" y="6132513"/>
          <p14:tracePt t="69847" x="4144963" y="6142038"/>
          <p14:tracePt t="69856" x="4205288" y="6142038"/>
          <p14:tracePt t="69863" x="4265613" y="6151563"/>
          <p14:tracePt t="69872" x="4337050" y="6151563"/>
          <p14:tracePt t="69879" x="4397375" y="6151563"/>
          <p14:tracePt t="69887" x="4437063" y="6151563"/>
          <p14:tracePt t="69896" x="4476750" y="6151563"/>
          <p14:tracePt t="69903" x="4508500" y="6151563"/>
          <p14:tracePt t="69912" x="4538663" y="6151563"/>
          <p14:tracePt t="69919" x="4548188" y="6151563"/>
          <p14:tracePt t="69929" x="4557713" y="6151563"/>
          <p14:tracePt t="69935" x="4568825" y="6151563"/>
          <p14:tracePt t="69994" x="4578350" y="6151563"/>
          <p14:tracePt t="70115" x="4578350" y="6142038"/>
          <p14:tracePt t="70123" x="4587875" y="6142038"/>
          <p14:tracePt t="70132" x="4598988" y="6142038"/>
          <p14:tracePt t="70139" x="4608513" y="6142038"/>
          <p14:tracePt t="70147" x="4618038" y="6142038"/>
          <p14:tracePt t="70155" x="4638675" y="6132513"/>
          <p14:tracePt t="70163" x="4659313" y="6132513"/>
          <p14:tracePt t="70172" x="4668838" y="6132513"/>
          <p14:tracePt t="70179" x="4689475" y="6132513"/>
          <p14:tracePt t="70187" x="4719638" y="6132513"/>
          <p14:tracePt t="70194" x="4740275" y="6121400"/>
          <p14:tracePt t="70202" x="4749800" y="6121400"/>
          <p14:tracePt t="70212" x="4770438" y="6121400"/>
          <p14:tracePt t="70218" x="4789488" y="6121400"/>
          <p14:tracePt t="70227" x="4800600" y="6121400"/>
          <p14:tracePt t="70233" x="4810125" y="6121400"/>
          <p14:tracePt t="70260" x="4819650" y="6121400"/>
          <p14:tracePt t="70292" x="4830763" y="6121400"/>
          <p14:tracePt t="70381" x="4830763" y="6111875"/>
          <p14:tracePt t="70549" x="4819650" y="6111875"/>
          <p14:tracePt t="71242" x="4830763" y="6111875"/>
          <p14:tracePt t="71250" x="4860925" y="6111875"/>
          <p14:tracePt t="71259" x="4921250" y="6102350"/>
          <p14:tracePt t="71267" x="4960938" y="6102350"/>
          <p14:tracePt t="71274" x="5002213" y="6091238"/>
          <p14:tracePt t="71282" x="5032375" y="6091238"/>
          <p14:tracePt t="71290" x="5053013" y="6081713"/>
          <p14:tracePt t="71297" x="5083175" y="6081713"/>
          <p14:tracePt t="71305" x="5092700" y="6081713"/>
          <p14:tracePt t="71313" x="5113338" y="6081713"/>
          <p14:tracePt t="71323" x="5122863" y="6070600"/>
          <p14:tracePt t="71329" x="5132388" y="6070600"/>
          <p14:tracePt t="71339" x="5153025" y="6070600"/>
          <p14:tracePt t="71345" x="5162550" y="6070600"/>
          <p14:tracePt t="71355" x="5192713" y="6070600"/>
          <p14:tracePt t="71363" x="5224463" y="6070600"/>
          <p14:tracePt t="71371" x="5273675" y="6070600"/>
          <p14:tracePt t="71379" x="5334000" y="6070600"/>
          <p14:tracePt t="71387" x="5395913" y="6070600"/>
          <p14:tracePt t="71396" x="5465763" y="6070600"/>
          <p14:tracePt t="71403" x="5567363" y="6070600"/>
          <p14:tracePt t="71411" x="5637213" y="6070600"/>
          <p14:tracePt t="71420" x="5718175" y="6070600"/>
          <p14:tracePt t="71427" x="5757863" y="6070600"/>
          <p14:tracePt t="71436" x="5878513" y="6070600"/>
          <p14:tracePt t="71443" x="5940425" y="6070600"/>
          <p14:tracePt t="71451" x="5970588" y="6070600"/>
          <p14:tracePt t="71459" x="6040438" y="6070600"/>
          <p14:tracePt t="71467" x="6100763" y="6070600"/>
          <p14:tracePt t="71475" x="6142038" y="6070600"/>
          <p14:tracePt t="71483" x="6191250" y="6070600"/>
          <p14:tracePt t="71491" x="6251575" y="6070600"/>
          <p14:tracePt t="71499" x="6283325" y="6070600"/>
          <p14:tracePt t="71508" x="6313488" y="6070600"/>
          <p14:tracePt t="71516" x="6343650" y="6070600"/>
          <p14:tracePt t="71524" x="6353175" y="6070600"/>
          <p14:tracePt t="71531" x="6373813" y="6070600"/>
          <p14:tracePt t="71541" x="6383338" y="6070600"/>
          <p14:tracePt t="71547" x="6403975" y="6070600"/>
          <p14:tracePt t="71555" x="6413500" y="6070600"/>
          <p14:tracePt t="71572" x="6423025" y="6070600"/>
          <p14:tracePt t="71587" x="6434138" y="6070600"/>
          <p14:tracePt t="71662" x="6434138" y="6061075"/>
          <p14:tracePt t="72042" x="6443663" y="6061075"/>
          <p14:tracePt t="72049" x="6464300" y="6051550"/>
          <p14:tracePt t="72060" x="6503988" y="6051550"/>
          <p14:tracePt t="72065" x="6564313" y="6040438"/>
          <p14:tracePt t="72076" x="6605588" y="6040438"/>
          <p14:tracePt t="72082" x="6705600" y="6040438"/>
          <p14:tracePt t="72090" x="6807200" y="6040438"/>
          <p14:tracePt t="72096" x="6897688" y="6040438"/>
          <p14:tracePt t="72106" x="6958013" y="6040438"/>
          <p14:tracePt t="72112" x="7048500" y="6040438"/>
          <p14:tracePt t="72119" x="7150100" y="6040438"/>
          <p14:tracePt t="72127" x="7210425" y="6040438"/>
          <p14:tracePt t="72135" x="7250113" y="6040438"/>
          <p14:tracePt t="72143" x="7270750" y="6040438"/>
          <p14:tracePt t="72151" x="7300913" y="6040438"/>
          <p14:tracePt t="72159" x="7321550" y="6040438"/>
          <p14:tracePt t="72175" x="7331075" y="6040438"/>
          <p14:tracePt t="72441" x="7331075" y="6051550"/>
          <p14:tracePt t="72691" x="7321550" y="6051550"/>
          <p14:tracePt t="72707" x="7310438" y="6051550"/>
          <p14:tracePt t="72723" x="7300913" y="6051550"/>
          <p14:tracePt t="72733" x="7291388" y="6051550"/>
          <p14:tracePt t="72749" x="7270750" y="6051550"/>
          <p14:tracePt t="72755" x="7250113" y="6051550"/>
          <p14:tracePt t="72765" x="7240588" y="6051550"/>
          <p14:tracePt t="72771" x="7231063" y="6051550"/>
          <p14:tracePt t="72789" x="7219950" y="6051550"/>
          <p14:tracePt t="72829" x="7210425" y="6051550"/>
          <p14:tracePt t="72877" x="7200900" y="6051550"/>
          <p14:tracePt t="72893" x="7189788" y="6051550"/>
          <p14:tracePt t="72909" x="7180263" y="6051550"/>
          <p14:tracePt t="72917" x="7159625" y="6051550"/>
          <p14:tracePt t="72925" x="7138988" y="6051550"/>
          <p14:tracePt t="72933" x="7129463" y="6051550"/>
          <p14:tracePt t="72941" x="7099300" y="6051550"/>
          <p14:tracePt t="72950" x="7078663" y="6061075"/>
          <p14:tracePt t="72957" x="7048500" y="6061075"/>
          <p14:tracePt t="72965" x="7029450" y="6061075"/>
          <p14:tracePt t="72973" x="7018338" y="6061075"/>
          <p14:tracePt t="72981" x="7008813" y="6061075"/>
          <p14:tracePt t="73015" x="6999288" y="6061075"/>
          <p14:tracePt t="73199" x="6988175" y="6061075"/>
          <p14:tracePt t="73207" x="6958013" y="6070600"/>
          <p14:tracePt t="73214" x="6927850" y="6070600"/>
          <p14:tracePt t="73223" x="6858000" y="6070600"/>
          <p14:tracePt t="73232" x="6796088" y="6070600"/>
          <p14:tracePt t="73239" x="6705600" y="6081713"/>
          <p14:tracePt t="73247" x="6624638" y="6081713"/>
          <p14:tracePt t="73255" x="6473825" y="6081713"/>
          <p14:tracePt t="73263" x="6302375" y="6091238"/>
          <p14:tracePt t="73271" x="6142038" y="6091238"/>
          <p14:tracePt t="73281" x="5970588" y="6111875"/>
          <p14:tracePt t="73287" x="5818188" y="6111875"/>
          <p14:tracePt t="73298" x="5627688" y="6132513"/>
          <p14:tracePt t="73303" x="5475288" y="6132513"/>
          <p14:tracePt t="73313" x="5273675" y="6142038"/>
          <p14:tracePt t="73321" x="5122863" y="6142038"/>
          <p14:tracePt t="73329" x="4951413" y="6162675"/>
          <p14:tracePt t="73337" x="4770438" y="6172200"/>
          <p14:tracePt t="73345" x="4598988" y="6192838"/>
          <p14:tracePt t="73353" x="4386263" y="6202363"/>
          <p14:tracePt t="73361" x="4225925" y="6223000"/>
          <p14:tracePt t="73369" x="4054475" y="6223000"/>
          <p14:tracePt t="73377" x="3913188" y="6253163"/>
          <p14:tracePt t="73385" x="3760788" y="6262688"/>
          <p14:tracePt t="73393" x="3630613" y="6283325"/>
          <p14:tracePt t="73401" x="3540125" y="6292850"/>
          <p14:tracePt t="73409" x="3417888" y="6313488"/>
          <p14:tracePt t="73417" x="3378200" y="6313488"/>
          <p14:tracePt t="73425" x="3308350" y="6323013"/>
          <p14:tracePt t="73433" x="3236913" y="6343650"/>
          <p14:tracePt t="73441" x="3206750" y="6343650"/>
          <p14:tracePt t="73449" x="3176588" y="6343650"/>
          <p14:tracePt t="73457" x="3155950" y="6353175"/>
          <p14:tracePt t="73465" x="3125788" y="6353175"/>
          <p14:tracePt t="73473" x="3116263" y="6364288"/>
          <p14:tracePt t="73481" x="3086100" y="6364288"/>
          <p14:tracePt t="73489" x="3065463" y="6373813"/>
          <p14:tracePt t="73497" x="3014663" y="6383338"/>
          <p14:tracePt t="73505" x="2995613" y="6394450"/>
          <p14:tracePt t="73514" x="2965450" y="6394450"/>
          <p14:tracePt t="73521" x="2954338" y="6403975"/>
          <p14:tracePt t="73530" x="2935288" y="6413500"/>
          <p14:tracePt t="73537" x="2924175" y="6413500"/>
          <p14:tracePt t="73545" x="2903538" y="6424613"/>
          <p14:tracePt t="73553" x="2884488" y="6424613"/>
          <p14:tracePt t="73561" x="2863850" y="6434138"/>
          <p14:tracePt t="73569" x="2843213" y="6445250"/>
          <p14:tracePt t="73580" x="2843213" y="6454775"/>
          <p14:tracePt t="73587" x="2824163" y="6454775"/>
          <p14:tracePt t="73595" x="2813050" y="6464300"/>
          <p14:tracePt t="73603" x="2803525" y="6464300"/>
          <p14:tracePt t="73611" x="2782888" y="6475413"/>
          <p14:tracePt t="73619" x="2763838" y="6475413"/>
          <p14:tracePt t="73627" x="2732088" y="6475413"/>
          <p14:tracePt t="73635" x="2713038" y="6484938"/>
          <p14:tracePt t="73643" x="2662238" y="6494463"/>
          <p14:tracePt t="73651" x="2632075" y="6524625"/>
          <p14:tracePt t="73659" x="2592388" y="6535738"/>
          <p14:tracePt t="73667" x="2551113" y="6545263"/>
          <p14:tracePt t="73675" x="2470150" y="6565900"/>
          <p14:tracePt t="73683" x="2439988" y="6575425"/>
          <p14:tracePt t="73691" x="2379663" y="6596063"/>
          <p14:tracePt t="73699" x="2359025" y="6596063"/>
          <p14:tracePt t="73707" x="2319338" y="6605588"/>
          <p14:tracePt t="73715" x="2268538" y="6616700"/>
          <p14:tracePt t="73723" x="2228850" y="6626225"/>
          <p14:tracePt t="73731" x="2198688" y="6626225"/>
          <p14:tracePt t="73739" x="2187575" y="6626225"/>
          <p14:tracePt t="73747" x="2187575" y="6635750"/>
          <p14:tracePt t="73893" x="2187575" y="6626225"/>
          <p14:tracePt t="73909" x="2187575" y="6616700"/>
          <p14:tracePt t="73917" x="2198688" y="6616700"/>
          <p14:tracePt t="73925" x="2208213" y="6605588"/>
          <p14:tracePt t="73941" x="2219325" y="6596063"/>
          <p14:tracePt t="73949" x="2228850" y="6596063"/>
          <p14:tracePt t="73957" x="2238375" y="6584950"/>
          <p14:tracePt t="73965" x="2249488" y="6575425"/>
          <p14:tracePt t="73973" x="2249488" y="6565900"/>
          <p14:tracePt t="74232" x="2249488" y="6554788"/>
          <p14:tracePt t="74497" x="2249488" y="6545263"/>
          <p14:tracePt t="74537" x="2249488" y="6535738"/>
          <p14:tracePt t="76181" x="2279650" y="6535738"/>
          <p14:tracePt t="76189" x="2309813" y="6535738"/>
          <p14:tracePt t="76197" x="2339975" y="6535738"/>
          <p14:tracePt t="76205" x="2400300" y="6535738"/>
          <p14:tracePt t="76212" x="2470150" y="6535738"/>
          <p14:tracePt t="76220" x="2551113" y="6535738"/>
          <p14:tracePt t="76228" x="2611438" y="6535738"/>
          <p14:tracePt t="76237" x="2671763" y="6524625"/>
          <p14:tracePt t="76244" x="2732088" y="6515100"/>
          <p14:tracePt t="76253" x="2773363" y="6515100"/>
          <p14:tracePt t="76260" x="2782888" y="6505575"/>
          <p14:tracePt t="76269" x="2794000" y="6505575"/>
          <p14:tracePt t="76562" x="2813050" y="6505575"/>
          <p14:tracePt t="76569" x="2854325" y="6505575"/>
          <p14:tracePt t="76577" x="2935288" y="6505575"/>
          <p14:tracePt t="76584" x="3005138" y="6505575"/>
          <p14:tracePt t="76590" x="3086100" y="6524625"/>
          <p14:tracePt t="76598" x="3216275" y="6524625"/>
          <p14:tracePt t="76609" x="3327400" y="6524625"/>
          <p14:tracePt t="76615" x="3449638" y="6524625"/>
          <p14:tracePt t="76624" x="3579813" y="6524625"/>
          <p14:tracePt t="76631" x="3651250" y="6524625"/>
          <p14:tracePt t="76640" x="3711575" y="6524625"/>
          <p14:tracePt t="76648" x="3771900" y="6524625"/>
          <p14:tracePt t="76656" x="3790950" y="6524625"/>
          <p14:tracePt t="76665" x="3811588" y="6524625"/>
          <p14:tracePt t="76672" x="3832225" y="6524625"/>
          <p14:tracePt t="76681" x="3841750" y="6524625"/>
          <p14:tracePt t="77606" x="3862388" y="6524625"/>
          <p14:tracePt t="77614" x="3883025" y="6524625"/>
          <p14:tracePt t="77622" x="3913188" y="6515100"/>
          <p14:tracePt t="77630" x="3952875" y="6505575"/>
          <p14:tracePt t="77638" x="3983038" y="6505575"/>
          <p14:tracePt t="77646" x="4024313" y="6505575"/>
          <p14:tracePt t="77654" x="4094163" y="6484938"/>
          <p14:tracePt t="77662" x="4165600" y="6475413"/>
          <p14:tracePt t="77670" x="4205288" y="6475413"/>
          <p14:tracePt t="77678" x="4244975" y="6475413"/>
          <p14:tracePt t="77686" x="4275138" y="6475413"/>
          <p14:tracePt t="77694" x="4316413" y="6475413"/>
          <p14:tracePt t="77702" x="4346575" y="6475413"/>
          <p14:tracePt t="77710" x="4367213" y="6475413"/>
          <p14:tracePt t="77718" x="4376738" y="6475413"/>
          <p14:tracePt t="78018" x="4386263" y="6475413"/>
          <p14:tracePt t="78024" x="4416425" y="6494463"/>
          <p14:tracePt t="78034" x="4437063" y="6505575"/>
          <p14:tracePt t="78042" x="4467225" y="6515100"/>
          <p14:tracePt t="78050" x="4497388" y="6535738"/>
          <p14:tracePt t="78058" x="4538663" y="6545263"/>
          <p14:tracePt t="78066" x="4557713" y="6554788"/>
          <p14:tracePt t="78074" x="4587875" y="6565900"/>
          <p14:tracePt t="78082" x="4638675" y="6565900"/>
          <p14:tracePt t="78091" x="4668838" y="6575425"/>
          <p14:tracePt t="78098" x="4699000" y="6584950"/>
          <p14:tracePt t="78107" x="4729163" y="6584950"/>
          <p14:tracePt t="78114" x="4770438" y="6584950"/>
          <p14:tracePt t="78122" x="4810125" y="6584950"/>
          <p14:tracePt t="78130" x="4840288" y="6584950"/>
          <p14:tracePt t="78139" x="4870450" y="6584950"/>
          <p14:tracePt t="78146" x="4881563" y="6584950"/>
          <p14:tracePt t="78154" x="4900613" y="6584950"/>
          <p14:tracePt t="78170" x="4911725" y="6584950"/>
          <p14:tracePt t="78194" x="4921250" y="6584950"/>
          <p14:tracePt t="78404" x="4930775" y="6584950"/>
          <p14:tracePt t="78420" x="4930775" y="6575425"/>
          <p14:tracePt t="78436" x="4941888" y="6575425"/>
          <p14:tracePt t="78460" x="4951413" y="6565900"/>
          <p14:tracePt t="78468" x="4972050" y="6565900"/>
          <p14:tracePt t="78476" x="4991100" y="6554788"/>
          <p14:tracePt t="78484" x="5021263" y="6554788"/>
          <p14:tracePt t="78492" x="5062538" y="6554788"/>
          <p14:tracePt t="78500" x="5102225" y="6545263"/>
          <p14:tracePt t="78508" x="5143500" y="6545263"/>
          <p14:tracePt t="78516" x="5192713" y="6535738"/>
          <p14:tracePt t="78524" x="5254625" y="6535738"/>
          <p14:tracePt t="78532" x="5294313" y="6535738"/>
          <p14:tracePt t="78540" x="5324475" y="6524625"/>
          <p14:tracePt t="78548" x="5345113" y="6524625"/>
          <p14:tracePt t="78556" x="5354638" y="6524625"/>
          <p14:tracePt t="78564" x="5364163" y="6524625"/>
          <p14:tracePt t="78574" x="5375275" y="6524625"/>
          <p14:tracePt t="78638" x="5384800" y="6524625"/>
          <p14:tracePt t="79317" x="5395913" y="6524625"/>
          <p14:tracePt t="79325" x="5405438" y="6524625"/>
          <p14:tracePt t="79333" x="5426075" y="6524625"/>
          <p14:tracePt t="79340" x="5456238" y="6524625"/>
          <p14:tracePt t="79346" x="5495925" y="6524625"/>
          <p14:tracePt t="79355" x="5526088" y="6524625"/>
          <p14:tracePt t="79362" x="5567363" y="6524625"/>
          <p14:tracePt t="79370" x="5597525" y="6524625"/>
          <p14:tracePt t="79378" x="5627688" y="6524625"/>
          <p14:tracePt t="79386" x="5646738" y="6524625"/>
          <p14:tracePt t="79394" x="5667375" y="6524625"/>
          <p14:tracePt t="79402" x="5676900" y="6524625"/>
          <p14:tracePt t="79412" x="5688013" y="6524625"/>
          <p14:tracePt t="79729" x="5697538" y="6524625"/>
          <p14:tracePt t="79734" x="5718175" y="6524625"/>
          <p14:tracePt t="79743" x="5737225" y="6524625"/>
          <p14:tracePt t="79751" x="5757863" y="6524625"/>
          <p14:tracePt t="79765" x="5768975" y="6524625"/>
          <p14:tracePt t="79814" x="5778500" y="6524625"/>
          <p14:tracePt t="79830" x="5788025" y="6524625"/>
          <p14:tracePt t="79854" x="5799138" y="6524625"/>
          <p14:tracePt t="79862" x="5808663" y="6524625"/>
          <p14:tracePt t="79870" x="5818188" y="6524625"/>
          <p14:tracePt t="79886" x="5829300" y="6524625"/>
          <p14:tracePt t="79910" x="5838825" y="6524625"/>
          <p14:tracePt t="79944" x="5848350" y="6524625"/>
          <p14:tracePt t="79950" x="5859463" y="6524625"/>
          <p14:tracePt t="79974" x="5868988" y="6524625"/>
          <p14:tracePt t="80000" x="5889625" y="6524625"/>
          <p14:tracePt t="80008" x="5908675" y="6524625"/>
          <p14:tracePt t="80016" x="5929313" y="6524625"/>
          <p14:tracePt t="80024" x="5949950" y="6524625"/>
          <p14:tracePt t="80032" x="5970588" y="6515100"/>
          <p14:tracePt t="80040" x="5980113" y="6515100"/>
          <p14:tracePt t="80047" x="6000750" y="6515100"/>
          <p14:tracePt t="80056" x="6019800" y="6515100"/>
          <p14:tracePt t="80064" x="6030913" y="6515100"/>
          <p14:tracePt t="80072" x="6040438" y="6515100"/>
          <p14:tracePt t="80080" x="6049963" y="6515100"/>
          <p14:tracePt t="80088" x="6061075" y="6515100"/>
          <p14:tracePt t="80104" x="6070600" y="6505575"/>
          <p14:tracePt t="80136" x="6080125" y="6505575"/>
          <p14:tracePt t="80152" x="6080125" y="6494463"/>
          <p14:tracePt t="80550" x="6091238" y="6494463"/>
          <p14:tracePt t="80574" x="6100763" y="6494463"/>
          <p14:tracePt t="80581" x="6111875" y="6494463"/>
          <p14:tracePt t="80593" x="6130925" y="6494463"/>
          <p14:tracePt t="80597" x="6142038" y="6494463"/>
          <p14:tracePt t="80606" x="6172200" y="6494463"/>
          <p14:tracePt t="80613" x="6202363" y="6494463"/>
          <p14:tracePt t="80621" x="6232525" y="6505575"/>
          <p14:tracePt t="80629" x="6251575" y="6505575"/>
          <p14:tracePt t="80636" x="6262688" y="6505575"/>
          <p14:tracePt t="80644" x="6283325" y="6505575"/>
          <p14:tracePt t="80652" x="6292850" y="6505575"/>
          <p14:tracePt t="80661" x="6302375" y="6505575"/>
          <p14:tracePt t="80668" x="6323013" y="6505575"/>
          <p14:tracePt t="80676" x="6332538" y="6505575"/>
          <p14:tracePt t="80684" x="6343650" y="6505575"/>
          <p14:tracePt t="80926" x="6353175" y="6505575"/>
          <p14:tracePt t="80934" x="6373813" y="6505575"/>
          <p14:tracePt t="80942" x="6403975" y="6505575"/>
          <p14:tracePt t="80950" x="6423025" y="6505575"/>
          <p14:tracePt t="80958" x="6454775" y="6505575"/>
          <p14:tracePt t="80966" x="6484938" y="6505575"/>
          <p14:tracePt t="80974" x="6515100" y="6505575"/>
          <p14:tracePt t="80982" x="6554788" y="6505575"/>
          <p14:tracePt t="80994" x="6594475" y="6515100"/>
          <p14:tracePt t="80998" x="6635750" y="6515100"/>
          <p14:tracePt t="81006" x="6665913" y="6515100"/>
          <p14:tracePt t="81014" x="6696075" y="6515100"/>
          <p14:tracePt t="81022" x="6716713" y="6515100"/>
          <p14:tracePt t="81030" x="6726238" y="6515100"/>
          <p14:tracePt t="81038" x="6735763" y="6515100"/>
          <p14:tracePt t="81354" x="6746875" y="6515100"/>
          <p14:tracePt t="81376" x="6756400" y="6515100"/>
          <p14:tracePt t="81386" x="6765925" y="6515100"/>
          <p14:tracePt t="81394" x="6777038" y="6515100"/>
          <p14:tracePt t="81401" x="6786563" y="6515100"/>
          <p14:tracePt t="81410" x="6807200" y="6515100"/>
          <p14:tracePt t="81418" x="6816725" y="6515100"/>
          <p14:tracePt t="81426" x="6837363" y="6515100"/>
          <p14:tracePt t="81442" x="6846888" y="6515100"/>
          <p14:tracePt t="81457" x="6858000" y="6515100"/>
          <p14:tracePt t="81466" x="6867525" y="6515100"/>
          <p14:tracePt t="81474" x="6867525" y="6505575"/>
          <p14:tracePt t="81483" x="6877050" y="6505575"/>
          <p14:tracePt t="81823" x="6888163" y="6505575"/>
          <p14:tracePt t="81830" x="6907213" y="6505575"/>
          <p14:tracePt t="81839" x="6927850" y="6515100"/>
          <p14:tracePt t="81846" x="6948488" y="6515100"/>
          <p14:tracePt t="81855" x="6958013" y="6515100"/>
          <p14:tracePt t="81863" x="6967538" y="6515100"/>
          <p14:tracePt t="81869" x="6978650" y="6524625"/>
          <p14:tracePt t="81877" x="6988175" y="6524625"/>
          <p14:tracePt t="81884" x="6999288" y="6524625"/>
          <p14:tracePt t="81900" x="7029450" y="6524625"/>
          <p14:tracePt t="81910" x="7048500" y="6524625"/>
          <p14:tracePt t="81918" x="7069138" y="6524625"/>
          <p14:tracePt t="81926" x="7089775" y="6535738"/>
          <p14:tracePt t="81934" x="7108825" y="6535738"/>
          <p14:tracePt t="81942" x="7138988" y="6535738"/>
          <p14:tracePt t="81950" x="7180263" y="6545263"/>
          <p14:tracePt t="81958" x="7189788" y="6545263"/>
          <p14:tracePt t="81966" x="7200900" y="6545263"/>
          <p14:tracePt t="82194" x="7200900" y="6554788"/>
          <p14:tracePt t="82328" x="7210425" y="6554788"/>
          <p14:tracePt t="82336" x="7231063" y="6554788"/>
          <p14:tracePt t="82344" x="7250113" y="6554788"/>
          <p14:tracePt t="82351" x="7280275" y="6545263"/>
          <p14:tracePt t="82360" x="7310438" y="6535738"/>
          <p14:tracePt t="82369" x="7351713" y="6535738"/>
          <p14:tracePt t="82376" x="7391400" y="6535738"/>
          <p14:tracePt t="82383" x="7451725" y="6524625"/>
          <p14:tracePt t="82392" x="7493000" y="6524625"/>
          <p14:tracePt t="82399" x="7532688" y="6524625"/>
          <p14:tracePt t="82408" x="7562850" y="6515100"/>
          <p14:tracePt t="82416" x="7593013" y="6515100"/>
          <p14:tracePt t="82423" x="7613650" y="6515100"/>
          <p14:tracePt t="82433" x="7643813" y="6515100"/>
          <p14:tracePt t="82440" x="7673975" y="6515100"/>
          <p14:tracePt t="82450" x="7694613" y="6505575"/>
          <p14:tracePt t="82456" x="7715250" y="6505575"/>
          <p14:tracePt t="82465" x="7734300" y="6505575"/>
          <p14:tracePt t="82482" x="7745413" y="6505575"/>
          <p14:tracePt t="82490" x="7754938" y="6505575"/>
          <p14:tracePt t="82497" x="7764463" y="6494463"/>
          <p14:tracePt t="82506" x="7775575" y="6494463"/>
          <p14:tracePt t="82529" x="7775575" y="6484938"/>
          <p14:tracePt t="82732" x="7764463" y="6484938"/>
          <p14:tracePt t="82771" x="7754938" y="6484938"/>
          <p14:tracePt t="82819" x="7745413" y="6484938"/>
          <p14:tracePt t="82907" x="7734300" y="6484938"/>
          <p14:tracePt t="82923" x="7724775" y="6484938"/>
          <p14:tracePt t="82947" x="7715250" y="6484938"/>
          <p14:tracePt t="82964" x="7704138" y="6484938"/>
          <p14:tracePt t="82972" x="7683500" y="6484938"/>
          <p14:tracePt t="82980" x="7673975" y="6484938"/>
          <p14:tracePt t="82990" x="7664450" y="6484938"/>
          <p14:tracePt t="82995" x="7664450" y="6475413"/>
          <p14:tracePt t="83005" x="7653338" y="6475413"/>
          <p14:tracePt t="83011" x="7643813" y="6475413"/>
          <p14:tracePt t="83021" x="7634288" y="6475413"/>
          <p14:tracePt t="83027" x="7623175" y="6464300"/>
          <p14:tracePt t="83045" x="7604125" y="6454775"/>
          <p14:tracePt t="83054" x="7583488" y="6445250"/>
          <p14:tracePt t="83061" x="7543800" y="6424613"/>
          <p14:tracePt t="83070" x="7493000" y="6394450"/>
          <p14:tracePt t="83077" x="7412038" y="6353175"/>
          <p14:tracePt t="83085" x="7361238" y="6323013"/>
          <p14:tracePt t="83094" x="7219950" y="6242050"/>
          <p14:tracePt t="83101" x="7138988" y="6181725"/>
          <p14:tracePt t="83109" x="6918325" y="6040438"/>
          <p14:tracePt t="83118" x="6765925" y="5949950"/>
          <p14:tracePt t="83125" x="6413500" y="5768975"/>
          <p14:tracePt t="83133" x="6161088" y="5627688"/>
          <p14:tracePt t="83142" x="6040438" y="5537200"/>
          <p14:tracePt t="83149" x="5688013" y="5354638"/>
          <p14:tracePt t="83157" x="5426075" y="5183188"/>
          <p14:tracePt t="83165" x="5284788" y="5113338"/>
          <p14:tracePt t="83174" x="5102225" y="4992688"/>
          <p14:tracePt t="83182" x="4941888" y="4902200"/>
          <p14:tracePt t="83190" x="4749800" y="4740275"/>
          <p14:tracePt t="83198" x="4587875" y="4608513"/>
          <p14:tracePt t="83206" x="4427538" y="4497388"/>
          <p14:tracePt t="83215" x="4305300" y="4376738"/>
          <p14:tracePt t="83221" x="4133850" y="4225925"/>
          <p14:tracePt t="83230" x="4013200" y="4114800"/>
          <p14:tracePt t="83237" x="3892550" y="4003675"/>
          <p14:tracePt t="83245" x="3721100" y="3832225"/>
          <p14:tracePt t="83253" x="3589338" y="3732213"/>
          <p14:tracePt t="83261" x="3509963" y="3651250"/>
          <p14:tracePt t="83271" x="3378200" y="3509963"/>
          <p14:tracePt t="83277" x="3278188" y="3419475"/>
          <p14:tracePt t="83287" x="3206750" y="3338513"/>
          <p14:tracePt t="83293" x="3074988" y="3206750"/>
          <p14:tracePt t="83303" x="2954338" y="3086100"/>
          <p14:tracePt t="83311" x="2884488" y="3005138"/>
          <p14:tracePt t="83319" x="2773363" y="2894013"/>
          <p14:tracePt t="83327" x="2671763" y="2794000"/>
          <p14:tracePt t="83335" x="2622550" y="2733675"/>
          <p14:tracePt t="83343" x="2511425" y="2611438"/>
          <p14:tracePt t="83351" x="2439988" y="2541588"/>
          <p14:tracePt t="83359" x="2328863" y="2400300"/>
          <p14:tracePt t="83367" x="2228850" y="2279650"/>
          <p14:tracePt t="83375" x="2138363" y="2178050"/>
          <p14:tracePt t="83384" x="2057400" y="2087563"/>
          <p14:tracePt t="83391" x="2006600" y="2017713"/>
          <p14:tracePt t="83400" x="1946275" y="1916113"/>
          <p14:tracePt t="83407" x="1876425" y="1835150"/>
          <p14:tracePt t="83416" x="1804988" y="1714500"/>
          <p14:tracePt t="83423" x="1714500" y="1603375"/>
          <p14:tracePt t="83431" x="1633538" y="1503363"/>
          <p14:tracePt t="83439" x="1543050" y="1401763"/>
          <p14:tracePt t="83447" x="1462088" y="1290638"/>
          <p14:tracePt t="83455" x="1350963" y="1200150"/>
          <p14:tracePt t="83463" x="1239838" y="1079500"/>
          <p14:tracePt t="83471" x="1160463" y="989013"/>
          <p14:tracePt t="83480" x="1089025" y="917575"/>
          <p14:tracePt t="83487" x="1028700" y="857250"/>
          <p14:tracePt t="83497" x="968375" y="787400"/>
          <p14:tracePt t="83504" x="908050" y="736600"/>
          <p14:tracePt t="83511" x="847725" y="665163"/>
          <p14:tracePt t="83519" x="806450" y="615950"/>
          <p14:tracePt t="83528" x="755650" y="574675"/>
          <p14:tracePt t="83535" x="706438" y="523875"/>
          <p14:tracePt t="83543" x="655638" y="474663"/>
          <p14:tracePt t="83554" x="565150" y="403225"/>
          <p14:tracePt t="83559" x="514350" y="333375"/>
          <p14:tracePt t="83570" x="463550" y="303213"/>
          <p14:tracePt t="83575" x="363538" y="211138"/>
          <p14:tracePt t="83585" x="273050" y="150813"/>
          <p14:tracePt t="83593" x="241300" y="131763"/>
          <p14:tracePt t="83602" x="211138" y="101600"/>
          <p14:tracePt t="83609" x="141288" y="39688"/>
          <p14:tracePt t="83618" x="120650" y="30163"/>
          <p14:tracePt t="83625" x="90488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706F2-3589-461C-8793-B5509DCC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5.3</a:t>
            </a:r>
            <a:r>
              <a:rPr lang="en-US" altLang="ko-KR" dirty="0"/>
              <a:t>.2</a:t>
            </a:r>
            <a:r>
              <a:rPr lang="ko-KR" altLang="en-US" dirty="0"/>
              <a:t> </a:t>
            </a:r>
            <a:r>
              <a:rPr lang="en-US" altLang="ko-KR" dirty="0"/>
              <a:t>CIFAR-10 </a:t>
            </a:r>
            <a:r>
              <a:rPr lang="ko-KR" altLang="en-US" dirty="0"/>
              <a:t>데이터셋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DFC2B3-0169-456D-AD41-81A0604DF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11443"/>
            <a:ext cx="10972798" cy="422108"/>
          </a:xfrm>
        </p:spPr>
        <p:txBody>
          <a:bodyPr/>
          <a:lstStyle/>
          <a:p>
            <a:r>
              <a:rPr lang="en-US" altLang="ko-KR" dirty="0">
                <a:hlinkClick r:id="rId4"/>
              </a:rPr>
              <a:t>https://www.cs.toronto.edu/~kriz/cifar.html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857D77-29B3-43DD-9A56-AA8ED092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1B6E0-756A-472D-B328-721A3E4D2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1733550"/>
            <a:ext cx="6705600" cy="5124450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F9628652-5F34-4BF0-BA7F-8968D6E58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3"/>
    </mc:Choice>
    <mc:Fallback xmlns="">
      <p:transition spd="slow" advTm="15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7" x="7150100" y="1098550"/>
          <p14:tracePt t="294" x="7059613" y="1119188"/>
          <p14:tracePt t="303" x="7008813" y="1119188"/>
          <p14:tracePt t="311" x="6967538" y="1130300"/>
          <p14:tracePt t="319" x="6877050" y="1130300"/>
          <p14:tracePt t="327" x="6816725" y="1149350"/>
          <p14:tracePt t="335" x="6735763" y="1149350"/>
          <p14:tracePt t="343" x="6656388" y="1160463"/>
          <p14:tracePt t="351" x="6564313" y="1160463"/>
          <p14:tracePt t="359" x="6484938" y="1160463"/>
          <p14:tracePt t="366" x="6392863" y="1160463"/>
          <p14:tracePt t="375" x="6313488" y="1160463"/>
          <p14:tracePt t="383" x="6242050" y="1160463"/>
          <p14:tracePt t="390" x="6161088" y="1160463"/>
          <p14:tracePt t="399" x="6080125" y="1160463"/>
          <p14:tracePt t="407" x="6030913" y="1160463"/>
          <p14:tracePt t="415" x="5959475" y="1160463"/>
          <p14:tracePt t="423" x="5899150" y="1139825"/>
          <p14:tracePt t="430" x="5859463" y="1139825"/>
          <p14:tracePt t="439" x="5838825" y="1130300"/>
          <p14:tracePt t="447" x="5799138" y="1130300"/>
          <p14:tracePt t="455" x="5768975" y="1119188"/>
          <p14:tracePt t="463" x="5737225" y="1119188"/>
          <p14:tracePt t="471" x="5697538" y="1119188"/>
          <p14:tracePt t="479" x="5676900" y="1119188"/>
          <p14:tracePt t="486" x="5646738" y="1119188"/>
          <p14:tracePt t="495" x="5627688" y="1119188"/>
          <p14:tracePt t="502" x="5586413" y="1119188"/>
          <p14:tracePt t="511" x="5535613" y="1119188"/>
          <p14:tracePt t="519" x="5486400" y="1119188"/>
          <p14:tracePt t="527" x="5475288" y="1119188"/>
          <p14:tracePt t="536" x="5426075" y="1119188"/>
          <p14:tracePt t="545" x="5384800" y="1119188"/>
          <p14:tracePt t="552" x="5345113" y="1119188"/>
          <p14:tracePt t="561" x="5284788" y="1119188"/>
          <p14:tracePt t="569" x="5243513" y="1119188"/>
          <p14:tracePt t="577" x="5213350" y="1119188"/>
          <p14:tracePt t="585" x="5183188" y="1119188"/>
          <p14:tracePt t="593" x="5153025" y="1119188"/>
          <p14:tracePt t="600" x="5122863" y="1130300"/>
          <p14:tracePt t="609" x="5113338" y="1139825"/>
          <p14:tracePt t="617" x="5102225" y="1139825"/>
          <p14:tracePt t="625" x="5092700" y="1149350"/>
          <p14:tracePt t="641" x="5083175" y="1160463"/>
          <p14:tracePt t="649" x="5072063" y="1169988"/>
          <p14:tracePt t="657" x="5062538" y="1169988"/>
          <p14:tracePt t="665" x="5062538" y="1179513"/>
          <p14:tracePt t="673" x="5041900" y="1190625"/>
          <p14:tracePt t="681" x="5032375" y="1200150"/>
          <p14:tracePt t="688" x="5011738" y="1220788"/>
          <p14:tracePt t="697" x="4991100" y="1239838"/>
          <p14:tracePt t="705" x="4981575" y="1250950"/>
          <p14:tracePt t="712" x="4972050" y="1270000"/>
          <p14:tracePt t="721" x="4960938" y="1270000"/>
          <p14:tracePt t="729" x="4951413" y="1281113"/>
          <p14:tracePt t="737" x="4941888" y="1290638"/>
          <p14:tracePt t="753" x="4930775" y="1301750"/>
          <p14:tracePt t="1087" x="4930775" y="1290638"/>
          <p14:tracePt t="1118" x="4941888" y="1290638"/>
          <p14:tracePt t="1150" x="4951413" y="1290638"/>
          <p14:tracePt t="1174" x="4960938" y="1290638"/>
          <p14:tracePt t="1206" x="4972050" y="1290638"/>
          <p14:tracePt t="1214" x="4981575" y="1290638"/>
          <p14:tracePt t="1222" x="4991100" y="1290638"/>
          <p14:tracePt t="1229" x="5002213" y="1290638"/>
          <p14:tracePt t="1238" x="5002213" y="1281113"/>
          <p14:tracePt t="1254" x="5021263" y="1281113"/>
          <p14:tracePt t="1262" x="5032375" y="1281113"/>
          <p14:tracePt t="1270" x="5041900" y="1281113"/>
          <p14:tracePt t="1286" x="5062538" y="1281113"/>
          <p14:tracePt t="1294" x="5083175" y="1281113"/>
          <p14:tracePt t="1301" x="5092700" y="1281113"/>
          <p14:tracePt t="1309" x="5122863" y="1281113"/>
          <p14:tracePt t="1317" x="5132388" y="1281113"/>
          <p14:tracePt t="1324" x="5153025" y="1281113"/>
          <p14:tracePt t="1332" x="5183188" y="1281113"/>
          <p14:tracePt t="1340" x="5203825" y="1281113"/>
          <p14:tracePt t="1348" x="5233988" y="1281113"/>
          <p14:tracePt t="1357" x="5243513" y="1281113"/>
          <p14:tracePt t="1366" x="5264150" y="1281113"/>
          <p14:tracePt t="1373" x="5284788" y="1281113"/>
          <p14:tracePt t="1382" x="5303838" y="1281113"/>
          <p14:tracePt t="1389" x="5324475" y="1281113"/>
          <p14:tracePt t="1398" x="5334000" y="1281113"/>
          <p14:tracePt t="1406" x="5345113" y="1281113"/>
          <p14:tracePt t="1415" x="5364163" y="1281113"/>
          <p14:tracePt t="1423" x="5384800" y="1281113"/>
          <p14:tracePt t="1431" x="5414963" y="1281113"/>
          <p14:tracePt t="1439" x="5426075" y="1281113"/>
          <p14:tracePt t="1448" x="5456238" y="1281113"/>
          <p14:tracePt t="1455" x="5486400" y="1281113"/>
          <p14:tracePt t="1462" x="5535613" y="1281113"/>
          <p14:tracePt t="1471" x="5576888" y="1281113"/>
          <p14:tracePt t="1478" x="5607050" y="1281113"/>
          <p14:tracePt t="1487" x="5637213" y="1281113"/>
          <p14:tracePt t="1495" x="5676900" y="1281113"/>
          <p14:tracePt t="1503" x="5707063" y="1281113"/>
          <p14:tracePt t="1510" x="5737225" y="1281113"/>
          <p14:tracePt t="1519" x="5757863" y="1281113"/>
          <p14:tracePt t="1526" x="5778500" y="1281113"/>
          <p14:tracePt t="1535" x="5788025" y="1281113"/>
          <p14:tracePt t="1542" x="5799138" y="1281113"/>
          <p14:tracePt t="1551" x="5808663" y="1281113"/>
          <p14:tracePt t="1558" x="5818188" y="1281113"/>
          <p14:tracePt t="1567" x="5829300" y="1281113"/>
          <p14:tracePt t="1591" x="5838825" y="1281113"/>
          <p14:tracePt t="1599" x="5859463" y="1281113"/>
          <p14:tracePt t="1607" x="5878513" y="1281113"/>
          <p14:tracePt t="1614" x="5889625" y="1281113"/>
          <p14:tracePt t="1630" x="5919788" y="1281113"/>
          <p14:tracePt t="1639" x="5940425" y="1281113"/>
          <p14:tracePt t="1647" x="5949950" y="1281113"/>
          <p14:tracePt t="1663" x="5959475" y="1281113"/>
          <p14:tracePt t="1687" x="5970588" y="1281113"/>
          <p14:tracePt t="1786" x="5980113" y="1281113"/>
          <p14:tracePt t="2511" x="5989638" y="1281113"/>
          <p14:tracePt t="2544" x="6010275" y="1281113"/>
          <p14:tracePt t="2552" x="6019800" y="1281113"/>
          <p14:tracePt t="2559" x="6030913" y="1281113"/>
          <p14:tracePt t="2567" x="6040438" y="1281113"/>
          <p14:tracePt t="2577" x="6070600" y="1281113"/>
          <p14:tracePt t="2583" x="6091238" y="1281113"/>
          <p14:tracePt t="2591" x="6121400" y="1281113"/>
          <p14:tracePt t="2599" x="6161088" y="1281113"/>
          <p14:tracePt t="2607" x="6251575" y="1281113"/>
          <p14:tracePt t="2615" x="6323013" y="1281113"/>
          <p14:tracePt t="2623" x="6383338" y="1281113"/>
          <p14:tracePt t="2631" x="6423025" y="1281113"/>
          <p14:tracePt t="2639" x="6484938" y="1270000"/>
          <p14:tracePt t="2647" x="6545263" y="1270000"/>
          <p14:tracePt t="2655" x="6584950" y="1260475"/>
          <p14:tracePt t="2663" x="6615113" y="1250950"/>
          <p14:tracePt t="2671" x="6665913" y="1250950"/>
          <p14:tracePt t="2679" x="6696075" y="1250950"/>
          <p14:tracePt t="2687" x="6705600" y="1239838"/>
          <p14:tracePt t="2695" x="6726238" y="1239838"/>
          <p14:tracePt t="2703" x="6746875" y="1239838"/>
          <p14:tracePt t="2711" x="6765925" y="1230313"/>
          <p14:tracePt t="2719" x="6777038" y="1230313"/>
          <p14:tracePt t="2727" x="6786563" y="1230313"/>
          <p14:tracePt t="2735" x="6786563" y="1220788"/>
          <p14:tracePt t="2753" x="6796088" y="1220788"/>
          <p14:tracePt t="2767" x="6807200" y="1220788"/>
          <p14:tracePt t="2776" x="6816725" y="1220788"/>
          <p14:tracePt t="2783" x="6827838" y="1220788"/>
          <p14:tracePt t="2793" x="6837363" y="1209675"/>
          <p14:tracePt t="2801" x="6858000" y="1209675"/>
          <p14:tracePt t="2809" x="6867525" y="1200150"/>
          <p14:tracePt t="2816" x="6888163" y="1200150"/>
          <p14:tracePt t="2824" x="6897688" y="1200150"/>
          <p14:tracePt t="2832" x="6907213" y="1200150"/>
          <p14:tracePt t="2848" x="6918325" y="1200150"/>
          <p14:tracePt t="2864" x="6927850" y="1200150"/>
          <p14:tracePt t="3115" x="6927850" y="1190625"/>
          <p14:tracePt t="3140" x="6937375" y="1190625"/>
          <p14:tracePt t="3158" x="6958013" y="1190625"/>
          <p14:tracePt t="3165" x="6967538" y="1190625"/>
          <p14:tracePt t="3171" x="6999288" y="1190625"/>
          <p14:tracePt t="3179" x="7038975" y="1190625"/>
          <p14:tracePt t="3187" x="7059613" y="1190625"/>
          <p14:tracePt t="3195" x="7089775" y="1190625"/>
          <p14:tracePt t="3203" x="7129463" y="1190625"/>
          <p14:tracePt t="3211" x="7170738" y="1190625"/>
          <p14:tracePt t="3219" x="7210425" y="1190625"/>
          <p14:tracePt t="3227" x="7270750" y="1190625"/>
          <p14:tracePt t="3235" x="7300913" y="1200150"/>
          <p14:tracePt t="3243" x="7331075" y="1200150"/>
          <p14:tracePt t="3251" x="7372350" y="1200150"/>
          <p14:tracePt t="3259" x="7412038" y="1220788"/>
          <p14:tracePt t="3267" x="7442200" y="1220788"/>
          <p14:tracePt t="3275" x="7472363" y="1220788"/>
          <p14:tracePt t="3283" x="7502525" y="1220788"/>
          <p14:tracePt t="3291" x="7532688" y="1220788"/>
          <p14:tracePt t="3299" x="7543800" y="1220788"/>
          <p14:tracePt t="3307" x="7553325" y="1220788"/>
          <p14:tracePt t="3315" x="7562850" y="1220788"/>
          <p14:tracePt t="3333" x="7573963" y="1220788"/>
          <p14:tracePt t="3340" x="7593013" y="1220788"/>
          <p14:tracePt t="3349" x="7623175" y="1220788"/>
          <p14:tracePt t="3356" x="7643813" y="1220788"/>
          <p14:tracePt t="3365" x="7683500" y="1220788"/>
          <p14:tracePt t="3373" x="7715250" y="1220788"/>
          <p14:tracePt t="3381" x="7754938" y="1209675"/>
          <p14:tracePt t="3389" x="7815263" y="1200150"/>
          <p14:tracePt t="3397" x="7896225" y="1190625"/>
          <p14:tracePt t="3406" x="7956550" y="1190625"/>
          <p14:tracePt t="3413" x="8016875" y="1179513"/>
          <p14:tracePt t="3423" x="8047038" y="1179513"/>
          <p14:tracePt t="3429" x="8107363" y="1179513"/>
          <p14:tracePt t="3439" x="8178800" y="1160463"/>
          <p14:tracePt t="3444" x="8197850" y="1160463"/>
          <p14:tracePt t="3452" x="8229600" y="1160463"/>
          <p14:tracePt t="3460" x="8259763" y="1160463"/>
          <p14:tracePt t="3468" x="8278813" y="1160463"/>
          <p14:tracePt t="3476" x="8299450" y="1160463"/>
          <p14:tracePt t="3484" x="8329613" y="1160463"/>
          <p14:tracePt t="3492" x="8350250" y="1160463"/>
          <p14:tracePt t="3500" x="8380413" y="1160463"/>
          <p14:tracePt t="3508" x="8401050" y="1160463"/>
          <p14:tracePt t="3516" x="8431213" y="1160463"/>
          <p14:tracePt t="3524" x="8461375" y="1160463"/>
          <p14:tracePt t="3532" x="8491538" y="1160463"/>
          <p14:tracePt t="3540" x="8510588" y="1160463"/>
          <p14:tracePt t="3548" x="8540750" y="1160463"/>
          <p14:tracePt t="3556" x="8561388" y="1149350"/>
          <p14:tracePt t="3564" x="8591550" y="1149350"/>
          <p14:tracePt t="3572" x="8621713" y="1149350"/>
          <p14:tracePt t="3580" x="8642350" y="1149350"/>
          <p14:tracePt t="3588" x="8662988" y="1149350"/>
          <p14:tracePt t="3596" x="8693150" y="1149350"/>
          <p14:tracePt t="3604" x="8712200" y="1149350"/>
          <p14:tracePt t="3612" x="8723313" y="1139825"/>
          <p14:tracePt t="3622" x="8732838" y="1139825"/>
          <p14:tracePt t="3628" x="8742363" y="1139825"/>
          <p14:tracePt t="4075" x="8753475" y="1139825"/>
          <p14:tracePt t="4105" x="8763000" y="1139825"/>
          <p14:tracePt t="4145" x="8774113" y="1139825"/>
          <p14:tracePt t="4160" x="8783638" y="1139825"/>
          <p14:tracePt t="4186" x="8793163" y="1139825"/>
          <p14:tracePt t="4202" x="8804275" y="1139825"/>
          <p14:tracePt t="4218" x="8804275" y="1149350"/>
          <p14:tracePt t="4444" x="8804275" y="1160463"/>
          <p14:tracePt t="4466" x="8804275" y="1169988"/>
          <p14:tracePt t="5012" x="8813800" y="1169988"/>
          <p14:tracePt t="5066" x="8823325" y="1169988"/>
          <p14:tracePt t="5264" x="8834438" y="1169988"/>
          <p14:tracePt t="5304" x="8843963" y="1169988"/>
          <p14:tracePt t="5442" x="8834438" y="1169988"/>
          <p14:tracePt t="5451" x="8823325" y="1190625"/>
          <p14:tracePt t="5458" x="8813800" y="1220788"/>
          <p14:tracePt t="5467" x="8804275" y="1239838"/>
          <p14:tracePt t="5475" x="8804275" y="1270000"/>
          <p14:tracePt t="5482" x="8804275" y="1311275"/>
          <p14:tracePt t="5490" x="8804275" y="1362075"/>
          <p14:tracePt t="5498" x="8804275" y="1392238"/>
          <p14:tracePt t="5506" x="8804275" y="1431925"/>
          <p14:tracePt t="5514" x="8804275" y="1473200"/>
          <p14:tracePt t="5522" x="8804275" y="1512888"/>
          <p14:tracePt t="5530" x="8813800" y="1533525"/>
          <p14:tracePt t="5538" x="8823325" y="1552575"/>
          <p14:tracePt t="5546" x="8823325" y="1563688"/>
          <p14:tracePt t="5562" x="8823325" y="1573213"/>
          <p14:tracePt t="5677" x="8834438" y="1573213"/>
          <p14:tracePt t="5701" x="8843963" y="1573213"/>
          <p14:tracePt t="5717" x="8853488" y="1573213"/>
          <p14:tracePt t="5733" x="8874125" y="1573213"/>
          <p14:tracePt t="5741" x="8904288" y="1573213"/>
          <p14:tracePt t="5749" x="8934450" y="1573213"/>
          <p14:tracePt t="5756" x="8964613" y="1573213"/>
          <p14:tracePt t="5764" x="9024938" y="1582738"/>
          <p14:tracePt t="5772" x="9066213" y="1603375"/>
          <p14:tracePt t="5780" x="9147175" y="1633538"/>
          <p14:tracePt t="5788" x="9196388" y="1654175"/>
          <p14:tracePt t="5796" x="9237663" y="1663700"/>
          <p14:tracePt t="5804" x="9277350" y="1674813"/>
          <p14:tracePt t="5812" x="9307513" y="1684338"/>
          <p14:tracePt t="5820" x="9318625" y="1693863"/>
          <p14:tracePt t="5828" x="9328150" y="1693863"/>
          <p14:tracePt t="5836" x="9337675" y="1693863"/>
          <p14:tracePt t="5868" x="9337675" y="1704975"/>
          <p14:tracePt t="5894" x="9348788" y="1714500"/>
          <p14:tracePt t="5900" x="9358313" y="1724025"/>
          <p14:tracePt t="5910" x="9367838" y="1744663"/>
          <p14:tracePt t="5926" x="9378950" y="1754188"/>
          <p14:tracePt t="5934" x="9388475" y="1774825"/>
          <p14:tracePt t="5941" x="9398000" y="1784350"/>
          <p14:tracePt t="5950" x="9409113" y="1795463"/>
          <p14:tracePt t="5966" x="9409113" y="1816100"/>
          <p14:tracePt t="5975" x="9418638" y="1835150"/>
          <p14:tracePt t="5993" x="9439275" y="1885950"/>
          <p14:tracePt t="5998" x="9448800" y="1916113"/>
          <p14:tracePt t="6006" x="9459913" y="1946275"/>
          <p14:tracePt t="6014" x="9478963" y="1987550"/>
          <p14:tracePt t="6022" x="9490075" y="2036763"/>
          <p14:tracePt t="6030" x="9509125" y="2097088"/>
          <p14:tracePt t="6038" x="9529763" y="2127250"/>
          <p14:tracePt t="6046" x="9539288" y="2189163"/>
          <p14:tracePt t="6054" x="9569450" y="2249488"/>
          <p14:tracePt t="6062" x="9580563" y="2309813"/>
          <p14:tracePt t="6070" x="9590088" y="2360613"/>
          <p14:tracePt t="6078" x="9599613" y="2420938"/>
          <p14:tracePt t="6086" x="9599613" y="2481263"/>
          <p14:tracePt t="6093" x="9620250" y="2520950"/>
          <p14:tracePt t="6101" x="9620250" y="2562225"/>
          <p14:tracePt t="6110" x="9620250" y="2622550"/>
          <p14:tracePt t="6118" x="9631363" y="2682875"/>
          <p14:tracePt t="6126" x="9631363" y="2722563"/>
          <p14:tracePt t="6134" x="9631363" y="2773363"/>
          <p14:tracePt t="6144" x="9631363" y="2833688"/>
          <p14:tracePt t="6149" x="9631363" y="2914650"/>
          <p14:tracePt t="6160" x="9631363" y="2944813"/>
          <p14:tracePt t="6166" x="9631363" y="3016250"/>
          <p14:tracePt t="6176" x="9631363" y="3095625"/>
          <p14:tracePt t="6184" x="9631363" y="3146425"/>
          <p14:tracePt t="6192" x="9631363" y="3197225"/>
          <p14:tracePt t="6200" x="9631363" y="3236913"/>
          <p14:tracePt t="6208" x="9631363" y="3278188"/>
          <p14:tracePt t="6216" x="9631363" y="3338513"/>
          <p14:tracePt t="6224" x="9631363" y="3368675"/>
          <p14:tracePt t="6232" x="9631363" y="3408363"/>
          <p14:tracePt t="6240" x="9631363" y="3459163"/>
          <p14:tracePt t="6248" x="9631363" y="3519488"/>
          <p14:tracePt t="6257" x="9631363" y="3579813"/>
          <p14:tracePt t="6264" x="9610725" y="3640138"/>
          <p14:tracePt t="6272" x="9610725" y="3702050"/>
          <p14:tracePt t="6280" x="9599613" y="3762375"/>
          <p14:tracePt t="6288" x="9599613" y="3802063"/>
          <p14:tracePt t="6296" x="9590088" y="3873500"/>
          <p14:tracePt t="6304" x="9580563" y="3952875"/>
          <p14:tracePt t="6312" x="9559925" y="4013200"/>
          <p14:tracePt t="6320" x="9550400" y="4075113"/>
          <p14:tracePt t="6328" x="9539288" y="4135438"/>
          <p14:tracePt t="6336" x="9529763" y="4184650"/>
          <p14:tracePt t="6344" x="9520238" y="4265613"/>
          <p14:tracePt t="6352" x="9490075" y="4325938"/>
          <p14:tracePt t="6360" x="9478963" y="4387850"/>
          <p14:tracePt t="6368" x="9459913" y="4437063"/>
          <p14:tracePt t="6376" x="9428163" y="4497388"/>
          <p14:tracePt t="6384" x="9418638" y="4538663"/>
          <p14:tracePt t="6392" x="9398000" y="4589463"/>
          <p14:tracePt t="6400" x="9358313" y="4649788"/>
          <p14:tracePt t="6408" x="9328150" y="4699000"/>
          <p14:tracePt t="6416" x="9318625" y="4760913"/>
          <p14:tracePt t="6424" x="9307513" y="4791075"/>
          <p14:tracePt t="6432" x="9288463" y="4851400"/>
          <p14:tracePt t="6442" x="9256713" y="4911725"/>
          <p14:tracePt t="6448" x="9247188" y="4972050"/>
          <p14:tracePt t="6458" x="9226550" y="5022850"/>
          <p14:tracePt t="6466" x="9217025" y="5062538"/>
          <p14:tracePt t="6474" x="9186863" y="5113338"/>
          <p14:tracePt t="6482" x="9177338" y="5133975"/>
          <p14:tracePt t="6490" x="9156700" y="5173663"/>
          <p14:tracePt t="6498" x="9117013" y="5264150"/>
          <p14:tracePt t="6505" x="9105900" y="5324475"/>
          <p14:tracePt t="6514" x="9075738" y="5365750"/>
          <p14:tracePt t="6522" x="9075738" y="5384800"/>
          <p14:tracePt t="6530" x="9045575" y="5435600"/>
          <p14:tracePt t="6539" x="9024938" y="5476875"/>
          <p14:tracePt t="6546" x="8994775" y="5516563"/>
          <p14:tracePt t="6554" x="8964613" y="5576888"/>
          <p14:tracePt t="6562" x="8924925" y="5637213"/>
          <p14:tracePt t="6570" x="8874125" y="5697538"/>
          <p14:tracePt t="6578" x="8843963" y="5738813"/>
          <p14:tracePt t="6586" x="8804275" y="5778500"/>
          <p14:tracePt t="6594" x="8774113" y="5808663"/>
          <p14:tracePt t="6602" x="8723313" y="5859463"/>
          <p14:tracePt t="6610" x="8632825" y="5949950"/>
          <p14:tracePt t="6618" x="8572500" y="6000750"/>
          <p14:tracePt t="6626" x="8521700" y="6040438"/>
          <p14:tracePt t="6633" x="8431213" y="6111875"/>
          <p14:tracePt t="6642" x="8350250" y="6181725"/>
          <p14:tracePt t="6650" x="8259763" y="6242050"/>
          <p14:tracePt t="6658" x="8178800" y="6292850"/>
          <p14:tracePt t="6666" x="8107363" y="6334125"/>
          <p14:tracePt t="6674" x="7966075" y="6424613"/>
          <p14:tracePt t="6681" x="7866063" y="6484938"/>
          <p14:tracePt t="6690" x="7805738" y="6524625"/>
          <p14:tracePt t="6698" x="7643813" y="6605588"/>
          <p14:tracePt t="6708" x="7583488" y="6646863"/>
          <p14:tracePt t="6713" x="7421563" y="6707188"/>
          <p14:tracePt t="6724" x="7342188" y="6746875"/>
          <p14:tracePt t="6730" x="7261225" y="6788150"/>
          <p14:tracePt t="6740" x="7170738" y="6818313"/>
          <p14:tracePt t="6852" x="6010275" y="6807200"/>
          <p14:tracePt t="6860" x="5940425" y="6777038"/>
          <p14:tracePt t="6868" x="5859463" y="6737350"/>
          <p14:tracePt t="6876" x="5788025" y="6686550"/>
          <p14:tracePt t="6883" x="5707063" y="6626225"/>
          <p14:tracePt t="6892" x="5637213" y="6575425"/>
          <p14:tracePt t="6900" x="5567363" y="6505575"/>
          <p14:tracePt t="6908" x="5546725" y="6494463"/>
          <p14:tracePt t="6916" x="5505450" y="6445250"/>
          <p14:tracePt t="6924" x="5465763" y="6413500"/>
          <p14:tracePt t="6932" x="5435600" y="6383338"/>
          <p14:tracePt t="6940" x="5414963" y="6353175"/>
          <p14:tracePt t="6948" x="5405438" y="6303963"/>
          <p14:tracePt t="6956" x="5395913" y="6262688"/>
          <p14:tracePt t="6964" x="5384800" y="6223000"/>
          <p14:tracePt t="6972" x="5364163" y="6162675"/>
          <p14:tracePt t="6988" x="5354638" y="6102350"/>
          <p14:tracePt t="6989" x="5345113" y="5961063"/>
          <p14:tracePt t="6996" x="5303838" y="5859463"/>
          <p14:tracePt t="7006" x="5273675" y="5748338"/>
          <p14:tracePt t="7011" x="5224463" y="5648325"/>
          <p14:tracePt t="7022" x="5183188" y="5495925"/>
          <p14:tracePt t="7029" x="5153025" y="5395913"/>
          <p14:tracePt t="7038" x="5122863" y="5324475"/>
          <p14:tracePt t="7046" x="5102225" y="5245100"/>
          <p14:tracePt t="7053" x="5072063" y="5092700"/>
          <p14:tracePt t="7062" x="5021263" y="4972050"/>
          <p14:tracePt t="7069" x="5011738" y="4932363"/>
          <p14:tracePt t="7078" x="4981575" y="4810125"/>
          <p14:tracePt t="7086" x="4972050" y="4699000"/>
          <p14:tracePt t="7094" x="4960938" y="4638675"/>
          <p14:tracePt t="7102" x="4960938" y="4538663"/>
          <p14:tracePt t="7110" x="4941888" y="4427538"/>
          <p14:tracePt t="7118" x="4941888" y="4346575"/>
          <p14:tracePt t="7126" x="4941888" y="4306888"/>
          <p14:tracePt t="7134" x="4941888" y="4225925"/>
          <p14:tracePt t="7142" x="4941888" y="4124325"/>
          <p14:tracePt t="7150" x="4941888" y="4054475"/>
          <p14:tracePt t="7158" x="4941888" y="3973513"/>
          <p14:tracePt t="7166" x="4941888" y="3913188"/>
          <p14:tracePt t="7174" x="4941888" y="3873500"/>
          <p14:tracePt t="7181" x="4960938" y="3792538"/>
          <p14:tracePt t="7190" x="4981575" y="3732213"/>
          <p14:tracePt t="7198" x="4991100" y="3651250"/>
          <p14:tracePt t="7206" x="5011738" y="3590925"/>
          <p14:tracePt t="7214" x="5021263" y="3530600"/>
          <p14:tracePt t="7222" x="5053013" y="3449638"/>
          <p14:tracePt t="7230" x="5062538" y="3389313"/>
          <p14:tracePt t="7238" x="5083175" y="3317875"/>
          <p14:tracePt t="7245" x="5113338" y="3278188"/>
          <p14:tracePt t="7253" x="5132388" y="3206750"/>
          <p14:tracePt t="7261" x="5153025" y="3176588"/>
          <p14:tracePt t="7271" x="5173663" y="3136900"/>
          <p14:tracePt t="7278" x="5213350" y="3086100"/>
          <p14:tracePt t="7287" x="5233988" y="3055938"/>
          <p14:tracePt t="7296" x="5273675" y="3005138"/>
          <p14:tracePt t="7304" x="5294313" y="2965450"/>
          <p14:tracePt t="7312" x="5334000" y="2914650"/>
          <p14:tracePt t="7320" x="5384800" y="2863850"/>
          <p14:tracePt t="7327" x="5435600" y="2813050"/>
          <p14:tracePt t="7335" x="5465763" y="2763838"/>
          <p14:tracePt t="7344" x="5505450" y="2722563"/>
          <p14:tracePt t="7351" x="5556250" y="2692400"/>
          <p14:tracePt t="7360" x="5576888" y="2662238"/>
          <p14:tracePt t="7368" x="5616575" y="2622550"/>
          <p14:tracePt t="7376" x="5707063" y="2571750"/>
          <p14:tracePt t="7384" x="5768975" y="2532063"/>
          <p14:tracePt t="7392" x="5799138" y="2511425"/>
          <p14:tracePt t="7400" x="5878513" y="2460625"/>
          <p14:tracePt t="7408" x="6000750" y="2379663"/>
          <p14:tracePt t="7416" x="6080125" y="2319338"/>
          <p14:tracePt t="7423" x="6181725" y="2268538"/>
          <p14:tracePt t="7431" x="6283325" y="2219325"/>
          <p14:tracePt t="7440" x="6332538" y="2208213"/>
          <p14:tracePt t="7447" x="6464300" y="2147888"/>
          <p14:tracePt t="7456" x="6584950" y="2117725"/>
          <p14:tracePt t="7463" x="6705600" y="2078038"/>
          <p14:tracePt t="7472" x="6796088" y="2057400"/>
          <p14:tracePt t="7479" x="6888163" y="2036763"/>
          <p14:tracePt t="7488" x="6978650" y="2017713"/>
          <p14:tracePt t="7495" x="7099300" y="2006600"/>
          <p14:tracePt t="7503" x="7231063" y="1987550"/>
          <p14:tracePt t="7512" x="7321550" y="1987550"/>
          <p14:tracePt t="7520" x="7432675" y="1987550"/>
          <p14:tracePt t="7527" x="7481888" y="1987550"/>
          <p14:tracePt t="7536" x="7583488" y="1987550"/>
          <p14:tracePt t="7544" x="7715250" y="1987550"/>
          <p14:tracePt t="7552" x="7845425" y="1987550"/>
          <p14:tracePt t="7562" x="7935913" y="1987550"/>
          <p14:tracePt t="7567" x="8016875" y="1997075"/>
          <p14:tracePt t="7578" x="8148638" y="2006600"/>
          <p14:tracePt t="7585" x="8248650" y="2027238"/>
          <p14:tracePt t="7593" x="8329613" y="2036763"/>
          <p14:tracePt t="7602" x="8389938" y="2047875"/>
          <p14:tracePt t="7610" x="8431213" y="2057400"/>
          <p14:tracePt t="7617" x="8501063" y="2087563"/>
          <p14:tracePt t="7626" x="8561388" y="2108200"/>
          <p14:tracePt t="7633" x="8621713" y="2138363"/>
          <p14:tracePt t="7642" x="8712200" y="2208213"/>
          <p14:tracePt t="7650" x="8783638" y="2279650"/>
          <p14:tracePt t="7658" x="8834438" y="2330450"/>
          <p14:tracePt t="7666" x="8924925" y="2430463"/>
          <p14:tracePt t="7674" x="8975725" y="2501900"/>
          <p14:tracePt t="7682" x="9066213" y="2601913"/>
          <p14:tracePt t="7690" x="9156700" y="2713038"/>
          <p14:tracePt t="7698" x="9247188" y="2854325"/>
          <p14:tracePt t="7706" x="9328150" y="2954338"/>
          <p14:tracePt t="7714" x="9418638" y="3076575"/>
          <p14:tracePt t="7722" x="9469438" y="3146425"/>
          <p14:tracePt t="7729" x="9550400" y="3267075"/>
          <p14:tracePt t="7737" x="9590088" y="3368675"/>
          <p14:tracePt t="7745" x="9631363" y="3449638"/>
          <p14:tracePt t="7754" x="9650413" y="3519488"/>
          <p14:tracePt t="7761" x="9671050" y="3579813"/>
          <p14:tracePt t="7769" x="9671050" y="3609975"/>
          <p14:tracePt t="7777" x="9671050" y="3640138"/>
          <p14:tracePt t="7785" x="9671050" y="3670300"/>
          <p14:tracePt t="7793" x="9671050" y="3681413"/>
          <p14:tracePt t="7801" x="9671050" y="3711575"/>
          <p14:tracePt t="7810" x="9671050" y="3732213"/>
          <p14:tracePt t="7818" x="9671050" y="3751263"/>
          <p14:tracePt t="7827" x="9671050" y="3762375"/>
          <p14:tracePt t="7834" x="9671050" y="3781425"/>
          <p14:tracePt t="7844" x="9671050" y="3792538"/>
          <p14:tracePt t="7849" x="9661525" y="3802063"/>
          <p14:tracePt t="7860" x="9661525" y="3822700"/>
          <p14:tracePt t="7868" x="9650413" y="3832225"/>
          <p14:tracePt t="7884" x="9640888" y="3832225"/>
          <p14:tracePt t="7908" x="9640888" y="3841750"/>
          <p14:tracePt t="8088" x="9631363" y="3841750"/>
          <p14:tracePt t="8216" x="9620250" y="3841750"/>
          <p14:tracePt t="8224" x="9610725" y="3841750"/>
          <p14:tracePt t="8232" x="9590088" y="3841750"/>
          <p14:tracePt t="8239" x="9509125" y="3841750"/>
          <p14:tracePt t="8248" x="9418638" y="3841750"/>
          <p14:tracePt t="8254" x="9328150" y="3841750"/>
          <p14:tracePt t="8262" x="9156700" y="3841750"/>
          <p14:tracePt t="8269" x="9045575" y="3841750"/>
          <p14:tracePt t="8277" x="8894763" y="3841750"/>
          <p14:tracePt t="8285" x="8682038" y="3822700"/>
          <p14:tracePt t="8293" x="8551863" y="3811588"/>
          <p14:tracePt t="8301" x="8440738" y="3811588"/>
          <p14:tracePt t="8309" x="8320088" y="3792538"/>
          <p14:tracePt t="8317" x="8239125" y="3781425"/>
          <p14:tracePt t="8325" x="8197850" y="3771900"/>
          <p14:tracePt t="8333" x="8167688" y="3771900"/>
          <p14:tracePt t="8341" x="8137525" y="3762375"/>
          <p14:tracePt t="8349" x="8118475" y="3751263"/>
          <p14:tracePt t="8357" x="8097838" y="3741738"/>
          <p14:tracePt t="8365" x="8077200" y="3741738"/>
          <p14:tracePt t="8373" x="8047038" y="3721100"/>
          <p14:tracePt t="8381" x="8016875" y="3702050"/>
          <p14:tracePt t="8389" x="7977188" y="3670300"/>
          <p14:tracePt t="8398" x="7926388" y="3651250"/>
          <p14:tracePt t="8407" x="7854950" y="3600450"/>
          <p14:tracePt t="8415" x="7805738" y="3549650"/>
          <p14:tracePt t="8423" x="7745413" y="3509963"/>
          <p14:tracePt t="8431" x="7694613" y="3468688"/>
          <p14:tracePt t="8439" x="7623175" y="3398838"/>
          <p14:tracePt t="8448" x="7593013" y="3378200"/>
          <p14:tracePt t="8456" x="7532688" y="3297238"/>
          <p14:tracePt t="8463" x="7493000" y="3257550"/>
          <p14:tracePt t="8471" x="7462838" y="3217863"/>
          <p14:tracePt t="8479" x="7421563" y="3176588"/>
          <p14:tracePt t="8487" x="7391400" y="3136900"/>
          <p14:tracePt t="8496" x="7351713" y="3055938"/>
          <p14:tracePt t="8504" x="7321550" y="2995613"/>
          <p14:tracePt t="8512" x="7280275" y="2944813"/>
          <p14:tracePt t="8519" x="7261225" y="2894013"/>
          <p14:tracePt t="8529" x="7219950" y="2844800"/>
          <p14:tracePt t="8535" x="7200900" y="2782888"/>
          <p14:tracePt t="8543" x="7189788" y="2752725"/>
          <p14:tracePt t="8552" x="7170738" y="2703513"/>
          <p14:tracePt t="8559" x="7138988" y="2662238"/>
          <p14:tracePt t="8568" x="7119938" y="2632075"/>
          <p14:tracePt t="8575" x="7108825" y="2601913"/>
          <p14:tracePt t="8583" x="7089775" y="2541588"/>
          <p14:tracePt t="8591" x="7059613" y="2470150"/>
          <p14:tracePt t="8600" x="7048500" y="2430463"/>
          <p14:tracePt t="8607" x="7029450" y="2400300"/>
          <p14:tracePt t="8615" x="7008813" y="2370138"/>
          <p14:tracePt t="8623" x="6999288" y="2319338"/>
          <p14:tracePt t="8631" x="6978650" y="2279650"/>
          <p14:tracePt t="8639" x="6967538" y="2249488"/>
          <p14:tracePt t="8647" x="6958013" y="2208213"/>
          <p14:tracePt t="8655" x="6948488" y="2168525"/>
          <p14:tracePt t="8664" x="6937375" y="2127250"/>
          <p14:tracePt t="8674" x="6918325" y="2097088"/>
          <p14:tracePt t="8679" x="6907213" y="2066925"/>
          <p14:tracePt t="8690" x="6897688" y="2036763"/>
          <p14:tracePt t="8695" x="6897688" y="2017713"/>
          <p14:tracePt t="8706" x="6888163" y="1987550"/>
          <p14:tracePt t="8711" x="6888163" y="1966913"/>
          <p14:tracePt t="8722" x="6877050" y="1936750"/>
          <p14:tracePt t="8729" x="6867525" y="1906588"/>
          <p14:tracePt t="8737" x="6867525" y="1885950"/>
          <p14:tracePt t="8745" x="6867525" y="1855788"/>
          <p14:tracePt t="8753" x="6867525" y="1846263"/>
          <p14:tracePt t="8761" x="6858000" y="1825625"/>
          <p14:tracePt t="8769" x="6858000" y="1795463"/>
          <p14:tracePt t="8777" x="6858000" y="1784350"/>
          <p14:tracePt t="8785" x="6858000" y="1754188"/>
          <p14:tracePt t="8794" x="6858000" y="1724025"/>
          <p14:tracePt t="8801" x="6846888" y="1714500"/>
          <p14:tracePt t="8810" x="6837363" y="1704975"/>
          <p14:tracePt t="8817" x="6827838" y="1684338"/>
          <p14:tracePt t="8825" x="6827838" y="1674813"/>
          <p14:tracePt t="8850" x="6827838" y="1663700"/>
          <p14:tracePt t="8866" x="6827838" y="1654175"/>
          <p14:tracePt t="9046" x="6816725" y="1654175"/>
          <p14:tracePt t="9070" x="6807200" y="1654175"/>
          <p14:tracePt t="9084" x="6777038" y="1654175"/>
          <p14:tracePt t="9093" x="6756400" y="1654175"/>
          <p14:tracePt t="9101" x="6726238" y="1654175"/>
          <p14:tracePt t="9108" x="6696075" y="1654175"/>
          <p14:tracePt t="9115" x="6665913" y="1654175"/>
          <p14:tracePt t="9123" x="6635750" y="1654175"/>
          <p14:tracePt t="9132" x="6615113" y="1654175"/>
          <p14:tracePt t="9139" x="6584950" y="1654175"/>
          <p14:tracePt t="9147" x="6564313" y="1654175"/>
          <p14:tracePt t="9155" x="6554788" y="1654175"/>
          <p14:tracePt t="9164" x="6534150" y="1654175"/>
          <p14:tracePt t="9171" x="6524625" y="1654175"/>
          <p14:tracePt t="9179" x="6515100" y="1654175"/>
          <p14:tracePt t="9195" x="6503988" y="1654175"/>
          <p14:tracePt t="9211" x="6494463" y="1654175"/>
          <p14:tracePt t="9219" x="6484938" y="1654175"/>
          <p14:tracePt t="9227" x="6473825" y="1654175"/>
          <p14:tracePt t="9368" x="6464300" y="1644650"/>
          <p14:tracePt t="9400" x="6464300" y="1633538"/>
          <p14:tracePt t="9414" x="6454775" y="1633538"/>
          <p14:tracePt t="9422" x="6454775" y="1624013"/>
          <p14:tracePt t="9446" x="6443663" y="1624013"/>
          <p14:tracePt t="9454" x="6434138" y="1612900"/>
          <p14:tracePt t="9462" x="6434138" y="1593850"/>
          <p14:tracePt t="9478" x="6423025" y="1582738"/>
          <p14:tracePt t="9486" x="6423025" y="1573213"/>
          <p14:tracePt t="9494" x="6413500" y="1573213"/>
          <p14:tracePt t="9502" x="6413500" y="1563688"/>
          <p14:tracePt t="9510" x="6413500" y="1552575"/>
          <p14:tracePt t="9567" x="6413500" y="1543050"/>
          <p14:tracePt t="9632" x="6413500" y="1533525"/>
          <p14:tracePt t="10533" x="6413500" y="1543050"/>
          <p14:tracePt t="10583" x="6413500" y="1552575"/>
          <p14:tracePt t="11536" x="6413500" y="1543050"/>
          <p14:tracePt t="11552" x="6403975" y="1543050"/>
          <p14:tracePt t="11560" x="6403975" y="1533525"/>
          <p14:tracePt t="11569" x="6392863" y="1533525"/>
          <p14:tracePt t="11581" x="6392863" y="1522413"/>
          <p14:tracePt t="11598" x="6383338" y="1512888"/>
          <p14:tracePt t="11605" x="6383338" y="1503363"/>
          <p14:tracePt t="11613" x="6373813" y="1503363"/>
          <p14:tracePt t="11621" x="6362700" y="1492250"/>
          <p14:tracePt t="11629" x="6353175" y="1482725"/>
          <p14:tracePt t="11637" x="6353175" y="1462088"/>
          <p14:tracePt t="11646" x="6353175" y="1452563"/>
          <p14:tracePt t="11653" x="6343650" y="1452563"/>
          <p14:tracePt t="11661" x="6332538" y="1431925"/>
          <p14:tracePt t="11669" x="6323013" y="1411288"/>
          <p14:tracePt t="11677" x="6313488" y="1401763"/>
          <p14:tracePt t="11685" x="6302375" y="1392238"/>
          <p14:tracePt t="11693" x="6302375" y="1381125"/>
          <p14:tracePt t="11701" x="6302375" y="1371600"/>
          <p14:tracePt t="11709" x="6302375" y="1362075"/>
          <p14:tracePt t="11717" x="6302375" y="1341438"/>
          <p14:tracePt t="11733" x="6302375" y="1331913"/>
          <p14:tracePt t="11741" x="6302375" y="1320800"/>
          <p14:tracePt t="11749" x="6302375" y="1311275"/>
          <p14:tracePt t="11759" x="6302375" y="1301750"/>
          <p14:tracePt t="11773" x="6302375" y="1290638"/>
          <p14:tracePt t="11839" x="6313488" y="1290638"/>
          <p14:tracePt t="11856" x="6332538" y="1290638"/>
          <p14:tracePt t="11864" x="6353175" y="1290638"/>
          <p14:tracePt t="11873" x="6362700" y="1290638"/>
          <p14:tracePt t="11881" x="6392863" y="1290638"/>
          <p14:tracePt t="11888" x="6413500" y="1290638"/>
          <p14:tracePt t="11898" x="6443663" y="1290638"/>
          <p14:tracePt t="11904" x="6473825" y="1290638"/>
          <p14:tracePt t="11914" x="6494463" y="1290638"/>
          <p14:tracePt t="11920" x="6524625" y="1290638"/>
          <p14:tracePt t="11930" x="6545263" y="1290638"/>
          <p14:tracePt t="11936" x="6554788" y="1290638"/>
          <p14:tracePt t="11944" x="6564313" y="1290638"/>
          <p14:tracePt t="11952" x="6575425" y="1290638"/>
          <p14:tracePt t="11960" x="6594475" y="1290638"/>
          <p14:tracePt t="11968" x="6605588" y="1290638"/>
          <p14:tracePt t="11992" x="6615113" y="1290638"/>
          <p14:tracePt t="12008" x="6624638" y="1290638"/>
          <p14:tracePt t="12156" x="6624638" y="1281113"/>
          <p14:tracePt t="12170" x="6635750" y="1281113"/>
          <p14:tracePt t="12226" x="6635750" y="1270000"/>
          <p14:tracePt t="12267" x="6645275" y="1270000"/>
          <p14:tracePt t="12395" x="6645275" y="1260475"/>
          <p14:tracePt t="12419" x="6656388" y="1260475"/>
          <p14:tracePt t="12435" x="6656388" y="1250950"/>
          <p14:tracePt t="12451" x="6665913" y="1250950"/>
          <p14:tracePt t="12648" x="6675438" y="1250950"/>
          <p14:tracePt t="12719" x="6686550" y="1250950"/>
          <p14:tracePt t="12776" x="6696075" y="1250950"/>
          <p14:tracePt t="12783" x="6705600" y="1250950"/>
          <p14:tracePt t="12794" x="6726238" y="1250950"/>
          <p14:tracePt t="12806" x="6756400" y="1250950"/>
          <p14:tracePt t="12814" x="6786563" y="1250950"/>
          <p14:tracePt t="12821" x="6816725" y="1250950"/>
          <p14:tracePt t="12829" x="6877050" y="1250950"/>
          <p14:tracePt t="12837" x="6907213" y="1250950"/>
          <p14:tracePt t="12845" x="6937375" y="1250950"/>
          <p14:tracePt t="12853" x="6967538" y="1250950"/>
          <p14:tracePt t="12863" x="6999288" y="1250950"/>
          <p14:tracePt t="12869" x="7008813" y="1250950"/>
          <p14:tracePt t="12885" x="7018338" y="1250950"/>
          <p14:tracePt t="12928" x="7029450" y="1250950"/>
          <p14:tracePt t="13250" x="7029450" y="1260475"/>
          <p14:tracePt t="13258" x="7008813" y="1270000"/>
          <p14:tracePt t="13266" x="6978650" y="1281113"/>
          <p14:tracePt t="13273" x="6948488" y="1301750"/>
          <p14:tracePt t="13281" x="6907213" y="1320800"/>
          <p14:tracePt t="13288" x="6877050" y="1331913"/>
          <p14:tracePt t="13297" x="6858000" y="1350963"/>
          <p14:tracePt t="13304" x="6837363" y="1362075"/>
          <p14:tracePt t="13313" x="6816725" y="1371600"/>
          <p14:tracePt t="13321" x="6807200" y="1371600"/>
          <p14:tracePt t="13329" x="6796088" y="1381125"/>
          <p14:tracePt t="13338" x="6786563" y="1381125"/>
          <p14:tracePt t="13353" x="6777038" y="1381125"/>
          <p14:tracePt t="13361" x="6765925" y="1381125"/>
          <p14:tracePt t="13377" x="6756400" y="1392238"/>
          <p14:tracePt t="13384" x="6746875" y="1392238"/>
          <p14:tracePt t="13393" x="6735763" y="1401763"/>
          <p14:tracePt t="13401" x="6726238" y="1401763"/>
          <p14:tracePt t="13409" x="6716713" y="1401763"/>
          <p14:tracePt t="13416" x="6705600" y="1411288"/>
          <p14:tracePt t="13433" x="6696075" y="1422400"/>
          <p14:tracePt t="13449" x="6686550" y="1431925"/>
          <p14:tracePt t="13467" x="6675438" y="1441450"/>
          <p14:tracePt t="13475" x="6665913" y="1441450"/>
          <p14:tracePt t="13482" x="6656388" y="1441450"/>
          <p14:tracePt t="13491" x="6645275" y="1452563"/>
          <p14:tracePt t="13498" x="6635750" y="1452563"/>
          <p14:tracePt t="13506" x="6615113" y="1473200"/>
          <p14:tracePt t="13514" x="6594475" y="1482725"/>
          <p14:tracePt t="13531" x="6575425" y="1492250"/>
          <p14:tracePt t="13539" x="6554788" y="1512888"/>
          <p14:tracePt t="13546" x="6534150" y="1522413"/>
          <p14:tracePt t="13554" x="6503988" y="1543050"/>
          <p14:tracePt t="13562" x="6484938" y="1563688"/>
          <p14:tracePt t="13570" x="6454775" y="1582738"/>
          <p14:tracePt t="13579" x="6423025" y="1593850"/>
          <p14:tracePt t="13586" x="6403975" y="1612900"/>
          <p14:tracePt t="13595" x="6383338" y="1624013"/>
          <p14:tracePt t="13603" x="6373813" y="1624013"/>
          <p14:tracePt t="13611" x="6362700" y="1624013"/>
          <p14:tracePt t="13620" x="6353175" y="1633538"/>
          <p14:tracePt t="13791" x="6353175" y="1624013"/>
          <p14:tracePt t="13808" x="6353175" y="1612900"/>
          <p14:tracePt t="13846" x="6353175" y="1603375"/>
          <p14:tracePt t="13869" x="6362700" y="1603375"/>
          <p14:tracePt t="14307" x="6332538" y="1603375"/>
          <p14:tracePt t="14313" x="6292850" y="1603375"/>
          <p14:tracePt t="14323" x="6211888" y="1603375"/>
          <p14:tracePt t="14330" x="6151563" y="1603375"/>
          <p14:tracePt t="14337" x="6000750" y="1603375"/>
          <p14:tracePt t="14346" x="5848350" y="1603375"/>
          <p14:tracePt t="14354" x="5768975" y="1603375"/>
          <p14:tracePt t="14361" x="5586413" y="1603375"/>
          <p14:tracePt t="14369" x="5324475" y="1582738"/>
          <p14:tracePt t="14376" x="5173663" y="1582738"/>
          <p14:tracePt t="14385" x="4881563" y="1563688"/>
          <p14:tracePt t="14392" x="4527550" y="1543050"/>
          <p14:tracePt t="14401" x="4275138" y="1512888"/>
          <p14:tracePt t="14408" x="3871913" y="1462088"/>
          <p14:tracePt t="14416" x="3781425" y="1452563"/>
          <p14:tracePt t="14424" x="3368675" y="1392238"/>
          <p14:tracePt t="14432" x="3176588" y="1362075"/>
          <p14:tracePt t="14440" x="3044825" y="1341438"/>
          <p14:tracePt t="14448" x="2894013" y="1311275"/>
          <p14:tracePt t="14457" x="2722563" y="1260475"/>
          <p14:tracePt t="14465" x="2592388" y="1230313"/>
          <p14:tracePt t="14473" x="2490788" y="1209675"/>
          <p14:tracePt t="14481" x="2339975" y="1179513"/>
          <p14:tracePt t="14489" x="2157413" y="1109663"/>
          <p14:tracePt t="14496" x="2027238" y="1068388"/>
          <p14:tracePt t="14505" x="1925638" y="1008063"/>
          <p14:tracePt t="14512" x="1765300" y="947738"/>
          <p14:tracePt t="14521" x="1663700" y="908050"/>
          <p14:tracePt t="14528" x="1543050" y="847725"/>
          <p14:tracePt t="14537" x="1462088" y="806450"/>
          <p14:tracePt t="14544" x="1411288" y="776288"/>
          <p14:tracePt t="14552" x="1311275" y="715963"/>
          <p14:tracePt t="14561" x="1250950" y="676275"/>
          <p14:tracePt t="14571" x="1149350" y="604838"/>
          <p14:tracePt t="14576" x="1058863" y="565150"/>
          <p14:tracePt t="14586" x="1019175" y="544513"/>
          <p14:tracePt t="14592" x="947738" y="504825"/>
          <p14:tracePt t="14603" x="896938" y="463550"/>
          <p14:tracePt t="14611" x="836613" y="444500"/>
          <p14:tracePt t="14619" x="785813" y="403225"/>
          <p14:tracePt t="14626" x="736600" y="382588"/>
          <p14:tracePt t="14635" x="685800" y="333375"/>
          <p14:tracePt t="14642" x="655638" y="303213"/>
          <p14:tracePt t="14650" x="625475" y="273050"/>
          <p14:tracePt t="14658" x="595313" y="241300"/>
          <p14:tracePt t="14666" x="565150" y="222250"/>
          <p14:tracePt t="14674" x="523875" y="192088"/>
          <p14:tracePt t="14682" x="504825" y="171450"/>
          <p14:tracePt t="14691" x="474663" y="120650"/>
          <p14:tracePt t="14698" x="444500" y="101600"/>
          <p14:tracePt t="14706" x="412750" y="69850"/>
          <p14:tracePt t="14714" x="363538" y="30163"/>
          <p14:tracePt t="14723" x="333375" y="9525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</a:t>
            </a:r>
            <a:r>
              <a:rPr lang="en-US" altLang="ko-KR"/>
              <a:t>.2</a:t>
            </a:r>
            <a:r>
              <a:rPr lang="ko-KR" altLang="en-US"/>
              <a:t> </a:t>
            </a:r>
            <a:r>
              <a:rPr lang="en-US" altLang="ko-KR"/>
              <a:t>CIFAR-10 </a:t>
            </a:r>
            <a:r>
              <a:rPr lang="ko-KR" altLang="en-US"/>
              <a:t>데이터셋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4708357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/>
              <a:defRPr/>
            </a:pPr>
            <a:r>
              <a:rPr lang="ko-KR" altLang="en-US" dirty="0">
                <a:latin typeface="맑은 고딕"/>
              </a:rPr>
              <a:t>데이터셋을 불러오고 </a:t>
            </a:r>
            <a:r>
              <a:rPr lang="ko-KR" altLang="en-US" dirty="0" err="1">
                <a:latin typeface="맑은 고딕"/>
              </a:rPr>
              <a:t>전처리하는</a:t>
            </a:r>
            <a:r>
              <a:rPr lang="ko-KR" altLang="en-US" dirty="0">
                <a:latin typeface="맑은 고딕"/>
              </a:rPr>
              <a:t> 과정은 이전과 같습니다.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토치비전</a:t>
            </a:r>
            <a:r>
              <a:rPr lang="ko-KR" altLang="en-US" dirty="0">
                <a:latin typeface="맑은 고딕"/>
              </a:rPr>
              <a:t> 덕분에 데이터셋 이름만 바꿔주면 새로운 데이터셋을 사용할 수 있습니다.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이전의 </a:t>
            </a:r>
            <a:r>
              <a:rPr lang="ko-KR" altLang="en-US" dirty="0" err="1">
                <a:latin typeface="맑은 고딕"/>
              </a:rPr>
              <a:t>datasets.FashionMNIST</a:t>
            </a:r>
            <a:r>
              <a:rPr lang="ko-KR" altLang="en-US" dirty="0">
                <a:latin typeface="맑은 고딕"/>
              </a:rPr>
              <a:t> 대신</a:t>
            </a:r>
            <a:r>
              <a:rPr lang="ko-KR" altLang="en-US" dirty="0">
                <a:solidFill>
                  <a:srgbClr val="00B050"/>
                </a:solidFill>
                <a:latin typeface="맑은 고딕"/>
              </a:rPr>
              <a:t> </a:t>
            </a:r>
            <a:r>
              <a:rPr lang="ko-KR" altLang="en-US" dirty="0" err="1">
                <a:solidFill>
                  <a:srgbClr val="FF3300"/>
                </a:solidFill>
                <a:latin typeface="맑은 고딕"/>
              </a:rPr>
              <a:t>datasets.CIFAR</a:t>
            </a:r>
            <a:r>
              <a:rPr lang="en-US" altLang="ko-KR" dirty="0">
                <a:solidFill>
                  <a:srgbClr val="FF3300"/>
                </a:solidFill>
                <a:latin typeface="맑은 고딕"/>
              </a:rPr>
              <a:t>10</a:t>
            </a:r>
            <a:r>
              <a:rPr lang="ko-KR" altLang="en-US" dirty="0">
                <a:latin typeface="맑은 고딕"/>
              </a:rPr>
              <a:t>을 사용하면 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그리고 과적합을 방지하기 위해 학습용 데이터셋에 </a:t>
            </a:r>
            <a:r>
              <a:rPr lang="ko-KR" altLang="en-US" dirty="0" err="1">
                <a:latin typeface="맑은 고딕"/>
              </a:rPr>
              <a:t>RandomCrop과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RandomHorizontalFlip</a:t>
            </a:r>
            <a:r>
              <a:rPr lang="ko-KR" altLang="en-US" dirty="0">
                <a:latin typeface="맑은 고딕"/>
              </a:rPr>
              <a:t> 같은 노이즈를 추가하겠습니다.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87949" y="1143000"/>
            <a:ext cx="6808801" cy="5444491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A9DDB0B1-F576-491D-AC8C-4ABC5F759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4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87" x="463550" y="69850"/>
          <p14:tracePt t="1195" x="595313" y="131763"/>
          <p14:tracePt t="1203" x="695325" y="171450"/>
          <p14:tracePt t="1211" x="746125" y="201613"/>
          <p14:tracePt t="1219" x="806450" y="222250"/>
          <p14:tracePt t="1227" x="887413" y="252413"/>
          <p14:tracePt t="1235" x="957263" y="292100"/>
          <p14:tracePt t="1243" x="989013" y="312738"/>
          <p14:tracePt t="1251" x="1019175" y="322263"/>
          <p14:tracePt t="1259" x="1038225" y="333375"/>
          <p14:tracePt t="1267" x="1068388" y="352425"/>
          <p14:tracePt t="1275" x="1089025" y="363538"/>
          <p14:tracePt t="1284" x="1098550" y="373063"/>
          <p14:tracePt t="1291" x="1119188" y="382588"/>
          <p14:tracePt t="1299" x="1128713" y="382588"/>
          <p14:tracePt t="1315" x="1139825" y="393700"/>
          <p14:tracePt t="1323" x="1149350" y="403225"/>
          <p14:tracePt t="1332" x="1160463" y="412750"/>
          <p14:tracePt t="1342" x="1169988" y="412750"/>
          <p14:tracePt t="1348" x="1169988" y="423863"/>
          <p14:tracePt t="1374" x="1179513" y="423863"/>
          <p14:tracePt t="1382" x="1190625" y="423863"/>
          <p14:tracePt t="1390" x="1209675" y="423863"/>
          <p14:tracePt t="1398" x="1230313" y="433388"/>
          <p14:tracePt t="1406" x="1260475" y="433388"/>
          <p14:tracePt t="1414" x="1290638" y="444500"/>
          <p14:tracePt t="1423" x="1331913" y="454025"/>
          <p14:tracePt t="1430" x="1362075" y="463550"/>
          <p14:tracePt t="1438" x="1401763" y="493713"/>
          <p14:tracePt t="1446" x="1422400" y="504825"/>
          <p14:tracePt t="1454" x="1471613" y="514350"/>
          <p14:tracePt t="1462" x="1533525" y="554038"/>
          <p14:tracePt t="1470" x="1582738" y="574675"/>
          <p14:tracePt t="1478" x="1612900" y="604838"/>
          <p14:tracePt t="1486" x="1663700" y="635000"/>
          <p14:tracePt t="1494" x="1714500" y="685800"/>
          <p14:tracePt t="1502" x="1765300" y="715963"/>
          <p14:tracePt t="1510" x="1804988" y="755650"/>
          <p14:tracePt t="1518" x="1865313" y="806450"/>
          <p14:tracePt t="1526" x="1925638" y="857250"/>
          <p14:tracePt t="1535" x="1985963" y="927100"/>
          <p14:tracePt t="1542" x="2066925" y="998538"/>
          <p14:tracePt t="1552" x="2157413" y="1109663"/>
          <p14:tracePt t="1558" x="2228850" y="1169988"/>
          <p14:tracePt t="1568" x="2298700" y="1230313"/>
          <p14:tracePt t="1573" x="2349500" y="1281113"/>
          <p14:tracePt t="1581" x="2379663" y="1311275"/>
          <p14:tracePt t="1589" x="2430463" y="1350963"/>
          <p14:tracePt t="1597" x="2460625" y="1381125"/>
          <p14:tracePt t="1607" x="2490788" y="1411288"/>
          <p14:tracePt t="1612" x="2520950" y="1441450"/>
          <p14:tracePt t="1623" x="2551113" y="1473200"/>
          <p14:tracePt t="1631" x="2571750" y="1492250"/>
          <p14:tracePt t="1639" x="2592388" y="1512888"/>
          <p14:tracePt t="1655" x="2601913" y="1522413"/>
          <p14:tracePt t="1662" x="2611438" y="1522413"/>
          <p14:tracePt t="1671" x="2611438" y="1533525"/>
          <p14:tracePt t="1687" x="2622550" y="1543050"/>
          <p14:tracePt t="1695" x="2632075" y="1543050"/>
          <p14:tracePt t="1719" x="2641600" y="1552575"/>
          <p14:tracePt t="1727" x="2652713" y="1563688"/>
          <p14:tracePt t="1735" x="2662238" y="1573213"/>
          <p14:tracePt t="1743" x="2682875" y="1582738"/>
          <p14:tracePt t="1751" x="2692400" y="1593850"/>
          <p14:tracePt t="1759" x="2701925" y="1612900"/>
          <p14:tracePt t="1767" x="2722563" y="1624013"/>
          <p14:tracePt t="1775" x="2752725" y="1644650"/>
          <p14:tracePt t="1783" x="2794000" y="1674813"/>
          <p14:tracePt t="1791" x="2824163" y="1704975"/>
          <p14:tracePt t="1799" x="2854325" y="1735138"/>
          <p14:tracePt t="1807" x="2903538" y="1774825"/>
          <p14:tracePt t="1815" x="2954338" y="1816100"/>
          <p14:tracePt t="1823" x="2984500" y="1846263"/>
          <p14:tracePt t="1831" x="3014663" y="1865313"/>
          <p14:tracePt t="1839" x="3035300" y="1876425"/>
          <p14:tracePt t="1848" x="3044825" y="1885950"/>
          <p14:tracePt t="1855" x="3065463" y="1895475"/>
          <p14:tracePt t="1863" x="3074988" y="1895475"/>
          <p14:tracePt t="1871" x="3086100" y="1906588"/>
          <p14:tracePt t="1881" x="3095625" y="1906588"/>
          <p14:tracePt t="1889" x="3095625" y="1916113"/>
          <p14:tracePt t="1898" x="3106738" y="1916113"/>
          <p14:tracePt t="1937" x="3116263" y="1916113"/>
          <p14:tracePt t="1977" x="3125788" y="1916113"/>
          <p14:tracePt t="1985" x="3146425" y="1916113"/>
          <p14:tracePt t="1993" x="3167063" y="1906588"/>
          <p14:tracePt t="2001" x="3197225" y="1885950"/>
          <p14:tracePt t="2009" x="3246438" y="1855788"/>
          <p14:tracePt t="2017" x="3297238" y="1816100"/>
          <p14:tracePt t="2025" x="3338513" y="1774825"/>
          <p14:tracePt t="2033" x="3387725" y="1744663"/>
          <p14:tracePt t="2041" x="3438525" y="1714500"/>
          <p14:tracePt t="2049" x="3468688" y="1693863"/>
          <p14:tracePt t="2057" x="3498850" y="1674813"/>
          <p14:tracePt t="2065" x="3529013" y="1654175"/>
          <p14:tracePt t="2073" x="3559175" y="1644650"/>
          <p14:tracePt t="2081" x="3609975" y="1624013"/>
          <p14:tracePt t="2089" x="3630613" y="1612900"/>
          <p14:tracePt t="2096" x="3651250" y="1603375"/>
          <p14:tracePt t="2105" x="3651250" y="1593850"/>
          <p14:tracePt t="2113" x="3660775" y="1593850"/>
          <p14:tracePt t="2121" x="3670300" y="1582738"/>
          <p14:tracePt t="2130" x="3681413" y="1582738"/>
          <p14:tracePt t="2155" x="3690938" y="1582738"/>
          <p14:tracePt t="2179" x="3690938" y="1573213"/>
          <p14:tracePt t="2276" x="3690938" y="1563688"/>
          <p14:tracePt t="2300" x="3690938" y="1552575"/>
          <p14:tracePt t="2309" x="3690938" y="1543050"/>
          <p14:tracePt t="2316" x="3700463" y="1543050"/>
          <p14:tracePt t="2356" x="3700463" y="1533525"/>
          <p14:tracePt t="4838" x="3700463" y="1543050"/>
          <p14:tracePt t="4845" x="3690938" y="1552575"/>
          <p14:tracePt t="4853" x="3670300" y="1563688"/>
          <p14:tracePt t="4861" x="3640138" y="1573213"/>
          <p14:tracePt t="4869" x="3589338" y="1603375"/>
          <p14:tracePt t="4876" x="3570288" y="1612900"/>
          <p14:tracePt t="4884" x="3540125" y="1644650"/>
          <p14:tracePt t="4892" x="3519488" y="1644650"/>
          <p14:tracePt t="4900" x="3498850" y="1654175"/>
          <p14:tracePt t="4909" x="3489325" y="1654175"/>
          <p14:tracePt t="4916" x="3468688" y="1663700"/>
          <p14:tracePt t="4924" x="3449638" y="1674813"/>
          <p14:tracePt t="4932" x="3429000" y="1674813"/>
          <p14:tracePt t="4941" x="3398838" y="1684338"/>
          <p14:tracePt t="4950" x="3378200" y="1693863"/>
          <p14:tracePt t="4958" x="3338513" y="1693863"/>
          <p14:tracePt t="4966" x="3308350" y="1704975"/>
          <p14:tracePt t="4984" x="3246438" y="1724025"/>
          <p14:tracePt t="4990" x="3197225" y="1735138"/>
          <p14:tracePt t="4998" x="3116263" y="1765300"/>
          <p14:tracePt t="5006" x="3074988" y="1774825"/>
          <p14:tracePt t="5015" x="3014663" y="1784350"/>
          <p14:tracePt t="5022" x="2965450" y="1816100"/>
          <p14:tracePt t="5030" x="2884488" y="1835150"/>
          <p14:tracePt t="5039" x="2824163" y="1865313"/>
          <p14:tracePt t="5046" x="2773363" y="1906588"/>
          <p14:tracePt t="5054" x="2671763" y="1946275"/>
          <p14:tracePt t="5063" x="2622550" y="1966913"/>
          <p14:tracePt t="5071" x="2581275" y="1997075"/>
          <p14:tracePt t="5078" x="2530475" y="2017713"/>
          <p14:tracePt t="5086" x="2481263" y="2057400"/>
          <p14:tracePt t="5094" x="2439988" y="2078038"/>
          <p14:tracePt t="5102" x="2400300" y="2108200"/>
          <p14:tracePt t="5110" x="2359025" y="2127250"/>
          <p14:tracePt t="5118" x="2339975" y="2138363"/>
          <p14:tracePt t="5126" x="2319338" y="2147888"/>
          <p14:tracePt t="5134" x="2289175" y="2159000"/>
          <p14:tracePt t="5142" x="2279650" y="2168525"/>
          <p14:tracePt t="5150" x="2268538" y="2178050"/>
          <p14:tracePt t="5158" x="2259013" y="2178050"/>
          <p14:tracePt t="5174" x="2249488" y="2178050"/>
          <p14:tracePt t="5182" x="2238375" y="2189163"/>
          <p14:tracePt t="5190" x="2228850" y="2189163"/>
          <p14:tracePt t="5198" x="2219325" y="2189163"/>
          <p14:tracePt t="5224" x="2208213" y="2189163"/>
          <p14:tracePt t="5231" x="2198688" y="2198688"/>
          <p14:tracePt t="5240" x="2178050" y="2198688"/>
          <p14:tracePt t="5256" x="2168525" y="2198688"/>
          <p14:tracePt t="5267" x="2157413" y="2208213"/>
          <p14:tracePt t="5274" x="2127250" y="2219325"/>
          <p14:tracePt t="5283" x="2117725" y="2219325"/>
          <p14:tracePt t="5289" x="2108200" y="2228850"/>
          <p14:tracePt t="5299" x="2087563" y="2228850"/>
          <p14:tracePt t="5306" x="2057400" y="2238375"/>
          <p14:tracePt t="5316" x="2047875" y="2238375"/>
          <p14:tracePt t="5320" x="2036763" y="2249488"/>
          <p14:tracePt t="5329" x="2027238" y="2249488"/>
          <p14:tracePt t="5345" x="2016125" y="2249488"/>
          <p14:tracePt t="5361" x="2006600" y="2259013"/>
          <p14:tracePt t="5377" x="1997075" y="2259013"/>
          <p14:tracePt t="5417" x="1997075" y="2268538"/>
          <p14:tracePt t="5441" x="1985963" y="2279650"/>
          <p14:tracePt t="5457" x="1985963" y="2289175"/>
          <p14:tracePt t="5473" x="1985963" y="2298700"/>
          <p14:tracePt t="5782" x="2006600" y="2319338"/>
          <p14:tracePt t="5790" x="2066925" y="2349500"/>
          <p14:tracePt t="5797" x="2127250" y="2360613"/>
          <p14:tracePt t="5803" x="2249488" y="2390775"/>
          <p14:tracePt t="5814" x="2400300" y="2420938"/>
          <p14:tracePt t="5821" x="2571750" y="2451100"/>
          <p14:tracePt t="5829" x="2763838" y="2481263"/>
          <p14:tracePt t="5837" x="2854325" y="2481263"/>
          <p14:tracePt t="5845" x="3044825" y="2511425"/>
          <p14:tracePt t="5852" x="3155950" y="2511425"/>
          <p14:tracePt t="5861" x="3278188" y="2520950"/>
          <p14:tracePt t="5868" x="3348038" y="2520950"/>
          <p14:tracePt t="5876" x="3387725" y="2520950"/>
          <p14:tracePt t="5884" x="3449638" y="2520950"/>
          <p14:tracePt t="5892" x="3489325" y="2520950"/>
          <p14:tracePt t="5900" x="3509963" y="2520950"/>
          <p14:tracePt t="5908" x="3529013" y="2520950"/>
          <p14:tracePt t="5916" x="3540125" y="2520950"/>
          <p14:tracePt t="6225" x="3549650" y="2511425"/>
          <p14:tracePt t="6233" x="3570288" y="2490788"/>
          <p14:tracePt t="6242" x="3600450" y="2460625"/>
          <p14:tracePt t="6249" x="3619500" y="2439988"/>
          <p14:tracePt t="6255" x="3640138" y="2420938"/>
          <p14:tracePt t="6263" x="3660775" y="2400300"/>
          <p14:tracePt t="6271" x="3681413" y="2390775"/>
          <p14:tracePt t="6279" x="3700463" y="2370138"/>
          <p14:tracePt t="6286" x="3721100" y="2360613"/>
          <p14:tracePt t="6294" x="3741738" y="2339975"/>
          <p14:tracePt t="6302" x="3760788" y="2330450"/>
          <p14:tracePt t="6310" x="3781425" y="2319338"/>
          <p14:tracePt t="6318" x="3802063" y="2309813"/>
          <p14:tracePt t="6328" x="3811588" y="2298700"/>
          <p14:tracePt t="6334" x="3822700" y="2298700"/>
          <p14:tracePt t="6344" x="3841750" y="2289175"/>
          <p14:tracePt t="6350" x="3852863" y="2279650"/>
          <p14:tracePt t="6360" x="3871913" y="2279650"/>
          <p14:tracePt t="6376" x="3883025" y="2268538"/>
          <p14:tracePt t="6384" x="3892550" y="2268538"/>
          <p14:tracePt t="6392" x="3902075" y="2259013"/>
          <p14:tracePt t="6400" x="3913188" y="2259013"/>
          <p14:tracePt t="6424" x="3922713" y="2259013"/>
          <p14:tracePt t="6441" x="3922713" y="2249488"/>
          <p14:tracePt t="6586" x="3932238" y="2249488"/>
          <p14:tracePt t="6600" x="3952875" y="2238375"/>
          <p14:tracePt t="6610" x="3973513" y="2238375"/>
          <p14:tracePt t="6616" x="3983038" y="2238375"/>
          <p14:tracePt t="6626" x="4003675" y="2238375"/>
          <p14:tracePt t="6632" x="4033838" y="2238375"/>
          <p14:tracePt t="6642" x="4094163" y="2238375"/>
          <p14:tracePt t="6650" x="4124325" y="2238375"/>
          <p14:tracePt t="6658" x="4175125" y="2238375"/>
          <p14:tracePt t="6666" x="4205288" y="2238375"/>
          <p14:tracePt t="6673" x="4265613" y="2238375"/>
          <p14:tracePt t="6682" x="4356100" y="2238375"/>
          <p14:tracePt t="6690" x="4386263" y="2238375"/>
          <p14:tracePt t="6698" x="4427538" y="2238375"/>
          <p14:tracePt t="6706" x="4487863" y="2238375"/>
          <p14:tracePt t="6714" x="4508500" y="2238375"/>
          <p14:tracePt t="6722" x="4538663" y="2238375"/>
          <p14:tracePt t="6730" x="4557713" y="2238375"/>
          <p14:tracePt t="6746" x="4568825" y="2238375"/>
          <p14:tracePt t="6754" x="4578350" y="2238375"/>
          <p14:tracePt t="7068" x="4587875" y="2238375"/>
          <p14:tracePt t="7076" x="4598988" y="2238375"/>
          <p14:tracePt t="7084" x="4608513" y="2238375"/>
          <p14:tracePt t="7092" x="4629150" y="2238375"/>
          <p14:tracePt t="7100" x="4648200" y="2238375"/>
          <p14:tracePt t="7108" x="4668838" y="2238375"/>
          <p14:tracePt t="7116" x="4689475" y="2238375"/>
          <p14:tracePt t="7124" x="4699000" y="2238375"/>
          <p14:tracePt t="7132" x="4729163" y="2238375"/>
          <p14:tracePt t="7140" x="4779963" y="2219325"/>
          <p14:tracePt t="7148" x="4810125" y="2219325"/>
          <p14:tracePt t="7166" x="4830763" y="2219325"/>
          <p14:tracePt t="7172" x="4849813" y="2219325"/>
          <p14:tracePt t="7182" x="4870450" y="2208213"/>
          <p14:tracePt t="7190" x="4891088" y="2208213"/>
          <p14:tracePt t="7409" x="4881563" y="2208213"/>
          <p14:tracePt t="7416" x="4840288" y="2208213"/>
          <p14:tracePt t="7427" x="4789488" y="2228850"/>
          <p14:tracePt t="7433" x="4729163" y="2238375"/>
          <p14:tracePt t="7443" x="4668838" y="2259013"/>
          <p14:tracePt t="7448" x="4608513" y="2268538"/>
          <p14:tracePt t="7457" x="4548188" y="2268538"/>
          <p14:tracePt t="7464" x="4487863" y="2279650"/>
          <p14:tracePt t="7473" x="4427538" y="2289175"/>
          <p14:tracePt t="7481" x="4346575" y="2289175"/>
          <p14:tracePt t="7489" x="4305300" y="2298700"/>
          <p14:tracePt t="7496" x="4244975" y="2309813"/>
          <p14:tracePt t="7504" x="4165600" y="2309813"/>
          <p14:tracePt t="7513" x="4133850" y="2319338"/>
          <p14:tracePt t="7521" x="4094163" y="2319338"/>
          <p14:tracePt t="7529" x="4064000" y="2339975"/>
          <p14:tracePt t="7537" x="4043363" y="2339975"/>
          <p14:tracePt t="7544" x="4003675" y="2339975"/>
          <p14:tracePt t="7554" x="3962400" y="2349500"/>
          <p14:tracePt t="7561" x="3913188" y="2349500"/>
          <p14:tracePt t="7570" x="3892550" y="2349500"/>
          <p14:tracePt t="7577" x="3852863" y="2360613"/>
          <p14:tracePt t="7585" x="3811588" y="2370138"/>
          <p14:tracePt t="7593" x="3781425" y="2370138"/>
          <p14:tracePt t="7601" x="3760788" y="2370138"/>
          <p14:tracePt t="7608" x="3751263" y="2370138"/>
          <p14:tracePt t="7617" x="3730625" y="2379663"/>
          <p14:tracePt t="7624" x="3721100" y="2379663"/>
          <p14:tracePt t="7633" x="3711575" y="2379663"/>
          <p14:tracePt t="7640" x="3700463" y="2379663"/>
          <p14:tracePt t="7892" x="3690938" y="2379663"/>
          <p14:tracePt t="7908" x="3690938" y="2400300"/>
          <p14:tracePt t="7917" x="3681413" y="2409825"/>
          <p14:tracePt t="7928" x="3670300" y="2420938"/>
          <p14:tracePt t="7931" x="3660775" y="2430463"/>
          <p14:tracePt t="7938" x="3651250" y="2430463"/>
          <p14:tracePt t="7946" x="3651250" y="2439988"/>
          <p14:tracePt t="7962" x="3640138" y="2451100"/>
          <p14:tracePt t="7970" x="3619500" y="2460625"/>
          <p14:tracePt t="7988" x="3570288" y="2470150"/>
          <p14:tracePt t="7996" x="3529013" y="2481263"/>
          <p14:tracePt t="8002" x="3489325" y="2490788"/>
          <p14:tracePt t="8012" x="3438525" y="2490788"/>
          <p14:tracePt t="8020" x="3357563" y="2490788"/>
          <p14:tracePt t="8028" x="3278188" y="2490788"/>
          <p14:tracePt t="8036" x="3186113" y="2490788"/>
          <p14:tracePt t="8044" x="3106738" y="2490788"/>
          <p14:tracePt t="8052" x="3044825" y="2490788"/>
          <p14:tracePt t="8060" x="2995613" y="2490788"/>
          <p14:tracePt t="8068" x="2935288" y="2490788"/>
          <p14:tracePt t="8076" x="2873375" y="2490788"/>
          <p14:tracePt t="8084" x="2843213" y="2481263"/>
          <p14:tracePt t="8092" x="2813050" y="2481263"/>
          <p14:tracePt t="8100" x="2773363" y="2481263"/>
          <p14:tracePt t="8108" x="2743200" y="2481263"/>
          <p14:tracePt t="8116" x="2713038" y="2481263"/>
          <p14:tracePt t="8124" x="2701925" y="2481263"/>
          <p14:tracePt t="8133" x="2692400" y="2481263"/>
          <p14:tracePt t="8297" x="2692400" y="2470150"/>
          <p14:tracePt t="8328" x="2701925" y="2470150"/>
          <p14:tracePt t="8345" x="2713038" y="2470150"/>
          <p14:tracePt t="8350" x="2732088" y="2470150"/>
          <p14:tracePt t="8358" x="2752725" y="2460625"/>
          <p14:tracePt t="8366" x="2782888" y="2460625"/>
          <p14:tracePt t="8374" x="2803525" y="2451100"/>
          <p14:tracePt t="8382" x="2854325" y="2451100"/>
          <p14:tracePt t="8390" x="2903538" y="2439988"/>
          <p14:tracePt t="8398" x="2935288" y="2439988"/>
          <p14:tracePt t="8405" x="2965450" y="2430463"/>
          <p14:tracePt t="8415" x="2995613" y="2420938"/>
          <p14:tracePt t="8422" x="3005138" y="2420938"/>
          <p14:tracePt t="8430" x="3025775" y="2409825"/>
          <p14:tracePt t="8438" x="3035300" y="2409825"/>
          <p14:tracePt t="8446" x="3044825" y="2409825"/>
          <p14:tracePt t="8454" x="3055938" y="2409825"/>
          <p14:tracePt t="8462" x="3055938" y="2400300"/>
          <p14:tracePt t="8478" x="3065463" y="2400300"/>
          <p14:tracePt t="8722" x="3074988" y="2400300"/>
          <p14:tracePt t="8737" x="3086100" y="2400300"/>
          <p14:tracePt t="8753" x="3106738" y="2400300"/>
          <p14:tracePt t="8762" x="3116263" y="2409825"/>
          <p14:tracePt t="8769" x="3125788" y="2409825"/>
          <p14:tracePt t="8776" x="3155950" y="2420938"/>
          <p14:tracePt t="8783" x="3197225" y="2430463"/>
          <p14:tracePt t="8792" x="3236913" y="2439988"/>
          <p14:tracePt t="8800" x="3278188" y="2439988"/>
          <p14:tracePt t="8810" x="3338513" y="2451100"/>
          <p14:tracePt t="8816" x="3429000" y="2451100"/>
          <p14:tracePt t="8826" x="3529013" y="2451100"/>
          <p14:tracePt t="8832" x="3570288" y="2451100"/>
          <p14:tracePt t="8842" x="3651250" y="2451100"/>
          <p14:tracePt t="8848" x="3730625" y="2451100"/>
          <p14:tracePt t="8858" x="3790950" y="2451100"/>
          <p14:tracePt t="8866" x="3832225" y="2451100"/>
          <p14:tracePt t="8873" x="3871913" y="2451100"/>
          <p14:tracePt t="8882" x="3892550" y="2451100"/>
          <p14:tracePt t="8890" x="3922713" y="2451100"/>
          <p14:tracePt t="8898" x="3943350" y="2451100"/>
          <p14:tracePt t="8905" x="3962400" y="2451100"/>
          <p14:tracePt t="8922" x="3983038" y="2451100"/>
          <p14:tracePt t="8929" x="3994150" y="2451100"/>
          <p14:tracePt t="8938" x="4003675" y="2451100"/>
          <p14:tracePt t="8946" x="4013200" y="2451100"/>
          <p14:tracePt t="8962" x="4033838" y="2451100"/>
          <p14:tracePt t="8970" x="4043363" y="2451100"/>
          <p14:tracePt t="8980" x="4064000" y="2439988"/>
          <p14:tracePt t="8994" x="4073525" y="2430463"/>
          <p14:tracePt t="9002" x="4084638" y="2430463"/>
          <p14:tracePt t="9010" x="4103688" y="2430463"/>
          <p14:tracePt t="9025" x="4124325" y="2420938"/>
          <p14:tracePt t="9034" x="4133850" y="2420938"/>
          <p14:tracePt t="9041" x="4154488" y="2409825"/>
          <p14:tracePt t="9050" x="4184650" y="2409825"/>
          <p14:tracePt t="9057" x="4214813" y="2409825"/>
          <p14:tracePt t="9066" x="4235450" y="2409825"/>
          <p14:tracePt t="9074" x="4275138" y="2400300"/>
          <p14:tracePt t="9082" x="4305300" y="2400300"/>
          <p14:tracePt t="9089" x="4337050" y="2400300"/>
          <p14:tracePt t="9099" x="4356100" y="2400300"/>
          <p14:tracePt t="9106" x="4386263" y="2400300"/>
          <p14:tracePt t="9121" x="4406900" y="2400300"/>
          <p14:tracePt t="9132" x="4427538" y="2400300"/>
          <p14:tracePt t="9138" x="4446588" y="2400300"/>
          <p14:tracePt t="9156" x="4457700" y="2400300"/>
          <p14:tracePt t="9163" x="4467225" y="2400300"/>
          <p14:tracePt t="9172" x="4476750" y="2400300"/>
          <p14:tracePt t="9188" x="4487863" y="2400300"/>
          <p14:tracePt t="9196" x="4497388" y="2400300"/>
          <p14:tracePt t="9203" x="4508500" y="2400300"/>
          <p14:tracePt t="9211" x="4527550" y="2400300"/>
          <p14:tracePt t="9220" x="4548188" y="2400300"/>
          <p14:tracePt t="9227" x="4568825" y="2400300"/>
          <p14:tracePt t="9236" x="4578350" y="2409825"/>
          <p14:tracePt t="9244" x="4598988" y="2409825"/>
          <p14:tracePt t="9252" x="4618038" y="2409825"/>
          <p14:tracePt t="9260" x="4629150" y="2409825"/>
          <p14:tracePt t="9268" x="4638675" y="2409825"/>
          <p14:tracePt t="9284" x="4648200" y="2409825"/>
          <p14:tracePt t="9324" x="4659313" y="2409825"/>
          <p14:tracePt t="9356" x="4668838" y="2420938"/>
          <p14:tracePt t="9674" x="4668838" y="2430463"/>
          <p14:tracePt t="10121" x="4648200" y="2430463"/>
          <p14:tracePt t="10129" x="4638675" y="2430463"/>
          <p14:tracePt t="10137" x="4608513" y="2430463"/>
          <p14:tracePt t="10145" x="4568825" y="2439988"/>
          <p14:tracePt t="10153" x="4557713" y="2439988"/>
          <p14:tracePt t="10162" x="4527550" y="2451100"/>
          <p14:tracePt t="10169" x="4487863" y="2460625"/>
          <p14:tracePt t="10177" x="4476750" y="2460625"/>
          <p14:tracePt t="10186" x="4457700" y="2470150"/>
          <p14:tracePt t="10194" x="4416425" y="2481263"/>
          <p14:tracePt t="10201" x="4367213" y="2481263"/>
          <p14:tracePt t="10210" x="4325938" y="2501900"/>
          <p14:tracePt t="10217" x="4286250" y="2511425"/>
          <p14:tracePt t="10225" x="4205288" y="2520950"/>
          <p14:tracePt t="10235" x="4154488" y="2532063"/>
          <p14:tracePt t="10244" x="4043363" y="2562225"/>
          <p14:tracePt t="10251" x="3983038" y="2581275"/>
          <p14:tracePt t="10260" x="3932238" y="2601913"/>
          <p14:tracePt t="10267" x="3852863" y="2611438"/>
          <p14:tracePt t="10276" x="3771900" y="2622550"/>
          <p14:tracePt t="10285" x="3690938" y="2641600"/>
          <p14:tracePt t="10292" x="3600450" y="2641600"/>
          <p14:tracePt t="10300" x="3519488" y="2652713"/>
          <p14:tracePt t="10307" x="3459163" y="2662238"/>
          <p14:tracePt t="10315" x="3398838" y="2662238"/>
          <p14:tracePt t="10324" x="3327400" y="2682875"/>
          <p14:tracePt t="10332" x="3257550" y="2692400"/>
          <p14:tracePt t="10339" x="3206750" y="2692400"/>
          <p14:tracePt t="10347" x="3155950" y="2703513"/>
          <p14:tracePt t="10355" x="3106738" y="2703513"/>
          <p14:tracePt t="10364" x="3074988" y="2713038"/>
          <p14:tracePt t="10371" x="3014663" y="2713038"/>
          <p14:tracePt t="10380" x="2935288" y="2722563"/>
          <p14:tracePt t="10388" x="2894013" y="2722563"/>
          <p14:tracePt t="10396" x="2794000" y="2743200"/>
          <p14:tracePt t="10405" x="2732088" y="2752725"/>
          <p14:tracePt t="10411" x="2652713" y="2763838"/>
          <p14:tracePt t="10420" x="2592388" y="2763838"/>
          <p14:tracePt t="10427" x="2530475" y="2773363"/>
          <p14:tracePt t="10435" x="2470150" y="2782888"/>
          <p14:tracePt t="10443" x="2420938" y="2803525"/>
          <p14:tracePt t="10452" x="2379663" y="2803525"/>
          <p14:tracePt t="10460" x="2349500" y="2803525"/>
          <p14:tracePt t="10467" x="2319338" y="2813050"/>
          <p14:tracePt t="10476" x="2279650" y="2824163"/>
          <p14:tracePt t="10483" x="2238375" y="2824163"/>
          <p14:tracePt t="10494" x="2208213" y="2833688"/>
          <p14:tracePt t="10499" x="2178050" y="2833688"/>
          <p14:tracePt t="10510" x="2147888" y="2833688"/>
          <p14:tracePt t="10515" x="2138363" y="2833688"/>
          <p14:tracePt t="10525" x="2108200" y="2833688"/>
          <p14:tracePt t="10531" x="2078038" y="2854325"/>
          <p14:tracePt t="10541" x="2047875" y="2863850"/>
          <p14:tracePt t="10549" x="1985963" y="2874963"/>
          <p14:tracePt t="10558" x="1955800" y="2884488"/>
          <p14:tracePt t="10565" x="1916113" y="2894013"/>
          <p14:tracePt t="10573" x="1855788" y="2905125"/>
          <p14:tracePt t="10581" x="1825625" y="2914650"/>
          <p14:tracePt t="10590" x="1795463" y="2914650"/>
          <p14:tracePt t="10597" x="1765300" y="2924175"/>
          <p14:tracePt t="10606" x="1744663" y="2924175"/>
          <p14:tracePt t="10613" x="1724025" y="2935288"/>
          <p14:tracePt t="10621" x="1714500" y="2935288"/>
          <p14:tracePt t="10630" x="1704975" y="2944813"/>
          <p14:tracePt t="10645" x="1693863" y="2944813"/>
          <p14:tracePt t="10653" x="1684338" y="2954338"/>
          <p14:tracePt t="10661" x="1673225" y="2954338"/>
          <p14:tracePt t="10670" x="1663700" y="2954338"/>
          <p14:tracePt t="10687" x="1654175" y="2954338"/>
          <p14:tracePt t="10693" x="1643063" y="2954338"/>
          <p14:tracePt t="10701" x="1624013" y="2954338"/>
          <p14:tracePt t="10718" x="1612900" y="2965450"/>
          <p14:tracePt t="10726" x="1593850" y="2965450"/>
          <p14:tracePt t="10733" x="1582738" y="2965450"/>
          <p14:tracePt t="10741" x="1573213" y="2965450"/>
          <p14:tracePt t="10760" x="1563688" y="2965450"/>
          <p14:tracePt t="10774" x="1552575" y="2965450"/>
          <p14:tracePt t="10790" x="1543050" y="2965450"/>
          <p14:tracePt t="10799" x="1533525" y="2965450"/>
          <p14:tracePt t="10816" x="1522413" y="2965450"/>
          <p14:tracePt t="10824" x="1512888" y="2965450"/>
          <p14:tracePt t="10831" x="1503363" y="2965450"/>
          <p14:tracePt t="10847" x="1492250" y="2965450"/>
          <p14:tracePt t="10855" x="1482725" y="2965450"/>
          <p14:tracePt t="10863" x="1462088" y="2965450"/>
          <p14:tracePt t="10871" x="1441450" y="2965450"/>
          <p14:tracePt t="10887" x="1422400" y="2965450"/>
          <p14:tracePt t="10895" x="1401763" y="2954338"/>
          <p14:tracePt t="10903" x="1371600" y="2954338"/>
          <p14:tracePt t="10912" x="1362075" y="2944813"/>
          <p14:tracePt t="10919" x="1350963" y="2944813"/>
          <p14:tracePt t="10927" x="1331913" y="2944813"/>
          <p14:tracePt t="10935" x="1320800" y="2944813"/>
          <p14:tracePt t="10943" x="1311275" y="2944813"/>
          <p14:tracePt t="10952" x="1300163" y="2944813"/>
          <p14:tracePt t="10969" x="1290638" y="2944813"/>
          <p14:tracePt t="10976" x="1281113" y="2944813"/>
          <p14:tracePt t="10983" x="1270000" y="2944813"/>
          <p14:tracePt t="10992" x="1260475" y="2944813"/>
          <p14:tracePt t="11008" x="1250950" y="2944813"/>
          <p14:tracePt t="11020" x="1239838" y="2944813"/>
          <p14:tracePt t="11023" x="1230313" y="2944813"/>
          <p14:tracePt t="11031" x="1220788" y="2944813"/>
          <p14:tracePt t="11039" x="1220788" y="2935288"/>
          <p14:tracePt t="11219" x="1220788" y="2924175"/>
          <p14:tracePt t="11235" x="1230313" y="2924175"/>
          <p14:tracePt t="11243" x="1250950" y="2924175"/>
          <p14:tracePt t="11259" x="1270000" y="2924175"/>
          <p14:tracePt t="11266" x="1290638" y="2924175"/>
          <p14:tracePt t="11274" x="1311275" y="2924175"/>
          <p14:tracePt t="11282" x="1331913" y="2924175"/>
          <p14:tracePt t="11290" x="1331913" y="2914650"/>
          <p14:tracePt t="11298" x="1341438" y="2914650"/>
          <p14:tracePt t="11306" x="1350963" y="2914650"/>
          <p14:tracePt t="11314" x="1362075" y="2914650"/>
          <p14:tracePt t="11330" x="1371600" y="2905125"/>
          <p14:tracePt t="11354" x="1381125" y="2905125"/>
          <p14:tracePt t="11380" x="1392238" y="2905125"/>
          <p14:tracePt t="11396" x="1401763" y="2905125"/>
          <p14:tracePt t="11420" x="1411288" y="2905125"/>
          <p14:tracePt t="11444" x="1422400" y="2905125"/>
          <p14:tracePt t="11452" x="1431925" y="2905125"/>
          <p14:tracePt t="11460" x="1441450" y="2905125"/>
          <p14:tracePt t="11484" x="1452563" y="2905125"/>
          <p14:tracePt t="11492" x="1462088" y="2905125"/>
          <p14:tracePt t="11500" x="1482725" y="2905125"/>
          <p14:tracePt t="11508" x="1492250" y="2905125"/>
          <p14:tracePt t="11524" x="1503363" y="2905125"/>
          <p14:tracePt t="11533" x="1512888" y="2905125"/>
          <p14:tracePt t="11540" x="1522413" y="2905125"/>
          <p14:tracePt t="11548" x="1533525" y="2905125"/>
          <p14:tracePt t="11564" x="1543050" y="2905125"/>
          <p14:tracePt t="11572" x="1552575" y="2905125"/>
          <p14:tracePt t="11579" x="1563688" y="2905125"/>
          <p14:tracePt t="11588" x="1573213" y="2905125"/>
          <p14:tracePt t="11622" x="1582738" y="2905125"/>
          <p14:tracePt t="11678" x="1593850" y="2905125"/>
          <p14:tracePt t="11765" x="1603375" y="2905125"/>
          <p14:tracePt t="11789" x="1612900" y="2905125"/>
          <p14:tracePt t="11805" x="1624013" y="2914650"/>
          <p14:tracePt t="11813" x="1643063" y="2924175"/>
          <p14:tracePt t="11821" x="1663700" y="2935288"/>
          <p14:tracePt t="11829" x="1693863" y="2944813"/>
          <p14:tracePt t="11837" x="1724025" y="2954338"/>
          <p14:tracePt t="11845" x="1754188" y="2954338"/>
          <p14:tracePt t="11853" x="1784350" y="2954338"/>
          <p14:tracePt t="11861" x="1814513" y="2965450"/>
          <p14:tracePt t="11869" x="1844675" y="2965450"/>
          <p14:tracePt t="11877" x="1865313" y="2965450"/>
          <p14:tracePt t="11885" x="1895475" y="2965450"/>
          <p14:tracePt t="11895" x="1925638" y="2965450"/>
          <p14:tracePt t="11903" x="1946275" y="2965450"/>
          <p14:tracePt t="11911" x="1955800" y="2965450"/>
          <p14:tracePt t="11919" x="1985963" y="2965450"/>
          <p14:tracePt t="11927" x="1997075" y="2965450"/>
          <p14:tracePt t="11935" x="2016125" y="2965450"/>
          <p14:tracePt t="11943" x="2027238" y="2965450"/>
          <p14:tracePt t="11959" x="2036763" y="2965450"/>
          <p14:tracePt t="11980" x="2047875" y="2965450"/>
          <p14:tracePt t="11983" x="2057400" y="2965450"/>
          <p14:tracePt t="11991" x="2078038" y="2965450"/>
          <p14:tracePt t="11999" x="2078038" y="2954338"/>
          <p14:tracePt t="12007" x="2097088" y="2954338"/>
          <p14:tracePt t="12015" x="2127250" y="2944813"/>
          <p14:tracePt t="12023" x="2138363" y="2944813"/>
          <p14:tracePt t="12031" x="2157413" y="2935288"/>
          <p14:tracePt t="12039" x="2157413" y="2924175"/>
          <p14:tracePt t="12047" x="2178050" y="2914650"/>
          <p14:tracePt t="12055" x="2198688" y="2914650"/>
          <p14:tracePt t="12063" x="2208213" y="2905125"/>
          <p14:tracePt t="12071" x="2219325" y="2905125"/>
          <p14:tracePt t="12079" x="2228850" y="2905125"/>
          <p14:tracePt t="12096" x="2238375" y="2905125"/>
          <p14:tracePt t="12111" x="2249488" y="2905125"/>
          <p14:tracePt t="12128" x="2259013" y="2905125"/>
          <p14:tracePt t="12209" x="2268538" y="2905125"/>
          <p14:tracePt t="12225" x="2279650" y="2905125"/>
          <p14:tracePt t="12249" x="2289175" y="2905125"/>
          <p14:tracePt t="12265" x="2298700" y="2905125"/>
          <p14:tracePt t="12297" x="2309813" y="2905125"/>
          <p14:tracePt t="12321" x="2319338" y="2905125"/>
          <p14:tracePt t="12622" x="2328863" y="2905125"/>
          <p14:tracePt t="12653" x="2339975" y="2905125"/>
          <p14:tracePt t="12700" x="2349500" y="2905125"/>
          <p14:tracePt t="12726" x="2359025" y="2905125"/>
          <p14:tracePt t="12767" x="2370138" y="2905125"/>
          <p14:tracePt t="12936" x="2379663" y="2905125"/>
          <p14:tracePt t="12958" x="2400300" y="2905125"/>
          <p14:tracePt t="12966" x="2409825" y="2905125"/>
          <p14:tracePt t="12974" x="2430463" y="2914650"/>
          <p14:tracePt t="12985" x="2439988" y="2914650"/>
          <p14:tracePt t="12990" x="2460625" y="2914650"/>
          <p14:tracePt t="12998" x="2481263" y="2924175"/>
          <p14:tracePt t="13008" x="2500313" y="2935288"/>
          <p14:tracePt t="13015" x="2520950" y="2935288"/>
          <p14:tracePt t="13023" x="2530475" y="2935288"/>
          <p14:tracePt t="13031" x="2530475" y="2944813"/>
          <p14:tracePt t="13039" x="2551113" y="2944813"/>
          <p14:tracePt t="13055" x="2560638" y="2944813"/>
          <p14:tracePt t="13063" x="2571750" y="2944813"/>
          <p14:tracePt t="13071" x="2581275" y="2944813"/>
          <p14:tracePt t="13095" x="2592388" y="2944813"/>
          <p14:tracePt t="13177" x="2601913" y="2944813"/>
          <p14:tracePt t="13191" x="2611438" y="2944813"/>
          <p14:tracePt t="13199" x="2622550" y="2944813"/>
          <p14:tracePt t="13207" x="2652713" y="2944813"/>
          <p14:tracePt t="13215" x="2662238" y="2944813"/>
          <p14:tracePt t="13224" x="2692400" y="2944813"/>
          <p14:tracePt t="13231" x="2713038" y="2944813"/>
          <p14:tracePt t="13239" x="2743200" y="2944813"/>
          <p14:tracePt t="13247" x="2752725" y="2944813"/>
          <p14:tracePt t="13255" x="2773363" y="2944813"/>
          <p14:tracePt t="13263" x="2803525" y="2944813"/>
          <p14:tracePt t="13274" x="2833688" y="2944813"/>
          <p14:tracePt t="13279" x="2863850" y="2944813"/>
          <p14:tracePt t="13290" x="2894013" y="2944813"/>
          <p14:tracePt t="13295" x="2924175" y="2944813"/>
          <p14:tracePt t="13305" x="2954338" y="2944813"/>
          <p14:tracePt t="13313" x="2974975" y="2944813"/>
          <p14:tracePt t="13321" x="2984500" y="2944813"/>
          <p14:tracePt t="13329" x="3005138" y="2944813"/>
          <p14:tracePt t="13345" x="3014663" y="2944813"/>
          <p14:tracePt t="13353" x="3025775" y="2944813"/>
          <p14:tracePt t="13361" x="3025775" y="2935288"/>
          <p14:tracePt t="13369" x="3035300" y="2935288"/>
          <p14:tracePt t="13377" x="3044825" y="2935288"/>
          <p14:tracePt t="13401" x="3055938" y="2924175"/>
          <p14:tracePt t="13417" x="3065463" y="2924175"/>
          <p14:tracePt t="13425" x="3065463" y="2914650"/>
          <p14:tracePt t="13433" x="3074988" y="2914650"/>
          <p14:tracePt t="13449" x="3086100" y="2914650"/>
          <p14:tracePt t="13515" x="3095625" y="2914650"/>
          <p14:tracePt t="13523" x="3106738" y="2914650"/>
          <p14:tracePt t="13530" x="3116263" y="2905125"/>
          <p14:tracePt t="13538" x="3136900" y="2905125"/>
          <p14:tracePt t="13546" x="3155950" y="2905125"/>
          <p14:tracePt t="13558" x="3186113" y="2894013"/>
          <p14:tracePt t="13562" x="3216275" y="2884488"/>
          <p14:tracePt t="13574" x="3267075" y="2874963"/>
          <p14:tracePt t="13580" x="3278188" y="2874963"/>
          <p14:tracePt t="13588" x="3317875" y="2863850"/>
          <p14:tracePt t="13596" x="3348038" y="2863850"/>
          <p14:tracePt t="13604" x="3357563" y="2863850"/>
          <p14:tracePt t="13612" x="3368675" y="2863850"/>
          <p14:tracePt t="13620" x="3387725" y="2854325"/>
          <p14:tracePt t="13628" x="3398838" y="2854325"/>
          <p14:tracePt t="13644" x="3408363" y="2854325"/>
          <p14:tracePt t="13660" x="3417888" y="2854325"/>
          <p14:tracePt t="13676" x="3429000" y="2854325"/>
          <p14:tracePt t="13684" x="3438525" y="2854325"/>
          <p14:tracePt t="13691" x="3438525" y="2844800"/>
          <p14:tracePt t="13699" x="3459163" y="2844800"/>
          <p14:tracePt t="13707" x="3479800" y="2833688"/>
          <p14:tracePt t="13715" x="3498850" y="2833688"/>
          <p14:tracePt t="13723" x="3519488" y="2824163"/>
          <p14:tracePt t="13731" x="3549650" y="2824163"/>
          <p14:tracePt t="13739" x="3570288" y="2813050"/>
          <p14:tracePt t="13747" x="3579813" y="2813050"/>
          <p14:tracePt t="13754" x="3600450" y="2813050"/>
          <p14:tracePt t="13763" x="3630613" y="2813050"/>
          <p14:tracePt t="13771" x="3660775" y="2813050"/>
          <p14:tracePt t="13779" x="3681413" y="2813050"/>
          <p14:tracePt t="13788" x="3711575" y="2813050"/>
          <p14:tracePt t="13795" x="3741738" y="2813050"/>
          <p14:tracePt t="13804" x="3760788" y="2813050"/>
          <p14:tracePt t="13813" x="3781425" y="2813050"/>
          <p14:tracePt t="13829" x="3790950" y="2813050"/>
          <p14:tracePt t="13835" x="3802063" y="2813050"/>
          <p14:tracePt t="13845" x="3811588" y="2813050"/>
          <p14:tracePt t="13854" x="3822700" y="2803525"/>
          <p14:tracePt t="13885" x="3832225" y="2803525"/>
          <p14:tracePt t="14264" x="3832225" y="2813050"/>
          <p14:tracePt t="14330" x="3852863" y="2813050"/>
          <p14:tracePt t="14336" x="3871913" y="2813050"/>
          <p14:tracePt t="14344" x="3902075" y="2813050"/>
          <p14:tracePt t="14354" x="3952875" y="2813050"/>
          <p14:tracePt t="14360" x="4013200" y="2813050"/>
          <p14:tracePt t="14370" x="4073525" y="2813050"/>
          <p14:tracePt t="14376" x="4144963" y="2813050"/>
          <p14:tracePt t="14385" x="4205288" y="2813050"/>
          <p14:tracePt t="14391" x="4286250" y="2813050"/>
          <p14:tracePt t="14401" x="4325938" y="2813050"/>
          <p14:tracePt t="14409" x="4376738" y="2813050"/>
          <p14:tracePt t="14418" x="4437063" y="2813050"/>
          <p14:tracePt t="14425" x="4487863" y="2813050"/>
          <p14:tracePt t="14433" x="4527550" y="2813050"/>
          <p14:tracePt t="14441" x="4568825" y="2813050"/>
          <p14:tracePt t="14448" x="4587875" y="2813050"/>
          <p14:tracePt t="14457" x="4608513" y="2813050"/>
          <p14:tracePt t="14481" x="4618038" y="2813050"/>
          <p14:tracePt t="14513" x="4629150" y="2813050"/>
          <p14:tracePt t="14529" x="4638675" y="2813050"/>
          <p14:tracePt t="14537" x="4648200" y="2813050"/>
          <p14:tracePt t="14553" x="4659313" y="2813050"/>
          <p14:tracePt t="14561" x="4668838" y="2813050"/>
          <p14:tracePt t="14896" x="4659313" y="2813050"/>
          <p14:tracePt t="14903" x="4629150" y="2813050"/>
          <p14:tracePt t="14909" x="4587875" y="2803525"/>
          <p14:tracePt t="14918" x="4497388" y="2803525"/>
          <p14:tracePt t="14925" x="4397375" y="2803525"/>
          <p14:tracePt t="14934" x="4337050" y="2813050"/>
          <p14:tracePt t="14939" x="4214813" y="2844800"/>
          <p14:tracePt t="14949" x="4064000" y="2874963"/>
          <p14:tracePt t="14955" x="3932238" y="2924175"/>
          <p14:tracePt t="14965" x="3841750" y="2944813"/>
          <p14:tracePt t="14983" x="3498850" y="3016250"/>
          <p14:tracePt t="14989" x="3317875" y="3046413"/>
          <p14:tracePt t="14997" x="3167063" y="3055938"/>
          <p14:tracePt t="15005" x="2974975" y="3086100"/>
          <p14:tracePt t="15013" x="2884488" y="3086100"/>
          <p14:tracePt t="15021" x="2692400" y="3106738"/>
          <p14:tracePt t="15028" x="2541588" y="3116263"/>
          <p14:tracePt t="15037" x="2370138" y="3136900"/>
          <p14:tracePt t="15044" x="2219325" y="3136900"/>
          <p14:tracePt t="15053" x="2157413" y="3146425"/>
          <p14:tracePt t="15060" x="1985963" y="3176588"/>
          <p14:tracePt t="15069" x="1906588" y="3197225"/>
          <p14:tracePt t="15076" x="1814513" y="3206750"/>
          <p14:tracePt t="15085" x="1633538" y="3257550"/>
          <p14:tracePt t="15093" x="1563688" y="3267075"/>
          <p14:tracePt t="15101" x="1482725" y="3297238"/>
          <p14:tracePt t="15109" x="1401763" y="3308350"/>
          <p14:tracePt t="15117" x="1320800" y="3338513"/>
          <p14:tracePt t="15125" x="1300163" y="3338513"/>
          <p14:tracePt t="15133" x="1250950" y="3359150"/>
          <p14:tracePt t="15141" x="1209675" y="3359150"/>
          <p14:tracePt t="15149" x="1179513" y="3368675"/>
          <p14:tracePt t="15157" x="1149350" y="3378200"/>
          <p14:tracePt t="15165" x="1128713" y="3389313"/>
          <p14:tracePt t="15173" x="1098550" y="3389313"/>
          <p14:tracePt t="15181" x="1079500" y="3398838"/>
          <p14:tracePt t="15189" x="1058863" y="3398838"/>
          <p14:tracePt t="15199" x="1049338" y="3408363"/>
          <p14:tracePt t="15205" x="1019175" y="3408363"/>
          <p14:tracePt t="15214" x="998538" y="3419475"/>
          <p14:tracePt t="15221" x="947738" y="3429000"/>
          <p14:tracePt t="15230" x="938213" y="3429000"/>
          <p14:tracePt t="15239" x="917575" y="3429000"/>
          <p14:tracePt t="15247" x="908050" y="3429000"/>
          <p14:tracePt t="15255" x="896938" y="3429000"/>
          <p14:tracePt t="15279" x="887413" y="3438525"/>
          <p14:tracePt t="15431" x="896938" y="3438525"/>
          <p14:tracePt t="15439" x="917575" y="3438525"/>
          <p14:tracePt t="15447" x="938213" y="3429000"/>
          <p14:tracePt t="15455" x="947738" y="3429000"/>
          <p14:tracePt t="15463" x="977900" y="3419475"/>
          <p14:tracePt t="15471" x="1028700" y="3408363"/>
          <p14:tracePt t="15479" x="1068388" y="3398838"/>
          <p14:tracePt t="15489" x="1128713" y="3368675"/>
          <p14:tracePt t="15496" x="1179513" y="3359150"/>
          <p14:tracePt t="15505" x="1220788" y="3348038"/>
          <p14:tracePt t="15512" x="1260475" y="3338513"/>
          <p14:tracePt t="15521" x="1311275" y="3338513"/>
          <p14:tracePt t="15529" x="1350963" y="3327400"/>
          <p14:tracePt t="15537" x="1392238" y="3317875"/>
          <p14:tracePt t="15545" x="1422400" y="3308350"/>
          <p14:tracePt t="15553" x="1452563" y="3308350"/>
          <p14:tracePt t="15561" x="1503363" y="3297238"/>
          <p14:tracePt t="15569" x="1533525" y="3287713"/>
          <p14:tracePt t="15577" x="1543050" y="3287713"/>
          <p14:tracePt t="15585" x="1573213" y="3278188"/>
          <p14:tracePt t="15592" x="1593850" y="3278188"/>
          <p14:tracePt t="15601" x="1612900" y="3267075"/>
          <p14:tracePt t="15608" x="1624013" y="3267075"/>
          <p14:tracePt t="15617" x="1643063" y="3257550"/>
          <p14:tracePt t="15624" x="1654175" y="3257550"/>
          <p14:tracePt t="15633" x="1663700" y="3257550"/>
          <p14:tracePt t="15640" x="1684338" y="3257550"/>
          <p14:tracePt t="15649" x="1704975" y="3257550"/>
          <p14:tracePt t="15656" x="1724025" y="3257550"/>
          <p14:tracePt t="15665" x="1735138" y="3257550"/>
          <p14:tracePt t="15673" x="1754188" y="3257550"/>
          <p14:tracePt t="15681" x="1784350" y="3248025"/>
          <p14:tracePt t="15688" x="1804988" y="3248025"/>
          <p14:tracePt t="15697" x="1825625" y="3248025"/>
          <p14:tracePt t="15704" x="1855788" y="3248025"/>
          <p14:tracePt t="15712" x="1876425" y="3248025"/>
          <p14:tracePt t="15721" x="1906588" y="3248025"/>
          <p14:tracePt t="15736" x="1936750" y="3248025"/>
          <p14:tracePt t="15747" x="1955800" y="3248025"/>
          <p14:tracePt t="15752" x="1976438" y="3248025"/>
          <p14:tracePt t="15763" x="1985963" y="3248025"/>
          <p14:tracePt t="15768" x="1997075" y="3248025"/>
          <p14:tracePt t="15778" x="2016125" y="3248025"/>
          <p14:tracePt t="15786" x="2027238" y="3248025"/>
          <p14:tracePt t="15795" x="2036763" y="3248025"/>
          <p14:tracePt t="15803" x="2047875" y="3248025"/>
          <p14:tracePt t="15811" x="2057400" y="3248025"/>
          <p14:tracePt t="15819" x="2078038" y="3248025"/>
          <p14:tracePt t="15835" x="2087563" y="3248025"/>
          <p14:tracePt t="15932" x="2097088" y="3248025"/>
          <p14:tracePt t="15948" x="2108200" y="3248025"/>
          <p14:tracePt t="15956" x="2127250" y="3248025"/>
          <p14:tracePt t="15971" x="2138363" y="3248025"/>
          <p14:tracePt t="15979" x="2147888" y="3248025"/>
          <p14:tracePt t="15987" x="2157413" y="3248025"/>
          <p14:tracePt t="16003" x="2168525" y="3248025"/>
          <p14:tracePt t="16051" x="2178050" y="3248025"/>
          <p14:tracePt t="16111" x="2187575" y="3248025"/>
          <p14:tracePt t="16392" x="2198688" y="3248025"/>
          <p14:tracePt t="16439" x="2208213" y="3248025"/>
          <p14:tracePt t="16448" x="2219325" y="3248025"/>
          <p14:tracePt t="16456" x="2238375" y="3257550"/>
          <p14:tracePt t="16463" x="2268538" y="3257550"/>
          <p14:tracePt t="16471" x="2328863" y="3267075"/>
          <p14:tracePt t="16479" x="2400300" y="3267075"/>
          <p14:tracePt t="16487" x="2451100" y="3287713"/>
          <p14:tracePt t="16495" x="2520950" y="3287713"/>
          <p14:tracePt t="16502" x="2641600" y="3297238"/>
          <p14:tracePt t="16511" x="2713038" y="3297238"/>
          <p14:tracePt t="16518" x="2763838" y="3297238"/>
          <p14:tracePt t="16527" x="2813050" y="3297238"/>
          <p14:tracePt t="16534" x="2873375" y="3297238"/>
          <p14:tracePt t="16542" x="2903538" y="3297238"/>
          <p14:tracePt t="16550" x="2924175" y="3297238"/>
          <p14:tracePt t="16559" x="2935288" y="3297238"/>
          <p14:tracePt t="16566" x="2944813" y="3297238"/>
          <p14:tracePt t="16583" x="2954338" y="3297238"/>
          <p14:tracePt t="16590" x="2965450" y="3297238"/>
          <p14:tracePt t="16600" x="2974975" y="3297238"/>
          <p14:tracePt t="16624" x="2984500" y="3297238"/>
          <p14:tracePt t="16630" x="2995613" y="3297238"/>
          <p14:tracePt t="16640" x="3005138" y="3297238"/>
          <p14:tracePt t="16649" x="3014663" y="3297238"/>
          <p14:tracePt t="16656" x="3014663" y="3287713"/>
          <p14:tracePt t="16665" x="3025775" y="3287713"/>
          <p14:tracePt t="16697" x="3035300" y="3287713"/>
          <p14:tracePt t="16761" x="3044825" y="3278188"/>
          <p14:tracePt t="16784" x="3044825" y="3267075"/>
          <p14:tracePt t="16792" x="3055938" y="3267075"/>
          <p14:tracePt t="17334" x="3065463" y="3267075"/>
          <p14:tracePt t="17341" x="3095625" y="3267075"/>
          <p14:tracePt t="17349" x="3125788" y="3257550"/>
          <p14:tracePt t="17357" x="3186113" y="3248025"/>
          <p14:tracePt t="17365" x="3297238" y="3227388"/>
          <p14:tracePt t="17373" x="3398838" y="3217863"/>
          <p14:tracePt t="17381" x="3479800" y="3206750"/>
          <p14:tracePt t="17389" x="3559175" y="3187700"/>
          <p14:tracePt t="17397" x="3651250" y="3187700"/>
          <p14:tracePt t="17405" x="3802063" y="3187700"/>
          <p14:tracePt t="17413" x="3862388" y="3187700"/>
          <p14:tracePt t="17421" x="3913188" y="3187700"/>
          <p14:tracePt t="17429" x="3962400" y="3187700"/>
          <p14:tracePt t="17437" x="3973513" y="3187700"/>
          <p14:tracePt t="17447" x="4003675" y="3187700"/>
          <p14:tracePt t="17455" x="4013200" y="3176588"/>
          <p14:tracePt t="17470" x="4024313" y="3176588"/>
          <p14:tracePt t="17495" x="4033838" y="3176588"/>
          <p14:tracePt t="17511" x="4043363" y="3176588"/>
          <p14:tracePt t="17527" x="4054475" y="3176588"/>
          <p14:tracePt t="17535" x="4064000" y="3167063"/>
          <p14:tracePt t="17550" x="4073525" y="3155950"/>
          <p14:tracePt t="17559" x="4084638" y="3155950"/>
          <p14:tracePt t="18368" x="4084638" y="3176588"/>
          <p14:tracePt t="18384" x="4073525" y="3197225"/>
          <p14:tracePt t="18391" x="4064000" y="3217863"/>
          <p14:tracePt t="18399" x="4064000" y="3236913"/>
          <p14:tracePt t="18405" x="4064000" y="3257550"/>
          <p14:tracePt t="18421" x="4064000" y="3278188"/>
          <p14:tracePt t="18429" x="4064000" y="3297238"/>
          <p14:tracePt t="18437" x="4073525" y="3308350"/>
          <p14:tracePt t="18445" x="4084638" y="3317875"/>
          <p14:tracePt t="18453" x="4094163" y="3327400"/>
          <p14:tracePt t="18460" x="4103688" y="3327400"/>
          <p14:tracePt t="18468" x="4114800" y="3327400"/>
          <p14:tracePt t="18590" x="4114800" y="3338513"/>
          <p14:tracePt t="18598" x="4114800" y="3348038"/>
          <p14:tracePt t="18614" x="4114800" y="3359150"/>
          <p14:tracePt t="18630" x="4103688" y="3359150"/>
          <p14:tracePt t="18646" x="4103688" y="3368675"/>
          <p14:tracePt t="18670" x="4103688" y="3378200"/>
          <p14:tracePt t="18686" x="4103688" y="3389313"/>
          <p14:tracePt t="18710" x="4103688" y="3398838"/>
          <p14:tracePt t="18726" x="4114800" y="3398838"/>
          <p14:tracePt t="18734" x="4124325" y="3398838"/>
          <p14:tracePt t="18742" x="4144963" y="3398838"/>
          <p14:tracePt t="18750" x="4175125" y="3398838"/>
          <p14:tracePt t="18758" x="4184650" y="3398838"/>
          <p14:tracePt t="18766" x="4214813" y="3398838"/>
          <p14:tracePt t="18774" x="4244975" y="3398838"/>
          <p14:tracePt t="18782" x="4275138" y="3398838"/>
          <p14:tracePt t="18790" x="4305300" y="3398838"/>
          <p14:tracePt t="18798" x="4337050" y="3398838"/>
          <p14:tracePt t="18806" x="4346575" y="3398838"/>
          <p14:tracePt t="18816" x="4356100" y="3398838"/>
          <p14:tracePt t="18822" x="4376738" y="3398838"/>
          <p14:tracePt t="18832" x="4386263" y="3389313"/>
          <p14:tracePt t="18938" x="4386263" y="3378200"/>
          <p14:tracePt t="19050" x="4406900" y="3378200"/>
          <p14:tracePt t="19058" x="4416425" y="3389313"/>
          <p14:tracePt t="19065" x="4427538" y="3449638"/>
          <p14:tracePt t="19074" x="4427538" y="3489325"/>
          <p14:tracePt t="19285" x="4467225" y="3468688"/>
          <p14:tracePt t="19293" x="4518025" y="3468688"/>
          <p14:tracePt t="19301" x="4710113" y="3449638"/>
          <p14:tracePt t="19309" x="4800600" y="3449638"/>
          <p14:tracePt t="19317" x="4972050" y="3449638"/>
          <p14:tracePt t="19328" x="5294313" y="3459163"/>
          <p14:tracePt t="19331" x="5475288" y="3459163"/>
          <p14:tracePt t="19340" x="5516563" y="3459163"/>
          <p14:tracePt t="19347" x="5535613" y="3459163"/>
          <p14:tracePt t="19355" x="5567363" y="3438525"/>
          <p14:tracePt t="19362" x="5597525" y="3419475"/>
          <p14:tracePt t="19370" x="5657850" y="3398838"/>
          <p14:tracePt t="19378" x="5697538" y="3359150"/>
          <p14:tracePt t="19388" x="5727700" y="3338513"/>
          <p14:tracePt t="19394" x="5818188" y="3287713"/>
          <p14:tracePt t="19404" x="5919788" y="3248025"/>
          <p14:tracePt t="19412" x="6040438" y="3187700"/>
          <p14:tracePt t="19420" x="6151563" y="3146425"/>
          <p14:tracePt t="19428" x="6272213" y="3095625"/>
          <p14:tracePt t="19436" x="6373813" y="3055938"/>
          <p14:tracePt t="19444" x="6545263" y="3005138"/>
          <p14:tracePt t="19452" x="6624638" y="2984500"/>
          <p14:tracePt t="19460" x="6705600" y="2954338"/>
          <p14:tracePt t="19468" x="6807200" y="2924175"/>
          <p14:tracePt t="19476" x="6858000" y="2914650"/>
          <p14:tracePt t="19484" x="6897688" y="2905125"/>
          <p14:tracePt t="19492" x="6918325" y="2894013"/>
          <p14:tracePt t="19500" x="6937375" y="2884488"/>
          <p14:tracePt t="19509" x="6958013" y="2884488"/>
          <p14:tracePt t="19516" x="6988175" y="2874963"/>
          <p14:tracePt t="19524" x="7018338" y="2863850"/>
          <p14:tracePt t="19532" x="7048500" y="2863850"/>
          <p14:tracePt t="19540" x="7099300" y="2854325"/>
          <p14:tracePt t="19549" x="7180263" y="2854325"/>
          <p14:tracePt t="19557" x="7261225" y="2833688"/>
          <p14:tracePt t="19564" x="7391400" y="2824163"/>
          <p14:tracePt t="19573" x="7583488" y="2803525"/>
          <p14:tracePt t="19581" x="7694613" y="2794000"/>
          <p14:tracePt t="19589" x="7815263" y="2782888"/>
          <p14:tracePt t="19597" x="7875588" y="2763838"/>
          <p14:tracePt t="19604" x="7986713" y="2752725"/>
          <p14:tracePt t="19613" x="8067675" y="2722563"/>
          <p14:tracePt t="19621" x="8128000" y="2713038"/>
          <p14:tracePt t="19628" x="8158163" y="2692400"/>
          <p14:tracePt t="19636" x="8197850" y="2673350"/>
          <p14:tracePt t="19644" x="8218488" y="2652713"/>
          <p14:tracePt t="19652" x="8218488" y="2632075"/>
          <p14:tracePt t="19660" x="8248650" y="2601913"/>
          <p14:tracePt t="19670" x="8269288" y="2571750"/>
          <p14:tracePt t="19678" x="8289925" y="2511425"/>
          <p14:tracePt t="19686" x="8299450" y="2460625"/>
          <p14:tracePt t="19694" x="8320088" y="2420938"/>
          <p14:tracePt t="19702" x="8339138" y="2370138"/>
          <p14:tracePt t="19710" x="8339138" y="2330450"/>
          <p14:tracePt t="19718" x="8339138" y="2279650"/>
          <p14:tracePt t="19726" x="8339138" y="2238375"/>
          <p14:tracePt t="19734" x="8339138" y="2178050"/>
          <p14:tracePt t="19742" x="8339138" y="2117725"/>
          <p14:tracePt t="19750" x="8320088" y="2078038"/>
          <p14:tracePt t="19757" x="8308975" y="2006600"/>
          <p14:tracePt t="19766" x="8269288" y="1946275"/>
          <p14:tracePt t="19774" x="8248650" y="1895475"/>
          <p14:tracePt t="19782" x="8229600" y="1865313"/>
          <p14:tracePt t="19791" x="8197850" y="1825625"/>
          <p14:tracePt t="19798" x="8178800" y="1795463"/>
          <p14:tracePt t="19807" x="8128000" y="1724025"/>
          <p14:tracePt t="19814" x="8097838" y="1693863"/>
          <p14:tracePt t="19822" x="8067675" y="1663700"/>
          <p14:tracePt t="19830" x="8047038" y="1633538"/>
          <p14:tracePt t="19838" x="7996238" y="1593850"/>
          <p14:tracePt t="19846" x="7916863" y="1552575"/>
          <p14:tracePt t="19854" x="7866063" y="1522413"/>
          <p14:tracePt t="19862" x="7785100" y="1492250"/>
          <p14:tracePt t="19870" x="7745413" y="1482725"/>
          <p14:tracePt t="19878" x="7673975" y="1452563"/>
          <p14:tracePt t="19886" x="7604125" y="1441450"/>
          <p14:tracePt t="19894" x="7502525" y="1411288"/>
          <p14:tracePt t="19902" x="7472363" y="1411288"/>
          <p14:tracePt t="19910" x="7402513" y="1411288"/>
          <p14:tracePt t="19920" x="7300913" y="1411288"/>
          <p14:tracePt t="19926" x="7231063" y="1411288"/>
          <p14:tracePt t="19936" x="7200900" y="1411288"/>
          <p14:tracePt t="19942" x="7129463" y="1411288"/>
          <p14:tracePt t="19952" x="7048500" y="1411288"/>
          <p14:tracePt t="19960" x="7008813" y="1411288"/>
          <p14:tracePt t="19975" x="6958013" y="1422400"/>
          <p14:tracePt t="19976" x="6927850" y="1431925"/>
          <p14:tracePt t="19984" x="6888163" y="1441450"/>
          <p14:tracePt t="19992" x="6846888" y="1441450"/>
          <p14:tracePt t="20000" x="6816725" y="1462088"/>
          <p14:tracePt t="20008" x="6765925" y="1482725"/>
          <p14:tracePt t="20016" x="6705600" y="1503363"/>
          <p14:tracePt t="20024" x="6675438" y="1512888"/>
          <p14:tracePt t="20032" x="6624638" y="1533525"/>
          <p14:tracePt t="20039" x="6584950" y="1563688"/>
          <p14:tracePt t="20048" x="6534150" y="1593850"/>
          <p14:tracePt t="20056" x="6503988" y="1612900"/>
          <p14:tracePt t="20064" x="6484938" y="1633538"/>
          <p14:tracePt t="20072" x="6473825" y="1663700"/>
          <p14:tracePt t="20080" x="6464300" y="1684338"/>
          <p14:tracePt t="20089" x="6464300" y="1735138"/>
          <p14:tracePt t="20096" x="6464300" y="1765300"/>
          <p14:tracePt t="20104" x="6464300" y="1804988"/>
          <p14:tracePt t="20112" x="6464300" y="1846263"/>
          <p14:tracePt t="20120" x="6464300" y="1876425"/>
          <p14:tracePt t="20128" x="6484938" y="1936750"/>
          <p14:tracePt t="20136" x="6515100" y="1966913"/>
          <p14:tracePt t="20144" x="6564313" y="2006600"/>
          <p14:tracePt t="20152" x="6594475" y="2027238"/>
          <p14:tracePt t="20160" x="6656388" y="2047875"/>
          <p14:tracePt t="20168" x="6735763" y="2078038"/>
          <p14:tracePt t="20176" x="6796088" y="2078038"/>
          <p14:tracePt t="20184" x="6897688" y="2078038"/>
          <p14:tracePt t="20192" x="6948488" y="2078038"/>
          <p14:tracePt t="20200" x="7069138" y="2078038"/>
          <p14:tracePt t="20208" x="7180263" y="2057400"/>
          <p14:tracePt t="20218" x="7321550" y="2027238"/>
          <p14:tracePt t="20224" x="7402513" y="1997075"/>
          <p14:tracePt t="20234" x="7462838" y="1955800"/>
          <p14:tracePt t="20242" x="7532688" y="1925638"/>
          <p14:tracePt t="20250" x="7553325" y="1906588"/>
          <p14:tracePt t="20258" x="7573963" y="1895475"/>
          <p14:tracePt t="20266" x="7583488" y="1876425"/>
          <p14:tracePt t="20274" x="7583488" y="1865313"/>
          <p14:tracePt t="20290" x="7583488" y="1855788"/>
          <p14:tracePt t="20298" x="7583488" y="1846263"/>
          <p14:tracePt t="20458" x="7583488" y="1865313"/>
          <p14:tracePt t="20466" x="7573963" y="1895475"/>
          <p14:tracePt t="20474" x="7532688" y="1955800"/>
          <p14:tracePt t="20482" x="7502525" y="2036763"/>
          <p14:tracePt t="20490" x="7481888" y="2097088"/>
          <p14:tracePt t="20500" x="7391400" y="2379663"/>
          <p14:tracePt t="20506" x="7300913" y="2592388"/>
          <p14:tracePt t="20516" x="7250113" y="2813050"/>
          <p14:tracePt t="20524" x="7200900" y="3046413"/>
          <p14:tracePt t="20532" x="7180263" y="3248025"/>
          <p14:tracePt t="20540" x="7159625" y="3509963"/>
          <p14:tracePt t="20548" x="7159625" y="3702050"/>
          <p14:tracePt t="20556" x="7159625" y="3883025"/>
          <p14:tracePt t="20564" x="7170738" y="4114800"/>
          <p14:tracePt t="20572" x="7200900" y="4216400"/>
          <p14:tracePt t="20580" x="7200900" y="4295775"/>
          <p14:tracePt t="20588" x="7231063" y="4376738"/>
          <p14:tracePt t="20596" x="7231063" y="4406900"/>
          <p14:tracePt t="20604" x="7240588" y="4437063"/>
          <p14:tracePt t="20612" x="7240588" y="4467225"/>
          <p14:tracePt t="20620" x="7250113" y="4487863"/>
          <p14:tracePt t="20636" x="7250113" y="4497388"/>
          <p14:tracePt t="20661" x="7250113" y="4508500"/>
          <p14:tracePt t="20692" x="7250113" y="4518025"/>
          <p14:tracePt t="20701" x="7250113" y="4527550"/>
          <p14:tracePt t="20716" x="7250113" y="4538663"/>
          <p14:tracePt t="20724" x="7250113" y="4559300"/>
          <p14:tracePt t="20732" x="7250113" y="4578350"/>
          <p14:tracePt t="20740" x="7250113" y="4598988"/>
          <p14:tracePt t="20748" x="7240588" y="4619625"/>
          <p14:tracePt t="20756" x="7240588" y="4629150"/>
          <p14:tracePt t="20766" x="7240588" y="4659313"/>
          <p14:tracePt t="20773" x="7240588" y="4679950"/>
          <p14:tracePt t="20783" x="7240588" y="4699000"/>
          <p14:tracePt t="20791" x="7240588" y="4710113"/>
          <p14:tracePt t="20799" x="7240588" y="4719638"/>
          <p14:tracePt t="21073" x="7240588" y="4710113"/>
          <p14:tracePt t="21089" x="7240588" y="4699000"/>
          <p14:tracePt t="21104" x="7240588" y="4689475"/>
          <p14:tracePt t="21120" x="7231063" y="4668838"/>
          <p14:tracePt t="21128" x="7231063" y="4659313"/>
          <p14:tracePt t="21136" x="7219950" y="4649788"/>
          <p14:tracePt t="21144" x="7210425" y="4638675"/>
          <p14:tracePt t="21151" x="7200900" y="4638675"/>
          <p14:tracePt t="21160" x="7189788" y="4638675"/>
          <p14:tracePt t="21168" x="7170738" y="4629150"/>
          <p14:tracePt t="21176" x="7150100" y="4629150"/>
          <p14:tracePt t="21184" x="7129463" y="4629150"/>
          <p14:tracePt t="21192" x="7119938" y="4629150"/>
          <p14:tracePt t="21200" x="7108825" y="4629150"/>
          <p14:tracePt t="21208" x="7078663" y="4629150"/>
          <p14:tracePt t="21217" x="7059613" y="4629150"/>
          <p14:tracePt t="21224" x="7038975" y="4649788"/>
          <p14:tracePt t="21232" x="7008813" y="4668838"/>
          <p14:tracePt t="21240" x="6978650" y="4699000"/>
          <p14:tracePt t="21248" x="6937375" y="4740275"/>
          <p14:tracePt t="21256" x="6918325" y="4779963"/>
          <p14:tracePt t="21264" x="6907213" y="4800600"/>
          <p14:tracePt t="21272" x="6888163" y="4830763"/>
          <p14:tracePt t="21280" x="6867525" y="4860925"/>
          <p14:tracePt t="21288" x="6846888" y="4891088"/>
          <p14:tracePt t="21296" x="6837363" y="4921250"/>
          <p14:tracePt t="21304" x="6837363" y="4941888"/>
          <p14:tracePt t="21312" x="6837363" y="4951413"/>
          <p14:tracePt t="21320" x="6837363" y="4962525"/>
          <p14:tracePt t="21330" x="6837363" y="4981575"/>
          <p14:tracePt t="21336" x="6837363" y="4992688"/>
          <p14:tracePt t="21346" x="6837363" y="5011738"/>
          <p14:tracePt t="21362" x="6837363" y="5032375"/>
          <p14:tracePt t="21370" x="6846888" y="5041900"/>
          <p14:tracePt t="21378" x="6867525" y="5053013"/>
          <p14:tracePt t="21386" x="6897688" y="5062538"/>
          <p14:tracePt t="21394" x="6927850" y="5073650"/>
          <p14:tracePt t="21402" x="6978650" y="5083175"/>
          <p14:tracePt t="21410" x="7018338" y="5092700"/>
          <p14:tracePt t="21418" x="7078663" y="5113338"/>
          <p14:tracePt t="21426" x="7119938" y="5122863"/>
          <p14:tracePt t="21434" x="7180263" y="5122863"/>
          <p14:tracePt t="21442" x="7280275" y="5133975"/>
          <p14:tracePt t="21449" x="7351713" y="5133975"/>
          <p14:tracePt t="21458" x="7402513" y="5133975"/>
          <p14:tracePt t="21465" x="7442200" y="5133975"/>
          <p14:tracePt t="21474" x="7481888" y="5133975"/>
          <p14:tracePt t="21482" x="7513638" y="5133975"/>
          <p14:tracePt t="21490" x="7543800" y="5133975"/>
          <p14:tracePt t="21498" x="7562850" y="5122863"/>
          <p14:tracePt t="21506" x="7573963" y="5113338"/>
          <p14:tracePt t="21514" x="7583488" y="5103813"/>
          <p14:tracePt t="21522" x="7583488" y="5092700"/>
          <p14:tracePt t="21530" x="7583488" y="5073650"/>
          <p14:tracePt t="21538" x="7583488" y="5041900"/>
          <p14:tracePt t="21546" x="7593013" y="5022850"/>
          <p14:tracePt t="21554" x="7593013" y="4992688"/>
          <p14:tracePt t="21561" x="7593013" y="4962525"/>
          <p14:tracePt t="21570" x="7593013" y="4941888"/>
          <p14:tracePt t="21578" x="7593013" y="4902200"/>
          <p14:tracePt t="21586" x="7573963" y="4881563"/>
          <p14:tracePt t="21593" x="7553325" y="4860925"/>
          <p14:tracePt t="21604" x="7532688" y="4840288"/>
          <p14:tracePt t="21610" x="7502525" y="4821238"/>
          <p14:tracePt t="21620" x="7481888" y="4810125"/>
          <p14:tracePt t="21626" x="7442200" y="4800600"/>
          <p14:tracePt t="21636" x="7412038" y="4791075"/>
          <p14:tracePt t="21644" x="7391400" y="4791075"/>
          <p14:tracePt t="21652" x="7372350" y="4791075"/>
          <p14:tracePt t="21668" x="7351713" y="4791075"/>
          <p14:tracePt t="21684" x="7342188" y="4791075"/>
          <p14:tracePt t="21699" x="7331075" y="4791075"/>
          <p14:tracePt t="21732" x="7331075" y="4800600"/>
          <p14:tracePt t="21772" x="7321550" y="4800600"/>
          <p14:tracePt t="21780" x="7321550" y="4810125"/>
          <p14:tracePt t="22266" x="7321550" y="4821238"/>
          <p14:tracePt t="22392" x="7310438" y="4821238"/>
          <p14:tracePt t="23368" x="7300913" y="4821238"/>
          <p14:tracePt t="23376" x="7270750" y="4821238"/>
          <p14:tracePt t="23384" x="7219950" y="4821238"/>
          <p14:tracePt t="23392" x="7138988" y="4800600"/>
          <p14:tracePt t="23400" x="7059613" y="4791075"/>
          <p14:tracePt t="23408" x="6907213" y="4740275"/>
          <p14:tracePt t="23416" x="6686550" y="4689475"/>
          <p14:tracePt t="23424" x="6454775" y="4619625"/>
          <p14:tracePt t="23432" x="6302375" y="4589463"/>
          <p14:tracePt t="23440" x="6070600" y="4508500"/>
          <p14:tracePt t="23448" x="5868988" y="4437063"/>
          <p14:tracePt t="23457" x="5697538" y="4376738"/>
          <p14:tracePt t="23464" x="5576888" y="4316413"/>
          <p14:tracePt t="23474" x="5456238" y="4256088"/>
          <p14:tracePt t="23480" x="5324475" y="4175125"/>
          <p14:tracePt t="23490" x="5233988" y="4124325"/>
          <p14:tracePt t="23496" x="5173663" y="4084638"/>
          <p14:tracePt t="23503" x="5102225" y="4054475"/>
          <p14:tracePt t="23511" x="5053013" y="4013200"/>
          <p14:tracePt t="23519" x="4991100" y="3983038"/>
          <p14:tracePt t="23527" x="4911725" y="3933825"/>
          <p14:tracePt t="23535" x="4840288" y="3913188"/>
          <p14:tracePt t="23544" x="4779963" y="3883025"/>
          <p14:tracePt t="23553" x="4710113" y="3841750"/>
          <p14:tracePt t="23559" x="4678363" y="3832225"/>
          <p14:tracePt t="23570" x="4618038" y="3811588"/>
          <p14:tracePt t="23575" x="4578350" y="3792538"/>
          <p14:tracePt t="23585" x="4527550" y="3762375"/>
          <p14:tracePt t="23593" x="4497388" y="3751263"/>
          <p14:tracePt t="23601" x="4457700" y="3732213"/>
          <p14:tracePt t="23609" x="4406900" y="3721100"/>
          <p14:tracePt t="23617" x="4367213" y="3702050"/>
          <p14:tracePt t="23626" x="4316413" y="3670300"/>
          <p14:tracePt t="23633" x="4286250" y="3660775"/>
          <p14:tracePt t="23641" x="4244975" y="3651250"/>
          <p14:tracePt t="23649" x="4214813" y="3651250"/>
          <p14:tracePt t="23658" x="4184650" y="3640138"/>
          <p14:tracePt t="23665" x="4165600" y="3630613"/>
          <p14:tracePt t="23673" x="4154488" y="3630613"/>
          <p14:tracePt t="23681" x="4133850" y="3630613"/>
          <p14:tracePt t="23689" x="4124325" y="3621088"/>
          <p14:tracePt t="23771" x="4114800" y="3621088"/>
          <p14:tracePt t="24141" x="4124325" y="3621088"/>
          <p14:tracePt t="24181" x="4133850" y="3621088"/>
          <p14:tracePt t="24197" x="4144963" y="3621088"/>
          <p14:tracePt t="24213" x="4154488" y="3621088"/>
          <p14:tracePt t="24221" x="4165600" y="3621088"/>
          <p14:tracePt t="24229" x="4184650" y="3621088"/>
          <p14:tracePt t="24237" x="4214813" y="3630613"/>
          <p14:tracePt t="24245" x="4256088" y="3630613"/>
          <p14:tracePt t="24253" x="4305300" y="3640138"/>
          <p14:tracePt t="24261" x="4356100" y="3640138"/>
          <p14:tracePt t="24270" x="4406900" y="3640138"/>
          <p14:tracePt t="24277" x="4446588" y="3660775"/>
          <p14:tracePt t="24285" x="4476750" y="3660775"/>
          <p14:tracePt t="24293" x="4518025" y="3660775"/>
          <p14:tracePt t="24301" x="4548188" y="3660775"/>
          <p14:tracePt t="24309" x="4578350" y="3660775"/>
          <p14:tracePt t="24318" x="4598988" y="3660775"/>
          <p14:tracePt t="24325" x="4618038" y="3660775"/>
          <p14:tracePt t="24334" x="4629150" y="3660775"/>
          <p14:tracePt t="24341" x="4648200" y="3660775"/>
          <p14:tracePt t="24349" x="4659313" y="3660775"/>
          <p14:tracePt t="24357" x="4678363" y="3660775"/>
          <p14:tracePt t="24463" x="4689475" y="3660775"/>
          <p14:tracePt t="24471" x="4710113" y="3660775"/>
          <p14:tracePt t="24479" x="4729163" y="3660775"/>
          <p14:tracePt t="24487" x="4749800" y="3660775"/>
          <p14:tracePt t="24504" x="4770438" y="3660775"/>
          <p14:tracePt t="24511" x="4779963" y="3660775"/>
          <p14:tracePt t="24520" x="4789488" y="3660775"/>
          <p14:tracePt t="24536" x="4789488" y="3651250"/>
          <p14:tracePt t="24552" x="4800600" y="3651250"/>
          <p14:tracePt t="24584" x="4810125" y="3651250"/>
          <p14:tracePt t="24593" x="4819650" y="3651250"/>
          <p14:tracePt t="24602" x="4819650" y="3640138"/>
          <p14:tracePt t="24608" x="4830763" y="3640138"/>
          <p14:tracePt t="24618" x="4830763" y="3630613"/>
          <p14:tracePt t="24624" x="4849813" y="3621088"/>
          <p14:tracePt t="24632" x="4860925" y="3621088"/>
          <p14:tracePt t="24640" x="4881563" y="3621088"/>
          <p14:tracePt t="24648" x="4900613" y="3609975"/>
          <p14:tracePt t="24657" x="4921250" y="3590925"/>
          <p14:tracePt t="24665" x="4941888" y="3579813"/>
          <p14:tracePt t="24674" x="4951413" y="3570288"/>
          <p14:tracePt t="24681" x="4960938" y="3560763"/>
          <p14:tracePt t="24691" x="4972050" y="3560763"/>
          <p14:tracePt t="24698" x="4991100" y="3549650"/>
          <p14:tracePt t="24706" x="5002213" y="3549650"/>
          <p14:tracePt t="24721" x="5002213" y="3540125"/>
          <p14:tracePt t="24753" x="5011738" y="3540125"/>
          <p14:tracePt t="24833" x="5002213" y="3549650"/>
          <p14:tracePt t="24841" x="4991100" y="3560763"/>
          <p14:tracePt t="24849" x="4972050" y="3579813"/>
          <p14:tracePt t="24857" x="4941888" y="3590925"/>
          <p14:tracePt t="24865" x="4911725" y="3600450"/>
          <p14:tracePt t="24873" x="4849813" y="3621088"/>
          <p14:tracePt t="24882" x="4789488" y="3630613"/>
          <p14:tracePt t="24889" x="4710113" y="3660775"/>
          <p14:tracePt t="24898" x="4568825" y="3690938"/>
          <p14:tracePt t="24905" x="4416425" y="3721100"/>
          <p14:tracePt t="24913" x="4337050" y="3732213"/>
          <p14:tracePt t="24921" x="4184650" y="3751263"/>
          <p14:tracePt t="24929" x="4094163" y="3762375"/>
          <p14:tracePt t="24937" x="3943350" y="3781425"/>
          <p14:tracePt t="24945" x="3811588" y="3781425"/>
          <p14:tracePt t="24955" x="3711575" y="3792538"/>
          <p14:tracePt t="24964" x="3630613" y="3792538"/>
          <p14:tracePt t="24971" x="3559175" y="3792538"/>
          <p14:tracePt t="24979" x="3459163" y="3792538"/>
          <p14:tracePt t="24987" x="3387725" y="3792538"/>
          <p14:tracePt t="24995" x="3308350" y="3792538"/>
          <p14:tracePt t="25003" x="3197225" y="3792538"/>
          <p14:tracePt t="25011" x="3136900" y="3792538"/>
          <p14:tracePt t="25019" x="3055938" y="3802063"/>
          <p14:tracePt t="25027" x="3025775" y="3802063"/>
          <p14:tracePt t="25035" x="2954338" y="3802063"/>
          <p14:tracePt t="25043" x="2884488" y="3802063"/>
          <p14:tracePt t="25051" x="2803525" y="3822700"/>
          <p14:tracePt t="25059" x="2743200" y="3822700"/>
          <p14:tracePt t="25067" x="2701925" y="3822700"/>
          <p14:tracePt t="25075" x="2671763" y="3832225"/>
          <p14:tracePt t="25083" x="2652713" y="3832225"/>
          <p14:tracePt t="25091" x="2622550" y="3841750"/>
          <p14:tracePt t="25099" x="2601913" y="3841750"/>
          <p14:tracePt t="25107" x="2581275" y="3852863"/>
          <p14:tracePt t="25115" x="2560638" y="3852863"/>
          <p14:tracePt t="25123" x="2551113" y="3862388"/>
          <p14:tracePt t="25131" x="2530475" y="3862388"/>
          <p14:tracePt t="25139" x="2500313" y="3873500"/>
          <p14:tracePt t="25147" x="2470150" y="3873500"/>
          <p14:tracePt t="25155" x="2409825" y="3883025"/>
          <p14:tracePt t="25163" x="2379663" y="3892550"/>
          <p14:tracePt t="25171" x="2339975" y="3903663"/>
          <p14:tracePt t="25180" x="2289175" y="3913188"/>
          <p14:tracePt t="25187" x="2249488" y="3922713"/>
          <p14:tracePt t="25195" x="2187575" y="3933825"/>
          <p14:tracePt t="25203" x="2147888" y="3933825"/>
          <p14:tracePt t="25213" x="2097088" y="3943350"/>
          <p14:tracePt t="25219" x="2057400" y="3952875"/>
          <p14:tracePt t="25230" x="2027238" y="3952875"/>
          <p14:tracePt t="25235" x="1997075" y="3963988"/>
          <p14:tracePt t="25246" x="1976438" y="3973513"/>
          <p14:tracePt t="25253" x="1966913" y="3973513"/>
          <p14:tracePt t="25454" x="1976438" y="3973513"/>
          <p14:tracePt t="25682" x="1985963" y="3973513"/>
          <p14:tracePt t="25804" x="1997075" y="3973513"/>
          <p14:tracePt t="25818" x="2006600" y="3973513"/>
          <p14:tracePt t="25826" x="2027238" y="3973513"/>
          <p14:tracePt t="25835" x="2036763" y="3973513"/>
          <p14:tracePt t="25841" x="2066925" y="3973513"/>
          <p14:tracePt t="25849" x="2097088" y="3973513"/>
          <p14:tracePt t="25857" x="2147888" y="3973513"/>
          <p14:tracePt t="25865" x="2187575" y="3973513"/>
          <p14:tracePt t="25873" x="2259013" y="3973513"/>
          <p14:tracePt t="25881" x="2349500" y="3973513"/>
          <p14:tracePt t="25889" x="2430463" y="3973513"/>
          <p14:tracePt t="25897" x="2511425" y="3973513"/>
          <p14:tracePt t="25905" x="2601913" y="3973513"/>
          <p14:tracePt t="25913" x="2682875" y="3973513"/>
          <p14:tracePt t="25921" x="2773363" y="3973513"/>
          <p14:tracePt t="25929" x="2854325" y="3973513"/>
          <p14:tracePt t="25937" x="2924175" y="3973513"/>
          <p14:tracePt t="25945" x="2984500" y="3973513"/>
          <p14:tracePt t="25953" x="3025775" y="3973513"/>
          <p14:tracePt t="25961" x="3055938" y="3973513"/>
          <p14:tracePt t="25969" x="3065463" y="3973513"/>
          <p14:tracePt t="25993" x="3074988" y="3973513"/>
          <p14:tracePt t="26656" x="3065463" y="3973513"/>
          <p14:tracePt t="26664" x="3055938" y="3973513"/>
          <p14:tracePt t="26672" x="3025775" y="3973513"/>
          <p14:tracePt t="26679" x="2995613" y="3973513"/>
          <p14:tracePt t="26687" x="2944813" y="3973513"/>
          <p14:tracePt t="26695" x="2884488" y="3994150"/>
          <p14:tracePt t="26703" x="2803525" y="4003675"/>
          <p14:tracePt t="26711" x="2701925" y="4033838"/>
          <p14:tracePt t="26719" x="2632075" y="4033838"/>
          <p14:tracePt t="26727" x="2551113" y="4044950"/>
          <p14:tracePt t="26735" x="2420938" y="4075113"/>
          <p14:tracePt t="26743" x="2339975" y="4075113"/>
          <p14:tracePt t="26751" x="2259013" y="4084638"/>
          <p14:tracePt t="26759" x="2178050" y="4105275"/>
          <p14:tracePt t="26767" x="2087563" y="4105275"/>
          <p14:tracePt t="26775" x="2057400" y="4114800"/>
          <p14:tracePt t="26783" x="1997075" y="4114800"/>
          <p14:tracePt t="26791" x="1955800" y="4124325"/>
          <p14:tracePt t="26799" x="1925638" y="4135438"/>
          <p14:tracePt t="26807" x="1895475" y="4135438"/>
          <p14:tracePt t="26815" x="1865313" y="4135438"/>
          <p14:tracePt t="26823" x="1835150" y="4144963"/>
          <p14:tracePt t="26831" x="1804988" y="4154488"/>
          <p14:tracePt t="26838" x="1774825" y="4165600"/>
          <p14:tracePt t="26847" x="1744663" y="4165600"/>
          <p14:tracePt t="26855" x="1714500" y="4175125"/>
          <p14:tracePt t="26863" x="1693863" y="4175125"/>
          <p14:tracePt t="26872" x="1673225" y="4184650"/>
          <p14:tracePt t="26881" x="1654175" y="4195763"/>
          <p14:tracePt t="26888" x="1633538" y="4195763"/>
          <p14:tracePt t="26897" x="1612900" y="4195763"/>
          <p14:tracePt t="26903" x="1593850" y="4205288"/>
          <p14:tracePt t="26913" x="1582738" y="4205288"/>
          <p14:tracePt t="26919" x="1563688" y="4216400"/>
          <p14:tracePt t="26929" x="1533525" y="4225925"/>
          <p14:tracePt t="26938" x="1503363" y="4225925"/>
          <p14:tracePt t="26945" x="1471613" y="4235450"/>
          <p14:tracePt t="26953" x="1441450" y="4246563"/>
          <p14:tracePt t="26961" x="1401763" y="4256088"/>
          <p14:tracePt t="26973" x="1381125" y="4256088"/>
          <p14:tracePt t="26977" x="1362075" y="4265613"/>
          <p14:tracePt t="26985" x="1341438" y="4276725"/>
          <p14:tracePt t="27205" x="1350963" y="4265613"/>
          <p14:tracePt t="27214" x="1371600" y="4265613"/>
          <p14:tracePt t="27219" x="1401763" y="4265613"/>
          <p14:tracePt t="27228" x="1422400" y="4265613"/>
          <p14:tracePt t="27236" x="1462088" y="4265613"/>
          <p14:tracePt t="27244" x="1503363" y="4265613"/>
          <p14:tracePt t="27251" x="1543050" y="4265613"/>
          <p14:tracePt t="27259" x="1582738" y="4265613"/>
          <p14:tracePt t="27266" x="1633538" y="4265613"/>
          <p14:tracePt t="27275" x="1673225" y="4265613"/>
          <p14:tracePt t="27283" x="1724025" y="4265613"/>
          <p14:tracePt t="27291" x="1784350" y="4265613"/>
          <p14:tracePt t="27299" x="1844675" y="4265613"/>
          <p14:tracePt t="27307" x="1876425" y="4265613"/>
          <p14:tracePt t="27314" x="1906588" y="4265613"/>
          <p14:tracePt t="27323" x="1946275" y="4265613"/>
          <p14:tracePt t="27330" x="1966913" y="4265613"/>
          <p14:tracePt t="27339" x="1997075" y="4265613"/>
          <p14:tracePt t="27349" x="2016125" y="4256088"/>
          <p14:tracePt t="27355" x="2036763" y="4256088"/>
          <p14:tracePt t="27363" x="2047875" y="4256088"/>
          <p14:tracePt t="27371" x="2066925" y="4256088"/>
          <p14:tracePt t="27379" x="2078038" y="4256088"/>
          <p14:tracePt t="27387" x="2087563" y="4256088"/>
          <p14:tracePt t="27395" x="2097088" y="4256088"/>
          <p14:tracePt t="27567" x="2097088" y="4246563"/>
          <p14:tracePt t="27575" x="2108200" y="4246563"/>
          <p14:tracePt t="27585" x="2138363" y="4246563"/>
          <p14:tracePt t="27592" x="2168525" y="4246563"/>
          <p14:tracePt t="27600" x="2219325" y="4246563"/>
          <p14:tracePt t="27608" x="2268538" y="4246563"/>
          <p14:tracePt t="27614" x="2370138" y="4246563"/>
          <p14:tracePt t="27621" x="2460625" y="4246563"/>
          <p14:tracePt t="27629" x="2541588" y="4246563"/>
          <p14:tracePt t="27638" x="2632075" y="4246563"/>
          <p14:tracePt t="27645" x="2732088" y="4246563"/>
          <p14:tracePt t="27653" x="2863850" y="4235450"/>
          <p14:tracePt t="27661" x="2954338" y="4235450"/>
          <p14:tracePt t="27669" x="3014663" y="4235450"/>
          <p14:tracePt t="27677" x="3125788" y="4235450"/>
          <p14:tracePt t="27686" x="3167063" y="4235450"/>
          <p14:tracePt t="27693" x="3197225" y="4235450"/>
          <p14:tracePt t="27702" x="3206750" y="4235450"/>
          <p14:tracePt t="28209" x="3216275" y="4235450"/>
          <p14:tracePt t="28267" x="3227388" y="4235450"/>
          <p14:tracePt t="28283" x="3236913" y="4235450"/>
          <p14:tracePt t="28289" x="3246438" y="4235450"/>
          <p14:tracePt t="28299" x="3267075" y="4235450"/>
          <p14:tracePt t="28305" x="3287713" y="4235450"/>
          <p14:tracePt t="28314" x="3308350" y="4235450"/>
          <p14:tracePt t="28323" x="3338513" y="4225925"/>
          <p14:tracePt t="28331" x="3348038" y="4225925"/>
          <p14:tracePt t="28339" x="3378200" y="4225925"/>
          <p14:tracePt t="28347" x="3429000" y="4216400"/>
          <p14:tracePt t="28355" x="3459163" y="4216400"/>
          <p14:tracePt t="28364" x="3489325" y="4216400"/>
          <p14:tracePt t="28371" x="3509963" y="4205288"/>
          <p14:tracePt t="28387" x="3519488" y="4205288"/>
          <p14:tracePt t="28629" x="3529013" y="4205288"/>
          <p14:tracePt t="28653" x="3549650" y="4205288"/>
          <p14:tracePt t="28662" x="3559175" y="4205288"/>
          <p14:tracePt t="28670" x="3570288" y="4205288"/>
          <p14:tracePt t="28679" x="3600450" y="4205288"/>
          <p14:tracePt t="28687" x="3630613" y="4205288"/>
          <p14:tracePt t="28693" x="3660775" y="4205288"/>
          <p14:tracePt t="28701" x="3681413" y="4205288"/>
          <p14:tracePt t="28709" x="3711575" y="4205288"/>
          <p14:tracePt t="28717" x="3741738" y="4205288"/>
          <p14:tracePt t="28725" x="3760788" y="4205288"/>
          <p14:tracePt t="28733" x="3781425" y="4195763"/>
          <p14:tracePt t="28985" x="3790950" y="4195763"/>
          <p14:tracePt t="28991" x="3802063" y="4195763"/>
          <p14:tracePt t="28999" x="3822700" y="4195763"/>
          <p14:tracePt t="29007" x="3841750" y="4195763"/>
          <p14:tracePt t="29015" x="3871913" y="4195763"/>
          <p14:tracePt t="29023" x="3902075" y="4184650"/>
          <p14:tracePt t="29031" x="3932238" y="4184650"/>
          <p14:tracePt t="29039" x="3983038" y="4175125"/>
          <p14:tracePt t="29046" x="4033838" y="4175125"/>
          <p14:tracePt t="29054" x="4064000" y="4165600"/>
          <p14:tracePt t="29063" x="4103688" y="4165600"/>
          <p14:tracePt t="29071" x="4165600" y="4144963"/>
          <p14:tracePt t="29078" x="4214813" y="4144963"/>
          <p14:tracePt t="29087" x="4265613" y="4135438"/>
          <p14:tracePt t="29094" x="4305300" y="4135438"/>
          <p14:tracePt t="29105" x="4337050" y="4124325"/>
          <p14:tracePt t="29110" x="4376738" y="4124325"/>
          <p14:tracePt t="29121" x="4406900" y="4114800"/>
          <p14:tracePt t="29127" x="4416425" y="4114800"/>
          <p14:tracePt t="29145" x="4427538" y="4114800"/>
          <p14:tracePt t="29382" x="4416425" y="4114800"/>
          <p14:tracePt t="29389" x="4386263" y="4114800"/>
          <p14:tracePt t="29395" x="4316413" y="4135438"/>
          <p14:tracePt t="29404" x="4235450" y="4154488"/>
          <p14:tracePt t="29409" x="4114800" y="4184650"/>
          <p14:tracePt t="29419" x="3994150" y="4216400"/>
          <p14:tracePt t="29426" x="3883025" y="4225925"/>
          <p14:tracePt t="29435" x="3751263" y="4256088"/>
          <p14:tracePt t="29442" x="3479800" y="4316413"/>
          <p14:tracePt t="29450" x="3287713" y="4346575"/>
          <p14:tracePt t="29458" x="3095625" y="4376738"/>
          <p14:tracePt t="29466" x="3005138" y="4387850"/>
          <p14:tracePt t="29475" x="2813050" y="4427538"/>
          <p14:tracePt t="29482" x="2713038" y="4437063"/>
          <p14:tracePt t="29492" x="2652713" y="4448175"/>
          <p14:tracePt t="29498" x="2581275" y="4448175"/>
          <p14:tracePt t="29506" x="2511425" y="4457700"/>
          <p14:tracePt t="29514" x="2481263" y="4467225"/>
          <p14:tracePt t="29522" x="2460625" y="4478338"/>
          <p14:tracePt t="29546" x="2451100" y="4478338"/>
          <p14:tracePt t="29555" x="2439988" y="4478338"/>
          <p14:tracePt t="29570" x="2430463" y="4478338"/>
          <p14:tracePt t="29578" x="2420938" y="4478338"/>
          <p14:tracePt t="29586" x="2409825" y="4478338"/>
          <p14:tracePt t="29595" x="2390775" y="4478338"/>
          <p14:tracePt t="29611" x="2379663" y="4478338"/>
          <p14:tracePt t="29618" x="2370138" y="4478338"/>
          <p14:tracePt t="29928" x="2379663" y="4478338"/>
          <p14:tracePt t="29975" x="2390775" y="4478338"/>
          <p14:tracePt t="29991" x="2409825" y="4478338"/>
          <p14:tracePt t="29999" x="2420938" y="4478338"/>
          <p14:tracePt t="30008" x="2439988" y="4478338"/>
          <p14:tracePt t="30015" x="2481263" y="4478338"/>
          <p14:tracePt t="30024" x="2511425" y="4478338"/>
          <p14:tracePt t="30031" x="2571750" y="4467225"/>
          <p14:tracePt t="30040" x="2722563" y="4467225"/>
          <p14:tracePt t="30047" x="2803525" y="4457700"/>
          <p14:tracePt t="30057" x="2995613" y="4437063"/>
          <p14:tracePt t="30063" x="3176588" y="4437063"/>
          <p14:tracePt t="30071" x="3348038" y="4437063"/>
          <p14:tracePt t="30079" x="3529013" y="4427538"/>
          <p14:tracePt t="30087" x="3741738" y="4427538"/>
          <p14:tracePt t="30095" x="3973513" y="4387850"/>
          <p14:tracePt t="30103" x="4165600" y="4376738"/>
          <p14:tracePt t="30110" x="4487863" y="4356100"/>
          <p14:tracePt t="30119" x="4921250" y="4316413"/>
          <p14:tracePt t="30126" x="5113338" y="4295775"/>
          <p14:tracePt t="30134" x="5516563" y="4256088"/>
          <p14:tracePt t="30142" x="6000750" y="4184650"/>
          <p14:tracePt t="30150" x="6292850" y="4124325"/>
          <p14:tracePt t="30158" x="6503988" y="4105275"/>
          <p14:tracePt t="30166" x="6858000" y="4024313"/>
          <p14:tracePt t="30174" x="7150100" y="3994150"/>
          <p14:tracePt t="30182" x="7331075" y="3952875"/>
          <p14:tracePt t="30190" x="7523163" y="3922713"/>
          <p14:tracePt t="30200" x="7673975" y="3913188"/>
          <p14:tracePt t="30207" x="7794625" y="3883025"/>
          <p14:tracePt t="30216" x="7886700" y="3873500"/>
          <p14:tracePt t="30222" x="8026400" y="3852863"/>
          <p14:tracePt t="30232" x="8097838" y="3852863"/>
          <p14:tracePt t="30238" x="8178800" y="3841750"/>
          <p14:tracePt t="30248" x="8218488" y="3832225"/>
          <p14:tracePt t="30255" x="8269288" y="3832225"/>
          <p14:tracePt t="30264" x="8289925" y="3822700"/>
          <p14:tracePt t="30272" x="8299450" y="3822700"/>
          <p14:tracePt t="30280" x="8320088" y="3822700"/>
          <p14:tracePt t="30288" x="8329613" y="3811588"/>
          <p14:tracePt t="30296" x="8350250" y="3811588"/>
          <p14:tracePt t="30304" x="8350250" y="3802063"/>
          <p14:tracePt t="30312" x="8369300" y="3802063"/>
          <p14:tracePt t="30321" x="8389938" y="3802063"/>
          <p14:tracePt t="30328" x="8420100" y="3802063"/>
          <p14:tracePt t="30337" x="8440738" y="3792538"/>
          <p14:tracePt t="30344" x="8470900" y="3792538"/>
          <p14:tracePt t="30352" x="8501063" y="3792538"/>
          <p14:tracePt t="30360" x="8531225" y="3781425"/>
          <p14:tracePt t="30369" x="8551863" y="3781425"/>
          <p14:tracePt t="30376" x="8582025" y="3781425"/>
          <p14:tracePt t="30384" x="8582025" y="3771900"/>
          <p14:tracePt t="30392" x="8591550" y="3771900"/>
          <p14:tracePt t="30416" x="8602663" y="3771900"/>
          <p14:tracePt t="30464" x="8612188" y="3771900"/>
          <p14:tracePt t="30497" x="8621713" y="3771900"/>
          <p14:tracePt t="30504" x="8621713" y="3762375"/>
          <p14:tracePt t="30512" x="8632825" y="3751263"/>
          <p14:tracePt t="30522" x="8632825" y="3732213"/>
          <p14:tracePt t="30530" x="8651875" y="3721100"/>
          <p14:tracePt t="30538" x="8672513" y="3702050"/>
          <p14:tracePt t="30546" x="8682038" y="3670300"/>
          <p14:tracePt t="30554" x="8712200" y="3651250"/>
          <p14:tracePt t="30562" x="8742363" y="3621088"/>
          <p14:tracePt t="30570" x="8774113" y="3600450"/>
          <p14:tracePt t="30578" x="8793163" y="3579813"/>
          <p14:tracePt t="30586" x="8813800" y="3560763"/>
          <p14:tracePt t="30594" x="8834438" y="3530600"/>
          <p14:tracePt t="30603" x="8853488" y="3509963"/>
          <p14:tracePt t="30611" x="8864600" y="3479800"/>
          <p14:tracePt t="30619" x="8883650" y="3438525"/>
          <p14:tracePt t="30626" x="8894763" y="3429000"/>
          <p14:tracePt t="30634" x="8913813" y="3389313"/>
          <p14:tracePt t="30642" x="8924925" y="3359150"/>
          <p14:tracePt t="30650" x="8945563" y="3327400"/>
          <p14:tracePt t="30658" x="8955088" y="3287713"/>
          <p14:tracePt t="30666" x="8975725" y="3257550"/>
          <p14:tracePt t="30675" x="8985250" y="3236913"/>
          <p14:tracePt t="30682" x="8994775" y="3206750"/>
          <p14:tracePt t="30690" x="9005888" y="3176588"/>
          <p14:tracePt t="30698" x="9015413" y="3155950"/>
          <p14:tracePt t="30706" x="9024938" y="3136900"/>
          <p14:tracePt t="30714" x="9036050" y="3116263"/>
          <p14:tracePt t="30722" x="9045575" y="3095625"/>
          <p14:tracePt t="30730" x="9045575" y="3086100"/>
          <p14:tracePt t="30738" x="9055100" y="3065463"/>
          <p14:tracePt t="30746" x="9066213" y="3065463"/>
          <p14:tracePt t="30762" x="9066213" y="3046413"/>
          <p14:tracePt t="30770" x="9075738" y="3046413"/>
          <p14:tracePt t="30780" x="9075738" y="3035300"/>
          <p14:tracePt t="30787" x="9075738" y="3025775"/>
          <p14:tracePt t="31044" x="9075738" y="3046413"/>
          <p14:tracePt t="31052" x="9075738" y="3055938"/>
          <p14:tracePt t="31060" x="9055100" y="3076575"/>
          <p14:tracePt t="31070" x="9036050" y="3086100"/>
          <p14:tracePt t="31076" x="9015413" y="3095625"/>
          <p14:tracePt t="31087" x="8975725" y="3125788"/>
          <p14:tracePt t="31092" x="8904288" y="3146425"/>
          <p14:tracePt t="31102" x="8874125" y="3167063"/>
          <p14:tracePt t="31110" x="8843963" y="3167063"/>
          <p14:tracePt t="31118" x="8813800" y="3176588"/>
          <p14:tracePt t="31126" x="8793163" y="3187700"/>
          <p14:tracePt t="31134" x="8783638" y="3187700"/>
          <p14:tracePt t="31142" x="8774113" y="3187700"/>
          <p14:tracePt t="31166" x="8774113" y="3197225"/>
          <p14:tracePt t="31230" x="8763000" y="3197225"/>
          <p14:tracePt t="31355" x="8783638" y="3197225"/>
          <p14:tracePt t="31361" x="8804275" y="3197225"/>
          <p14:tracePt t="31369" x="8834438" y="3197225"/>
          <p14:tracePt t="31378" x="8874125" y="3197225"/>
          <p14:tracePt t="31385" x="8934450" y="3197225"/>
          <p14:tracePt t="31393" x="8964613" y="3197225"/>
          <p14:tracePt t="31400" x="8994775" y="3197225"/>
          <p14:tracePt t="31409" x="9024938" y="3197225"/>
          <p14:tracePt t="31418" x="9055100" y="3197225"/>
          <p14:tracePt t="31425" x="9075738" y="3197225"/>
          <p14:tracePt t="31433" x="9085263" y="3197225"/>
          <p14:tracePt t="31441" x="9096375" y="3197225"/>
          <p14:tracePt t="31580" x="9096375" y="3187700"/>
          <p14:tracePt t="31851" x="9096375" y="3176588"/>
          <p14:tracePt t="31859" x="9096375" y="3167063"/>
          <p14:tracePt t="31867" x="9096375" y="3146425"/>
          <p14:tracePt t="31874" x="9085263" y="3125788"/>
          <p14:tracePt t="31882" x="9085263" y="3116263"/>
          <p14:tracePt t="31892" x="9075738" y="3095625"/>
          <p14:tracePt t="31908" x="9075738" y="3086100"/>
          <p14:tracePt t="31914" x="9075738" y="3076575"/>
          <p14:tracePt t="31924" x="9075738" y="3065463"/>
          <p14:tracePt t="31948" x="9066213" y="3065463"/>
          <p14:tracePt t="31980" x="9066213" y="3055938"/>
          <p14:tracePt t="32256" x="9085263" y="3046413"/>
          <p14:tracePt t="32263" x="9096375" y="3035300"/>
          <p14:tracePt t="32271" x="9117013" y="3025775"/>
          <p14:tracePt t="32280" x="9126538" y="3025775"/>
          <p14:tracePt t="32287" x="9136063" y="3025775"/>
          <p14:tracePt t="32294" x="9147175" y="3025775"/>
          <p14:tracePt t="32302" x="9166225" y="3016250"/>
          <p14:tracePt t="32311" x="9186863" y="3016250"/>
          <p14:tracePt t="32318" x="9196388" y="3016250"/>
          <p14:tracePt t="32327" x="9226550" y="3016250"/>
          <p14:tracePt t="32334" x="9288463" y="3016250"/>
          <p14:tracePt t="32342" x="9328150" y="3016250"/>
          <p14:tracePt t="32350" x="9388475" y="3016250"/>
          <p14:tracePt t="32358" x="9459913" y="3016250"/>
          <p14:tracePt t="32366" x="9520238" y="3016250"/>
          <p14:tracePt t="32374" x="9599613" y="3016250"/>
          <p14:tracePt t="32382" x="9691688" y="3016250"/>
          <p14:tracePt t="32390" x="9752013" y="3016250"/>
          <p14:tracePt t="32398" x="9791700" y="3016250"/>
          <p14:tracePt t="32406" x="9821863" y="3016250"/>
          <p14:tracePt t="32414" x="9852025" y="3016250"/>
          <p14:tracePt t="32422" x="9882188" y="3016250"/>
          <p14:tracePt t="32430" x="9893300" y="3016250"/>
          <p14:tracePt t="32440" x="9902825" y="3016250"/>
          <p14:tracePt t="32898" x="9872663" y="3025775"/>
          <p14:tracePt t="32906" x="9832975" y="3035300"/>
          <p14:tracePt t="32914" x="9801225" y="3055938"/>
          <p14:tracePt t="32922" x="9740900" y="3076575"/>
          <p14:tracePt t="32930" x="9671050" y="3106738"/>
          <p14:tracePt t="32938" x="9610725" y="3125788"/>
          <p14:tracePt t="32946" x="9550400" y="3155950"/>
          <p14:tracePt t="32954" x="9520238" y="3167063"/>
          <p14:tracePt t="32974" x="9428163" y="3197225"/>
          <p14:tracePt t="32978" x="9378950" y="3227388"/>
          <p14:tracePt t="32986" x="9358313" y="3227388"/>
          <p14:tracePt t="32994" x="9348788" y="3236913"/>
          <p14:tracePt t="33002" x="9337675" y="3236913"/>
          <p14:tracePt t="33018" x="9328150" y="3236913"/>
          <p14:tracePt t="33028" x="9318625" y="3248025"/>
          <p14:tracePt t="33042" x="9307513" y="3248025"/>
          <p14:tracePt t="33076" x="9307513" y="3257550"/>
          <p14:tracePt t="33084" x="9297988" y="3257550"/>
          <p14:tracePt t="33116" x="9297988" y="3267075"/>
          <p14:tracePt t="33208" x="9307513" y="3278188"/>
          <p14:tracePt t="33215" x="9318625" y="3278188"/>
          <p14:tracePt t="33224" x="9337675" y="3278188"/>
          <p14:tracePt t="33230" x="9367838" y="3287713"/>
          <p14:tracePt t="33239" x="9418638" y="3297238"/>
          <p14:tracePt t="33248" x="9469438" y="3297238"/>
          <p14:tracePt t="33253" x="9529763" y="3297238"/>
          <p14:tracePt t="33261" x="9569450" y="3308350"/>
          <p14:tracePt t="33268" x="9650413" y="3308350"/>
          <p14:tracePt t="33277" x="9710738" y="3308350"/>
          <p14:tracePt t="33285" x="9771063" y="3308350"/>
          <p14:tracePt t="33294" x="9821863" y="3308350"/>
          <p14:tracePt t="33300" x="9863138" y="3308350"/>
          <p14:tracePt t="33310" x="9912350" y="3308350"/>
          <p14:tracePt t="33317" x="9953625" y="3308350"/>
          <p14:tracePt t="33326" x="9993313" y="3308350"/>
          <p14:tracePt t="33334" x="10023475" y="3308350"/>
          <p14:tracePt t="33343" x="10064750" y="3308350"/>
          <p14:tracePt t="33350" x="10094913" y="3308350"/>
          <p14:tracePt t="33359" x="10125075" y="3308350"/>
          <p14:tracePt t="33366" x="10155238" y="3308350"/>
          <p14:tracePt t="33374" x="10185400" y="3308350"/>
          <p14:tracePt t="33383" x="10206038" y="3308350"/>
          <p14:tracePt t="33390" x="10236200" y="3308350"/>
          <p14:tracePt t="33398" x="10266363" y="3308350"/>
          <p14:tracePt t="33407" x="10275888" y="3308350"/>
          <p14:tracePt t="33415" x="10285413" y="3308350"/>
          <p14:tracePt t="33423" x="10306050" y="3308350"/>
          <p14:tracePt t="33431" x="10315575" y="3308350"/>
          <p14:tracePt t="33440" x="10326688" y="3308350"/>
          <p14:tracePt t="33446" x="10336213" y="3308350"/>
          <p14:tracePt t="33479" x="10347325" y="3308350"/>
          <p14:tracePt t="33487" x="10356850" y="3308350"/>
          <p14:tracePt t="33495" x="10366375" y="3308350"/>
          <p14:tracePt t="33502" x="10387013" y="3308350"/>
          <p14:tracePt t="33519" x="10396538" y="3308350"/>
          <p14:tracePt t="33527" x="10426700" y="3287713"/>
          <p14:tracePt t="33534" x="10437813" y="3278188"/>
          <p14:tracePt t="33543" x="10447338" y="3278188"/>
          <p14:tracePt t="33550" x="10456863" y="3278188"/>
          <p14:tracePt t="33558" x="10477500" y="3278188"/>
          <p14:tracePt t="33566" x="10487025" y="3278188"/>
          <p14:tracePt t="33574" x="10498138" y="3278188"/>
          <p14:tracePt t="33598" x="10507663" y="3278188"/>
          <p14:tracePt t="33608" x="10518775" y="3278188"/>
          <p14:tracePt t="33616" x="10528300" y="3278188"/>
          <p14:tracePt t="33640" x="10537825" y="3267075"/>
          <p14:tracePt t="33648" x="10558463" y="3267075"/>
          <p14:tracePt t="33656" x="10567988" y="3267075"/>
          <p14:tracePt t="33664" x="10579100" y="3257550"/>
          <p14:tracePt t="33680" x="10588625" y="3248025"/>
          <p14:tracePt t="33688" x="10609263" y="3248025"/>
          <p14:tracePt t="33696" x="10618788" y="3236913"/>
          <p14:tracePt t="33712" x="10628313" y="3236913"/>
          <p14:tracePt t="33728" x="10639425" y="3236913"/>
          <p14:tracePt t="33882" x="10648950" y="3236913"/>
          <p14:tracePt t="34388" x="10639425" y="3236913"/>
          <p14:tracePt t="34399" x="10628313" y="3236913"/>
          <p14:tracePt t="34405" x="10618788" y="3236913"/>
          <p14:tracePt t="34415" x="10598150" y="3236913"/>
          <p14:tracePt t="34420" x="10579100" y="3236913"/>
          <p14:tracePt t="34430" x="10558463" y="3236913"/>
          <p14:tracePt t="34438" x="10518775" y="3236913"/>
          <p14:tracePt t="34445" x="10487025" y="3236913"/>
          <p14:tracePt t="34454" x="10426700" y="3257550"/>
          <p14:tracePt t="34461" x="10407650" y="3257550"/>
          <p14:tracePt t="34470" x="10366375" y="3267075"/>
          <p14:tracePt t="34478" x="10336213" y="3278188"/>
          <p14:tracePt t="34486" x="10306050" y="3287713"/>
          <p14:tracePt t="34493" x="10285413" y="3287713"/>
          <p14:tracePt t="34502" x="10266363" y="3297238"/>
          <p14:tracePt t="34510" x="10255250" y="3297238"/>
          <p14:tracePt t="34518" x="10245725" y="3308350"/>
          <p14:tracePt t="34526" x="10236200" y="3308350"/>
          <p14:tracePt t="34533" x="10215563" y="3308350"/>
          <p14:tracePt t="34542" x="10194925" y="3317875"/>
          <p14:tracePt t="34549" x="10185400" y="3317875"/>
          <p14:tracePt t="34558" x="10144125" y="3327400"/>
          <p14:tracePt t="34566" x="10113963" y="3327400"/>
          <p14:tracePt t="34574" x="10074275" y="3338513"/>
          <p14:tracePt t="34582" x="10034588" y="3338513"/>
          <p14:tracePt t="34590" x="9993313" y="3348038"/>
          <p14:tracePt t="34598" x="9963150" y="3348038"/>
          <p14:tracePt t="34607" x="9932988" y="3359150"/>
          <p14:tracePt t="34615" x="9902825" y="3368675"/>
          <p14:tracePt t="34622" x="9872663" y="3368675"/>
          <p14:tracePt t="34631" x="9832975" y="3378200"/>
          <p14:tracePt t="34639" x="9801225" y="3378200"/>
          <p14:tracePt t="34647" x="9791700" y="3389313"/>
          <p14:tracePt t="34655" x="9761538" y="3389313"/>
          <p14:tracePt t="34662" x="9752013" y="3398838"/>
          <p14:tracePt t="34671" x="9740900" y="3398838"/>
          <p14:tracePt t="34679" x="9721850" y="3398838"/>
          <p14:tracePt t="34694" x="9710738" y="3408363"/>
          <p14:tracePt t="34710" x="9691688" y="3419475"/>
          <p14:tracePt t="34720" x="9680575" y="3419475"/>
          <p14:tracePt t="34728" x="9661525" y="3438525"/>
          <p14:tracePt t="34736" x="9640888" y="3449638"/>
          <p14:tracePt t="34743" x="9631363" y="3459163"/>
          <p14:tracePt t="34751" x="9610725" y="3468688"/>
          <p14:tracePt t="34759" x="9590088" y="3489325"/>
          <p14:tracePt t="34767" x="9559925" y="3498850"/>
          <p14:tracePt t="34775" x="9520238" y="3509963"/>
          <p14:tracePt t="34784" x="9509125" y="3519488"/>
          <p14:tracePt t="34791" x="9490075" y="3530600"/>
          <p14:tracePt t="34800" x="9469438" y="3540125"/>
          <p14:tracePt t="34808" x="9439275" y="3560763"/>
          <p14:tracePt t="34815" x="9418638" y="3570288"/>
          <p14:tracePt t="34824" x="9398000" y="3570288"/>
          <p14:tracePt t="34831" x="9378950" y="3579813"/>
          <p14:tracePt t="34840" x="9367838" y="3579813"/>
          <p14:tracePt t="34848" x="9348788" y="3590925"/>
          <p14:tracePt t="34856" x="9337675" y="3590925"/>
          <p14:tracePt t="34865" x="9318625" y="3600450"/>
          <p14:tracePt t="34871" x="9297988" y="3600450"/>
          <p14:tracePt t="34880" x="9288463" y="3609975"/>
          <p14:tracePt t="34887" x="9267825" y="3609975"/>
          <p14:tracePt t="34896" x="9256713" y="3621088"/>
          <p14:tracePt t="34904" x="9237663" y="3621088"/>
          <p14:tracePt t="34911" x="9217025" y="3630613"/>
          <p14:tracePt t="34920" x="9207500" y="3630613"/>
          <p14:tracePt t="34927" x="9196388" y="3630613"/>
          <p14:tracePt t="34936" x="9186863" y="3630613"/>
          <p14:tracePt t="34968" x="9177338" y="3630613"/>
          <p14:tracePt t="34978" x="9166225" y="3630613"/>
          <p14:tracePt t="34984" x="9156700" y="3630613"/>
          <p14:tracePt t="34994" x="9147175" y="3630613"/>
          <p14:tracePt t="35001" x="9136063" y="3630613"/>
          <p14:tracePt t="35009" x="9117013" y="3621088"/>
          <p14:tracePt t="35018" x="9096375" y="3609975"/>
          <p14:tracePt t="35026" x="9085263" y="3609975"/>
          <p14:tracePt t="35034" x="9075738" y="3600450"/>
          <p14:tracePt t="35041" x="9066213" y="3590925"/>
          <p14:tracePt t="35049" x="9055100" y="3570288"/>
          <p14:tracePt t="35058" x="9045575" y="3560763"/>
          <p14:tracePt t="35065" x="9024938" y="3549650"/>
          <p14:tracePt t="35074" x="9005888" y="3530600"/>
          <p14:tracePt t="35082" x="8994775" y="3509963"/>
          <p14:tracePt t="35090" x="8975725" y="3489325"/>
          <p14:tracePt t="35097" x="8964613" y="3468688"/>
          <p14:tracePt t="35106" x="8945563" y="3449638"/>
          <p14:tracePt t="35113" x="8924925" y="3429000"/>
          <p14:tracePt t="35122" x="8904288" y="3408363"/>
          <p14:tracePt t="35130" x="8883650" y="3389313"/>
          <p14:tracePt t="35138" x="8874125" y="3378200"/>
          <p14:tracePt t="35146" x="8864600" y="3359150"/>
          <p14:tracePt t="35154" x="8853488" y="3348038"/>
          <p14:tracePt t="35162" x="8834438" y="3327400"/>
          <p14:tracePt t="35169" x="8823325" y="3317875"/>
          <p14:tracePt t="35178" x="8813800" y="3308350"/>
          <p14:tracePt t="35186" x="8783638" y="3287713"/>
          <p14:tracePt t="35194" x="8783638" y="3278188"/>
          <p14:tracePt t="35202" x="8763000" y="3257550"/>
          <p14:tracePt t="35209" x="8753475" y="3236913"/>
          <p14:tracePt t="35218" x="8753475" y="3227388"/>
          <p14:tracePt t="35227" x="8742363" y="3217863"/>
          <p14:tracePt t="35234" x="8742363" y="3206750"/>
          <p14:tracePt t="35244" x="8742363" y="3187700"/>
          <p14:tracePt t="35250" x="8732838" y="3176588"/>
          <p14:tracePt t="35259" x="8732838" y="3167063"/>
          <p14:tracePt t="35276" x="8732838" y="3155950"/>
          <p14:tracePt t="35284" x="8732838" y="3146425"/>
          <p14:tracePt t="35291" x="8732838" y="3125788"/>
          <p14:tracePt t="35307" x="8732838" y="3116263"/>
          <p14:tracePt t="35316" x="8732838" y="3106738"/>
          <p14:tracePt t="35323" x="8732838" y="3095625"/>
          <p14:tracePt t="35332" x="8742363" y="3086100"/>
          <p14:tracePt t="35348" x="8742363" y="3076575"/>
          <p14:tracePt t="35364" x="8753475" y="3065463"/>
          <p14:tracePt t="35388" x="8763000" y="3065463"/>
          <p14:tracePt t="35412" x="8763000" y="3055938"/>
          <p14:tracePt t="35452" x="8774113" y="3055938"/>
          <p14:tracePt t="35484" x="8783638" y="3046413"/>
          <p14:tracePt t="35492" x="8793163" y="3046413"/>
          <p14:tracePt t="35499" x="8804275" y="3046413"/>
          <p14:tracePt t="35509" x="8813800" y="3046413"/>
          <p14:tracePt t="35532" x="8834438" y="3046413"/>
          <p14:tracePt t="35542" x="8843963" y="3046413"/>
          <p14:tracePt t="35550" x="8864600" y="3035300"/>
          <p14:tracePt t="35558" x="8894763" y="3035300"/>
          <p14:tracePt t="35566" x="8924925" y="3035300"/>
          <p14:tracePt t="35573" x="8955088" y="3025775"/>
          <p14:tracePt t="35581" x="8964613" y="3025775"/>
          <p14:tracePt t="35598" x="8975725" y="3025775"/>
          <p14:tracePt t="35710" x="8985250" y="3025775"/>
          <p14:tracePt t="35718" x="9015413" y="3025775"/>
          <p14:tracePt t="35726" x="9045575" y="3025775"/>
          <p14:tracePt t="35734" x="9085263" y="3025775"/>
          <p14:tracePt t="35741" x="9126538" y="3025775"/>
          <p14:tracePt t="35749" x="9186863" y="3025775"/>
          <p14:tracePt t="35758" x="9247188" y="3025775"/>
          <p14:tracePt t="35765" x="9297988" y="3025775"/>
          <p14:tracePt t="35774" x="9328150" y="3025775"/>
          <p14:tracePt t="35781" x="9378950" y="3025775"/>
          <p14:tracePt t="35789" x="9409113" y="3035300"/>
          <p14:tracePt t="35806" x="9428163" y="3035300"/>
          <p14:tracePt t="35816" x="9439275" y="3035300"/>
          <p14:tracePt t="35823" x="9459913" y="3035300"/>
          <p14:tracePt t="35829" x="9469438" y="3035300"/>
          <p14:tracePt t="35839" x="9490075" y="3035300"/>
          <p14:tracePt t="35848" x="9520238" y="3035300"/>
          <p14:tracePt t="35855" x="9539288" y="3035300"/>
          <p14:tracePt t="35864" x="9559925" y="3035300"/>
          <p14:tracePt t="35871" x="9590088" y="3035300"/>
          <p14:tracePt t="35879" x="9610725" y="3035300"/>
          <p14:tracePt t="35887" x="9620250" y="3035300"/>
          <p14:tracePt t="35895" x="9650413" y="3035300"/>
          <p14:tracePt t="35903" x="9680575" y="3025775"/>
          <p14:tracePt t="35912" x="9701213" y="3025775"/>
          <p14:tracePt t="35919" x="9731375" y="3016250"/>
          <p14:tracePt t="35928" x="9740900" y="3016250"/>
          <p14:tracePt t="35935" x="9771063" y="3005138"/>
          <p14:tracePt t="35943" x="9801225" y="3005138"/>
          <p14:tracePt t="35951" x="9821863" y="2995613"/>
          <p14:tracePt t="35959" x="9863138" y="2984500"/>
          <p14:tracePt t="35978" x="9902825" y="2965450"/>
          <p14:tracePt t="35983" x="9923463" y="2965450"/>
          <p14:tracePt t="35992" x="9942513" y="2954338"/>
          <p14:tracePt t="36000" x="9942513" y="2944813"/>
          <p14:tracePt t="36032" x="9953625" y="2944813"/>
          <p14:tracePt t="36040" x="9953625" y="2935288"/>
          <p14:tracePt t="36055" x="9953625" y="2924175"/>
          <p14:tracePt t="36071" x="9953625" y="2914650"/>
          <p14:tracePt t="36080" x="9953625" y="2905125"/>
          <p14:tracePt t="36096" x="9953625" y="2884488"/>
          <p14:tracePt t="36106" x="9953625" y="2874963"/>
          <p14:tracePt t="36114" x="9953625" y="2863850"/>
          <p14:tracePt t="36121" x="9932988" y="2844800"/>
          <p14:tracePt t="36130" x="9902825" y="2824163"/>
          <p14:tracePt t="36138" x="9872663" y="2813050"/>
          <p14:tracePt t="36145" x="9821863" y="2803525"/>
          <p14:tracePt t="36153" x="9761538" y="2782888"/>
          <p14:tracePt t="36161" x="9731375" y="2773363"/>
          <p14:tracePt t="36169" x="9691688" y="2763838"/>
          <p14:tracePt t="36177" x="9661525" y="2752725"/>
          <p14:tracePt t="36185" x="9650413" y="2752725"/>
          <p14:tracePt t="36193" x="9620250" y="2752725"/>
          <p14:tracePt t="36201" x="9590088" y="2743200"/>
          <p14:tracePt t="36210" x="9559925" y="2743200"/>
          <p14:tracePt t="36217" x="9529763" y="2743200"/>
          <p14:tracePt t="36225" x="9499600" y="2743200"/>
          <p14:tracePt t="36233" x="9439275" y="2722563"/>
          <p14:tracePt t="36241" x="9367838" y="2722563"/>
          <p14:tracePt t="36249" x="9307513" y="2722563"/>
          <p14:tracePt t="36257" x="9267825" y="2722563"/>
          <p14:tracePt t="36267" x="9217025" y="2722563"/>
          <p14:tracePt t="36274" x="9177338" y="2722563"/>
          <p14:tracePt t="36281" x="9136063" y="2722563"/>
          <p14:tracePt t="36290" x="9105900" y="2722563"/>
          <p14:tracePt t="36298" x="9075738" y="2722563"/>
          <p14:tracePt t="36305" x="9045575" y="2722563"/>
          <p14:tracePt t="36313" x="9036050" y="2722563"/>
          <p14:tracePt t="36322" x="9024938" y="2722563"/>
          <p14:tracePt t="36329" x="9024938" y="2733675"/>
          <p14:tracePt t="36688" x="9024938" y="2743200"/>
          <p14:tracePt t="36774" x="9024938" y="2752725"/>
          <p14:tracePt t="37143" x="9005888" y="2763838"/>
          <p14:tracePt t="37151" x="8955088" y="2773363"/>
          <p14:tracePt t="37159" x="8913813" y="2794000"/>
          <p14:tracePt t="37167" x="8843963" y="2833688"/>
          <p14:tracePt t="37175" x="8763000" y="2863850"/>
          <p14:tracePt t="37183" x="8651875" y="2894013"/>
          <p14:tracePt t="37193" x="8531225" y="2924175"/>
          <p14:tracePt t="37199" x="8339138" y="2965450"/>
          <p14:tracePt t="37209" x="8167688" y="2965450"/>
          <p14:tracePt t="37217" x="7805738" y="2965450"/>
          <p14:tracePt t="37225" x="7381875" y="2965450"/>
          <p14:tracePt t="37234" x="6907213" y="2935288"/>
          <p14:tracePt t="37241" x="6494463" y="2833688"/>
          <p14:tracePt t="37249" x="5778500" y="2703513"/>
          <p14:tracePt t="37257" x="5324475" y="2601913"/>
          <p14:tracePt t="37265" x="4911725" y="2511425"/>
          <p14:tracePt t="37273" x="4638675" y="2439988"/>
          <p14:tracePt t="37281" x="4406900" y="2360613"/>
          <p14:tracePt t="37289" x="4235450" y="2298700"/>
          <p14:tracePt t="37297" x="4094163" y="2238375"/>
          <p14:tracePt t="37305" x="3994150" y="2198688"/>
          <p14:tracePt t="37313" x="3932238" y="2159000"/>
          <p14:tracePt t="37322" x="3841750" y="2097088"/>
          <p14:tracePt t="37329" x="3741738" y="2036763"/>
          <p14:tracePt t="37338" x="3579813" y="1946275"/>
          <p14:tracePt t="37345" x="3540125" y="1906588"/>
          <p14:tracePt t="37353" x="3378200" y="1816100"/>
          <p14:tracePt t="37361" x="3216275" y="1724025"/>
          <p14:tracePt t="37369" x="3074988" y="1624013"/>
          <p14:tracePt t="37378" x="2924175" y="1512888"/>
          <p14:tracePt t="37385" x="2743200" y="1422400"/>
          <p14:tracePt t="37393" x="2601913" y="1320800"/>
          <p14:tracePt t="37401" x="2439988" y="1209675"/>
          <p14:tracePt t="37409" x="2359025" y="1160463"/>
          <p14:tracePt t="37418" x="2219325" y="1068388"/>
          <p14:tracePt t="37425" x="2127250" y="1008063"/>
          <p14:tracePt t="37433" x="2047875" y="947738"/>
          <p14:tracePt t="37441" x="1985963" y="908050"/>
          <p14:tracePt t="37449" x="1925638" y="857250"/>
          <p14:tracePt t="37457" x="1844675" y="787400"/>
          <p14:tracePt t="37465" x="1804988" y="736600"/>
          <p14:tracePt t="37473" x="1774825" y="715963"/>
          <p14:tracePt t="37481" x="1765300" y="706438"/>
          <p14:tracePt t="37491" x="1744663" y="685800"/>
          <p14:tracePt t="37499" x="1735138" y="665163"/>
          <p14:tracePt t="37507" x="1714500" y="646113"/>
          <p14:tracePt t="37515" x="1714500" y="625475"/>
          <p14:tracePt t="37523" x="1684338" y="595313"/>
          <p14:tracePt t="37531" x="1663700" y="574675"/>
          <p14:tracePt t="37539" x="1643063" y="544513"/>
          <p14:tracePt t="37547" x="1624013" y="523875"/>
          <p14:tracePt t="37555" x="1612900" y="504825"/>
          <p14:tracePt t="37563" x="1612900" y="493713"/>
          <p14:tracePt t="37571" x="1603375" y="484188"/>
          <p14:tracePt t="37579" x="1603375" y="474663"/>
          <p14:tracePt t="37587" x="1593850" y="463550"/>
          <p14:tracePt t="37595" x="1573213" y="444500"/>
          <p14:tracePt t="37603" x="1563688" y="423863"/>
          <p14:tracePt t="37611" x="1552575" y="403225"/>
          <p14:tracePt t="37619" x="1533525" y="393700"/>
          <p14:tracePt t="37627" x="1522413" y="373063"/>
          <p14:tracePt t="37635" x="1503363" y="352425"/>
          <p14:tracePt t="37644" x="1482725" y="333375"/>
          <p14:tracePt t="37653" x="1462088" y="312738"/>
          <p14:tracePt t="37660" x="1441450" y="292100"/>
          <p14:tracePt t="37667" x="1411288" y="273050"/>
          <p14:tracePt t="37675" x="1381125" y="252413"/>
          <p14:tracePt t="37683" x="1331913" y="211138"/>
          <p14:tracePt t="37691" x="1290638" y="192088"/>
          <p14:tracePt t="37700" x="1239838" y="171450"/>
          <p14:tracePt t="37707" x="1179513" y="141288"/>
          <p14:tracePt t="37715" x="1109663" y="101600"/>
          <p14:tracePt t="37723" x="1068388" y="80963"/>
          <p14:tracePt t="37731" x="968375" y="396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5.1</a:t>
            </a:r>
            <a:r>
              <a:rPr lang="en-US" altLang="ko-KR" dirty="0"/>
              <a:t>.1</a:t>
            </a:r>
            <a:r>
              <a:rPr lang="ko-KR" altLang="en-US" dirty="0"/>
              <a:t> 컴퓨터가 보는 이미지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7"/>
            <a:ext cx="11277600" cy="264425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>
                <a:latin typeface="맑은 고딕"/>
              </a:rPr>
              <a:t>컴퓨터에서 모든 이미지는 </a:t>
            </a:r>
            <a:r>
              <a:rPr lang="ko-KR" altLang="en-US" dirty="0" err="1">
                <a:latin typeface="맑은 고딕"/>
              </a:rPr>
              <a:t>픽셀값들을</a:t>
            </a:r>
            <a:r>
              <a:rPr lang="ko-KR" altLang="en-US" dirty="0">
                <a:latin typeface="맑은 고딕"/>
              </a:rPr>
              <a:t> 가로, 세로로 늘어놓은 </a:t>
            </a:r>
            <a:r>
              <a:rPr lang="ko-KR" altLang="en-US" u="sng" dirty="0">
                <a:latin typeface="맑은 고딕"/>
              </a:rPr>
              <a:t>행렬</a:t>
            </a:r>
            <a:r>
              <a:rPr lang="ko-KR" altLang="en-US" dirty="0">
                <a:latin typeface="맑은 고딕"/>
              </a:rPr>
              <a:t>로 표현할 수 있습니다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en-US" altLang="ko-KR" dirty="0" err="1">
                <a:latin typeface="맑은 고딕"/>
              </a:rPr>
              <a:t>간단한</a:t>
            </a:r>
            <a:r>
              <a:rPr lang="en-US" altLang="ko-KR" dirty="0">
                <a:latin typeface="맑은 고딕"/>
              </a:rPr>
              <a:t> Fashion MNIST </a:t>
            </a:r>
            <a:r>
              <a:rPr lang="en-US" altLang="ko-KR" dirty="0" err="1">
                <a:latin typeface="맑은 고딕"/>
              </a:rPr>
              <a:t>같은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데이터셋으로는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문제를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느끼지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못하지만</a:t>
            </a:r>
            <a:r>
              <a:rPr lang="en-US" altLang="ko-KR" dirty="0">
                <a:latin typeface="맑은 고딕"/>
              </a:rPr>
              <a:t>, </a:t>
            </a:r>
            <a:r>
              <a:rPr lang="en-US" altLang="ko-KR" dirty="0" err="1">
                <a:latin typeface="맑은 고딕"/>
              </a:rPr>
              <a:t>일반적인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인공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신경망은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다양</a:t>
            </a:r>
            <a:r>
              <a:rPr lang="en-US" altLang="ko-KR" dirty="0">
                <a:latin typeface="맑은 고딕"/>
              </a:rPr>
              <a:t>한 </a:t>
            </a:r>
            <a:r>
              <a:rPr lang="en-US" altLang="ko-KR" dirty="0" err="1">
                <a:latin typeface="맑은 고딕"/>
              </a:rPr>
              <a:t>형태의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입력에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대한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확</a:t>
            </a:r>
            <a:r>
              <a:rPr lang="en-US" altLang="ko-KR" dirty="0" err="1">
                <a:latin typeface="맑은 고딕"/>
              </a:rPr>
              <a:t>장성이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떨어집니다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en-US" altLang="ko-KR" dirty="0" err="1">
                <a:latin typeface="맑은 고딕"/>
              </a:rPr>
              <a:t>예를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들어</a:t>
            </a:r>
            <a:r>
              <a:rPr lang="ko-KR" altLang="en-US" dirty="0">
                <a:latin typeface="맑은 고딕"/>
              </a:rPr>
              <a:t> 신발</a:t>
            </a:r>
            <a:r>
              <a:rPr lang="en-US" altLang="ko-KR" dirty="0">
                <a:latin typeface="맑은 고딕"/>
              </a:rPr>
              <a:t>이 </a:t>
            </a:r>
            <a:r>
              <a:rPr lang="en-US" altLang="ko-KR" dirty="0" err="1">
                <a:latin typeface="맑은 고딕"/>
              </a:rPr>
              <a:t>중심에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배치</a:t>
            </a:r>
            <a:r>
              <a:rPr lang="en-US" altLang="ko-KR" dirty="0">
                <a:latin typeface="맑은 고딕"/>
              </a:rPr>
              <a:t>된 </a:t>
            </a:r>
            <a:r>
              <a:rPr lang="ko-KR" altLang="en-US" dirty="0">
                <a:latin typeface="맑은 고딕"/>
              </a:rPr>
              <a:t>학</a:t>
            </a:r>
            <a:r>
              <a:rPr lang="en-US" altLang="ko-KR" dirty="0">
                <a:latin typeface="맑은 고딕"/>
              </a:rPr>
              <a:t>습 </a:t>
            </a:r>
            <a:r>
              <a:rPr lang="en-US" altLang="ko-KR" dirty="0" err="1">
                <a:latin typeface="맑은 고딕"/>
              </a:rPr>
              <a:t>데이터만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사용하</a:t>
            </a:r>
            <a:r>
              <a:rPr lang="en-US" altLang="ko-KR" dirty="0">
                <a:latin typeface="맑은 고딕"/>
              </a:rPr>
              <a:t>면 </a:t>
            </a:r>
            <a:r>
              <a:rPr lang="ko-KR" altLang="en-US" dirty="0">
                <a:latin typeface="맑은 고딕"/>
              </a:rPr>
              <a:t>신발</a:t>
            </a:r>
            <a:r>
              <a:rPr lang="en-US" altLang="ko-KR" dirty="0">
                <a:latin typeface="맑은 고딕"/>
              </a:rPr>
              <a:t>이 </a:t>
            </a:r>
            <a:r>
              <a:rPr lang="ko-KR" altLang="en-US" dirty="0" err="1">
                <a:latin typeface="맑은 고딕"/>
              </a:rPr>
              <a:t>옆으</a:t>
            </a:r>
            <a:r>
              <a:rPr lang="en-US" altLang="ko-KR" dirty="0">
                <a:latin typeface="맑은 고딕"/>
              </a:rPr>
              <a:t>로 </a:t>
            </a:r>
            <a:r>
              <a:rPr lang="en-US" altLang="ko-KR" dirty="0" err="1">
                <a:latin typeface="맑은 고딕"/>
              </a:rPr>
              <a:t>조금만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치우쳐도</a:t>
            </a:r>
            <a:r>
              <a:rPr lang="ko-KR" altLang="en-US" dirty="0">
                <a:latin typeface="맑은 고딕"/>
              </a:rPr>
              <a:t> 예</a:t>
            </a:r>
            <a:r>
              <a:rPr lang="en-US" altLang="ko-KR" dirty="0" err="1">
                <a:latin typeface="맑은 고딕"/>
              </a:rPr>
              <a:t>측률이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급격히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감소합</a:t>
            </a:r>
            <a:r>
              <a:rPr lang="en-US" altLang="ko-KR" dirty="0" err="1">
                <a:latin typeface="맑은 고딕"/>
              </a:rPr>
              <a:t>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특징</a:t>
            </a:r>
            <a:r>
              <a:rPr lang="en-US" altLang="ko-KR" dirty="0">
                <a:latin typeface="맑은 고딕"/>
              </a:rPr>
              <a:t>을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추출하는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가중치</a:t>
            </a:r>
            <a:r>
              <a:rPr lang="ko-KR" altLang="en-US" dirty="0">
                <a:latin typeface="맑은 고딕"/>
              </a:rPr>
              <a:t>가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가운데만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집중하도록</a:t>
            </a:r>
            <a:r>
              <a:rPr lang="en-US" altLang="ko-KR" dirty="0">
                <a:latin typeface="맑은 고딕"/>
              </a:rPr>
              <a:t> 학</a:t>
            </a:r>
            <a:r>
              <a:rPr lang="ko-KR" altLang="en-US" dirty="0" err="1">
                <a:latin typeface="맑은 고딕"/>
              </a:rPr>
              <a:t>습되었기</a:t>
            </a:r>
            <a:r>
              <a:rPr lang="ko-KR" altLang="en-US" dirty="0">
                <a:latin typeface="맑은 고딕"/>
              </a:rPr>
              <a:t> 때문입니다</a:t>
            </a:r>
            <a:r>
              <a:rPr lang="en-US" altLang="ko-KR" dirty="0">
                <a:latin typeface="맑은 고딕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9020" y="3810272"/>
            <a:ext cx="5106367" cy="2787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35387" y="4157874"/>
            <a:ext cx="6756611" cy="209237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897A5EF3-E12F-4F21-8E3A-D2C4C011E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8" x="9559925" y="3155950"/>
          <p14:tracePt t="796" x="9529763" y="3167063"/>
          <p14:tracePt t="804" x="9490075" y="3167063"/>
          <p14:tracePt t="812" x="9448800" y="3167063"/>
          <p14:tracePt t="819" x="9318625" y="3167063"/>
          <p14:tracePt t="827" x="9196388" y="3167063"/>
          <p14:tracePt t="835" x="9024938" y="3146425"/>
          <p14:tracePt t="844" x="8934450" y="3136900"/>
          <p14:tracePt t="851" x="8702675" y="3116263"/>
          <p14:tracePt t="859" x="8531225" y="3106738"/>
          <p14:tracePt t="868" x="8320088" y="3086100"/>
          <p14:tracePt t="875" x="7947025" y="3046413"/>
          <p14:tracePt t="884" x="7704138" y="3035300"/>
          <p14:tracePt t="892" x="7291388" y="2965450"/>
          <p14:tracePt t="899" x="7078663" y="2924175"/>
          <p14:tracePt t="908" x="6777038" y="2844800"/>
          <p14:tracePt t="916" x="6584950" y="2813050"/>
          <p14:tracePt t="923" x="6413500" y="2773363"/>
          <p14:tracePt t="932" x="6292850" y="2743200"/>
          <p14:tracePt t="939" x="6211888" y="2722563"/>
          <p14:tracePt t="948" x="6100763" y="2692400"/>
          <p14:tracePt t="955" x="5959475" y="2673350"/>
          <p14:tracePt t="963" x="5748338" y="2622550"/>
          <p14:tracePt t="971" x="5627688" y="2592388"/>
          <p14:tracePt t="980" x="5505450" y="2541588"/>
          <p14:tracePt t="987" x="5426075" y="2520950"/>
          <p14:tracePt t="996" x="5273675" y="2470150"/>
          <p14:tracePt t="1005" x="5173663" y="2430463"/>
          <p14:tracePt t="1011" x="5092700" y="2390775"/>
          <p14:tracePt t="1022" x="4930775" y="2339975"/>
          <p14:tracePt t="1028" x="4849813" y="2298700"/>
          <p14:tracePt t="1037" x="4699000" y="2238375"/>
          <p14:tracePt t="1046" x="4578350" y="2189163"/>
          <p14:tracePt t="1054" x="4497388" y="2168525"/>
          <p14:tracePt t="1062" x="4397375" y="2138363"/>
          <p14:tracePt t="1069" x="4316413" y="2108200"/>
          <p14:tracePt t="1077" x="4286250" y="2087563"/>
          <p14:tracePt t="1085" x="4225925" y="2078038"/>
          <p14:tracePt t="1093" x="4144963" y="2036763"/>
          <p14:tracePt t="1101" x="4103688" y="2027238"/>
          <p14:tracePt t="1110" x="3983038" y="1976438"/>
          <p14:tracePt t="1117" x="3922713" y="1966913"/>
          <p14:tracePt t="1125" x="3841750" y="1936750"/>
          <p14:tracePt t="1133" x="3760788" y="1916113"/>
          <p14:tracePt t="1141" x="3640138" y="1885950"/>
          <p14:tracePt t="1150" x="3600450" y="1885950"/>
          <p14:tracePt t="1157" x="3509963" y="1865313"/>
          <p14:tracePt t="1166" x="3387725" y="1846263"/>
          <p14:tracePt t="1174" x="3297238" y="1816100"/>
          <p14:tracePt t="1182" x="3216275" y="1816100"/>
          <p14:tracePt t="1191" x="3136900" y="1784350"/>
          <p14:tracePt t="1198" x="3095625" y="1774825"/>
          <p14:tracePt t="1205" x="3044825" y="1774825"/>
          <p14:tracePt t="1214" x="3014663" y="1765300"/>
          <p14:tracePt t="1225" x="2974975" y="1754188"/>
          <p14:tracePt t="1230" x="2894013" y="1724025"/>
          <p14:tracePt t="1237" x="2843213" y="1704975"/>
          <p14:tracePt t="1245" x="2782888" y="1693863"/>
          <p14:tracePt t="1253" x="2743200" y="1684338"/>
          <p14:tracePt t="1262" x="2622550" y="1654175"/>
          <p14:tracePt t="1269" x="2530475" y="1633538"/>
          <p14:tracePt t="1277" x="2430463" y="1633538"/>
          <p14:tracePt t="1285" x="2339975" y="1624013"/>
          <p14:tracePt t="1293" x="2259013" y="1624013"/>
          <p14:tracePt t="1301" x="2168525" y="1624013"/>
          <p14:tracePt t="1309" x="2117725" y="1624013"/>
          <p14:tracePt t="1319" x="2097088" y="1624013"/>
          <p14:tracePt t="1325" x="2066925" y="1624013"/>
          <p14:tracePt t="1335" x="2047875" y="1624013"/>
          <p14:tracePt t="1342" x="2036763" y="1624013"/>
          <p14:tracePt t="1383" x="2047875" y="1624013"/>
          <p14:tracePt t="1399" x="2057400" y="1624013"/>
          <p14:tracePt t="1408" x="2066925" y="1624013"/>
          <p14:tracePt t="1415" x="2078038" y="1624013"/>
          <p14:tracePt t="1423" x="2087563" y="1624013"/>
          <p14:tracePt t="1448" x="2097088" y="1624013"/>
          <p14:tracePt t="1463" x="2108200" y="1624013"/>
          <p14:tracePt t="1472" x="2127250" y="1624013"/>
          <p14:tracePt t="1479" x="2138363" y="1624013"/>
          <p14:tracePt t="1487" x="2168525" y="1624013"/>
          <p14:tracePt t="1495" x="2219325" y="1624013"/>
          <p14:tracePt t="1503" x="2268538" y="1624013"/>
          <p14:tracePt t="1512" x="2309813" y="1612900"/>
          <p14:tracePt t="1519" x="2370138" y="1612900"/>
          <p14:tracePt t="1527" x="2400300" y="1612900"/>
          <p14:tracePt t="1535" x="2460625" y="1612900"/>
          <p14:tracePt t="1543" x="2520950" y="1612900"/>
          <p14:tracePt t="1551" x="2551113" y="1612900"/>
          <p14:tracePt t="1560" x="2592388" y="1612900"/>
          <p14:tracePt t="1569" x="2611438" y="1612900"/>
          <p14:tracePt t="1584" x="2622550" y="1612900"/>
          <p14:tracePt t="1591" x="2632075" y="1612900"/>
          <p14:tracePt t="1607" x="2641600" y="1612900"/>
          <p14:tracePt t="1633" x="2652713" y="1612900"/>
          <p14:tracePt t="1657" x="2662238" y="1612900"/>
          <p14:tracePt t="1673" x="2671763" y="1612900"/>
          <p14:tracePt t="1689" x="2682875" y="1612900"/>
          <p14:tracePt t="1697" x="2682875" y="1603375"/>
          <p14:tracePt t="1721" x="2692400" y="1603375"/>
          <p14:tracePt t="1777" x="2701925" y="1603375"/>
          <p14:tracePt t="1785" x="2732088" y="1593850"/>
          <p14:tracePt t="1793" x="2763838" y="1593850"/>
          <p14:tracePt t="1801" x="2803525" y="1593850"/>
          <p14:tracePt t="1809" x="2854325" y="1593850"/>
          <p14:tracePt t="1817" x="2954338" y="1582738"/>
          <p14:tracePt t="1825" x="3065463" y="1582738"/>
          <p14:tracePt t="1833" x="3176588" y="1582738"/>
          <p14:tracePt t="1841" x="3257550" y="1582738"/>
          <p14:tracePt t="1849" x="3408363" y="1582738"/>
          <p14:tracePt t="1857" x="3519488" y="1582738"/>
          <p14:tracePt t="1865" x="3670300" y="1582738"/>
          <p14:tracePt t="1873" x="3760788" y="1582738"/>
          <p14:tracePt t="1881" x="3822700" y="1582738"/>
          <p14:tracePt t="1889" x="3932238" y="1582738"/>
          <p14:tracePt t="1897" x="3962400" y="1582738"/>
          <p14:tracePt t="1905" x="3983038" y="1582738"/>
          <p14:tracePt t="2736" x="3994150" y="1582738"/>
          <p14:tracePt t="2745" x="4013200" y="1582738"/>
          <p14:tracePt t="2752" x="4054475" y="1593850"/>
          <p14:tracePt t="2759" x="4124325" y="1593850"/>
          <p14:tracePt t="2767" x="4225925" y="1612900"/>
          <p14:tracePt t="2775" x="4346575" y="1624013"/>
          <p14:tracePt t="2783" x="4557713" y="1654175"/>
          <p14:tracePt t="2791" x="4710113" y="1674813"/>
          <p14:tracePt t="2799" x="4860925" y="1684338"/>
          <p14:tracePt t="2807" x="5143500" y="1704975"/>
          <p14:tracePt t="2816" x="5354638" y="1724025"/>
          <p14:tracePt t="2823" x="5426075" y="1724025"/>
          <p14:tracePt t="2832" x="5576888" y="1724025"/>
          <p14:tracePt t="2839" x="5676900" y="1735138"/>
          <p14:tracePt t="2847" x="5718175" y="1735138"/>
          <p14:tracePt t="2855" x="5737225" y="1735138"/>
          <p14:tracePt t="3511" x="5748338" y="1735138"/>
          <p14:tracePt t="3535" x="5768975" y="1735138"/>
          <p14:tracePt t="3540" x="5788025" y="1735138"/>
          <p14:tracePt t="3550" x="5808663" y="1735138"/>
          <p14:tracePt t="3559" x="5838825" y="1735138"/>
          <p14:tracePt t="3565" x="5868988" y="1735138"/>
          <p14:tracePt t="3573" x="5889625" y="1735138"/>
          <p14:tracePt t="3581" x="5919788" y="1724025"/>
          <p14:tracePt t="3589" x="5940425" y="1724025"/>
          <p14:tracePt t="3597" x="5949950" y="1724025"/>
          <p14:tracePt t="3605" x="5970588" y="1714500"/>
          <p14:tracePt t="3614" x="5980113" y="1714500"/>
          <p14:tracePt t="3621" x="5989638" y="1714500"/>
          <p14:tracePt t="3629" x="6000750" y="1714500"/>
          <p14:tracePt t="3727" x="6000750" y="1704975"/>
          <p14:tracePt t="3847" x="6010275" y="1704975"/>
          <p14:tracePt t="3991" x="6019800" y="1704975"/>
          <p14:tracePt t="4023" x="6030913" y="1704975"/>
          <p14:tracePt t="4071" x="6040438" y="1704975"/>
          <p14:tracePt t="4095" x="6049963" y="1704975"/>
          <p14:tracePt t="4103" x="6061075" y="1693863"/>
          <p14:tracePt t="4111" x="6091238" y="1693863"/>
          <p14:tracePt t="4119" x="6121400" y="1684338"/>
          <p14:tracePt t="4127" x="6151563" y="1684338"/>
          <p14:tracePt t="4135" x="6191250" y="1684338"/>
          <p14:tracePt t="4145" x="6221413" y="1674813"/>
          <p14:tracePt t="4153" x="6262688" y="1663700"/>
          <p14:tracePt t="4161" x="6292850" y="1663700"/>
          <p14:tracePt t="4169" x="6323013" y="1663700"/>
          <p14:tracePt t="4177" x="6353175" y="1654175"/>
          <p14:tracePt t="4185" x="6383338" y="1654175"/>
          <p14:tracePt t="4193" x="6403975" y="1644650"/>
          <p14:tracePt t="4201" x="6413500" y="1644650"/>
          <p14:tracePt t="4209" x="6423025" y="1644650"/>
          <p14:tracePt t="4217" x="6434138" y="1644650"/>
          <p14:tracePt t="4267" x="6434138" y="1633538"/>
          <p14:tracePt t="4413" x="6443663" y="1633538"/>
          <p14:tracePt t="4426" x="6464300" y="1633538"/>
          <p14:tracePt t="4435" x="6473825" y="1633538"/>
          <p14:tracePt t="4446" x="6494463" y="1633538"/>
          <p14:tracePt t="4463" x="6515100" y="1633538"/>
          <p14:tracePt t="4468" x="6534150" y="1633538"/>
          <p14:tracePt t="4475" x="6564313" y="1633538"/>
          <p14:tracePt t="4484" x="6594475" y="1633538"/>
          <p14:tracePt t="4492" x="6635750" y="1633538"/>
          <p14:tracePt t="4500" x="6696075" y="1633538"/>
          <p14:tracePt t="4509" x="6735763" y="1633538"/>
          <p14:tracePt t="4516" x="6807200" y="1633538"/>
          <p14:tracePt t="4525" x="6897688" y="1633538"/>
          <p14:tracePt t="4532" x="6978650" y="1633538"/>
          <p14:tracePt t="4542" x="7038975" y="1633538"/>
          <p14:tracePt t="4547" x="7129463" y="1633538"/>
          <p14:tracePt t="4556" x="7189788" y="1633538"/>
          <p14:tracePt t="4564" x="7300913" y="1633538"/>
          <p14:tracePt t="4572" x="7361238" y="1633538"/>
          <p14:tracePt t="4580" x="7402513" y="1633538"/>
          <p14:tracePt t="4587" x="7442200" y="1633538"/>
          <p14:tracePt t="4595" x="7472363" y="1633538"/>
          <p14:tracePt t="4603" x="7493000" y="1633538"/>
          <p14:tracePt t="4611" x="7502525" y="1633538"/>
          <p14:tracePt t="4765" x="7513638" y="1633538"/>
          <p14:tracePt t="4909" x="7532688" y="1633538"/>
          <p14:tracePt t="4917" x="7532688" y="1644650"/>
          <p14:tracePt t="4925" x="7553325" y="1644650"/>
          <p14:tracePt t="4933" x="7573963" y="1654175"/>
          <p14:tracePt t="4941" x="7593013" y="1654175"/>
          <p14:tracePt t="4949" x="7613650" y="1663700"/>
          <p14:tracePt t="4957" x="7623175" y="1663700"/>
          <p14:tracePt t="4965" x="7634288" y="1663700"/>
          <p14:tracePt t="4973" x="7653338" y="1663700"/>
          <p14:tracePt t="4981" x="7664450" y="1663700"/>
          <p14:tracePt t="4989" x="7673975" y="1663700"/>
          <p14:tracePt t="5004" x="7683500" y="1663700"/>
          <p14:tracePt t="5013" x="7704138" y="1663700"/>
          <p14:tracePt t="5021" x="7724775" y="1663700"/>
          <p14:tracePt t="5029" x="7745413" y="1654175"/>
          <p14:tracePt t="5038" x="7764463" y="1644650"/>
          <p14:tracePt t="5045" x="7785100" y="1624013"/>
          <p14:tracePt t="5053" x="7794625" y="1612900"/>
          <p14:tracePt t="5063" x="7815263" y="1603375"/>
          <p14:tracePt t="5069" x="7824788" y="1582738"/>
          <p14:tracePt t="5079" x="7835900" y="1573213"/>
          <p14:tracePt t="5095" x="7845425" y="1563688"/>
          <p14:tracePt t="5111" x="7845425" y="1552575"/>
          <p14:tracePt t="5119" x="7845425" y="1543050"/>
          <p14:tracePt t="5151" x="7845425" y="1533525"/>
          <p14:tracePt t="5175" x="7845425" y="1522413"/>
          <p14:tracePt t="5183" x="7845425" y="1503363"/>
          <p14:tracePt t="5191" x="7845425" y="1482725"/>
          <p14:tracePt t="5199" x="7845425" y="1473200"/>
          <p14:tracePt t="5207" x="7845425" y="1441450"/>
          <p14:tracePt t="5215" x="7845425" y="1411288"/>
          <p14:tracePt t="5223" x="7845425" y="1362075"/>
          <p14:tracePt t="5231" x="7845425" y="1331913"/>
          <p14:tracePt t="5239" x="7845425" y="1301750"/>
          <p14:tracePt t="5247" x="7845425" y="1270000"/>
          <p14:tracePt t="5255" x="7845425" y="1239838"/>
          <p14:tracePt t="5263" x="7835900" y="1220788"/>
          <p14:tracePt t="5271" x="7824788" y="1200150"/>
          <p14:tracePt t="5279" x="7815263" y="1190625"/>
          <p14:tracePt t="5287" x="7805738" y="1179513"/>
          <p14:tracePt t="5295" x="7805738" y="1169988"/>
          <p14:tracePt t="5303" x="7794625" y="1160463"/>
          <p14:tracePt t="5311" x="7794625" y="1149350"/>
          <p14:tracePt t="5319" x="7785100" y="1139825"/>
          <p14:tracePt t="5336" x="7775575" y="1130300"/>
          <p14:tracePt t="5343" x="7764463" y="1119188"/>
          <p14:tracePt t="5351" x="7754938" y="1109663"/>
          <p14:tracePt t="5359" x="7745413" y="1098550"/>
          <p14:tracePt t="5369" x="7734300" y="1089025"/>
          <p14:tracePt t="5375" x="7724775" y="1079500"/>
          <p14:tracePt t="5386" x="7715250" y="1068388"/>
          <p14:tracePt t="5391" x="7704138" y="1058863"/>
          <p14:tracePt t="5401" x="7704138" y="1049338"/>
          <p14:tracePt t="5407" x="7694613" y="1049338"/>
          <p14:tracePt t="5433" x="7683500" y="1038225"/>
          <p14:tracePt t="5465" x="7673975" y="1038225"/>
          <p14:tracePt t="5481" x="7664450" y="1038225"/>
          <p14:tracePt t="5489" x="7653338" y="1038225"/>
          <p14:tracePt t="5505" x="7634288" y="1038225"/>
          <p14:tracePt t="5513" x="7613650" y="1038225"/>
          <p14:tracePt t="5521" x="7583488" y="1038225"/>
          <p14:tracePt t="5528" x="7562850" y="1049338"/>
          <p14:tracePt t="5537" x="7532688" y="1049338"/>
          <p14:tracePt t="5545" x="7502525" y="1058863"/>
          <p14:tracePt t="5552" x="7481888" y="1058863"/>
          <p14:tracePt t="5561" x="7472363" y="1058863"/>
          <p14:tracePt t="5569" x="7451725" y="1068388"/>
          <p14:tracePt t="5577" x="7432675" y="1079500"/>
          <p14:tracePt t="5585" x="7421563" y="1079500"/>
          <p14:tracePt t="5593" x="7412038" y="1079500"/>
          <p14:tracePt t="5601" x="7402513" y="1079500"/>
          <p14:tracePt t="5618" x="7391400" y="1079500"/>
          <p14:tracePt t="5625" x="7391400" y="1089025"/>
          <p14:tracePt t="5641" x="7381875" y="1089025"/>
          <p14:tracePt t="5649" x="7372350" y="1098550"/>
          <p14:tracePt t="5657" x="7372350" y="1109663"/>
          <p14:tracePt t="5668" x="7361238" y="1119188"/>
          <p14:tracePt t="5683" x="7351713" y="1130300"/>
          <p14:tracePt t="5689" x="7351713" y="1139825"/>
          <p14:tracePt t="5699" x="7342188" y="1160463"/>
          <p14:tracePt t="5715" x="7342188" y="1179513"/>
          <p14:tracePt t="5731" x="7342188" y="1200150"/>
          <p14:tracePt t="5739" x="7342188" y="1209675"/>
          <p14:tracePt t="5747" x="7342188" y="1220788"/>
          <p14:tracePt t="5755" x="7342188" y="1230313"/>
          <p14:tracePt t="5763" x="7342188" y="1250950"/>
          <p14:tracePt t="5771" x="7342188" y="1281113"/>
          <p14:tracePt t="5779" x="7342188" y="1301750"/>
          <p14:tracePt t="5787" x="7342188" y="1341438"/>
          <p14:tracePt t="5795" x="7342188" y="1371600"/>
          <p14:tracePt t="5803" x="7342188" y="1401763"/>
          <p14:tracePt t="5810" x="7351713" y="1441450"/>
          <p14:tracePt t="5819" x="7351713" y="1473200"/>
          <p14:tracePt t="5827" x="7361238" y="1492250"/>
          <p14:tracePt t="5834" x="7372350" y="1512888"/>
          <p14:tracePt t="5843" x="7381875" y="1522413"/>
          <p14:tracePt t="5851" x="7381875" y="1543050"/>
          <p14:tracePt t="5875" x="7391400" y="1552575"/>
          <p14:tracePt t="5891" x="7402513" y="1563688"/>
          <p14:tracePt t="5907" x="7402513" y="1573213"/>
          <p14:tracePt t="5915" x="7412038" y="1573213"/>
          <p14:tracePt t="5931" x="7421563" y="1582738"/>
          <p14:tracePt t="5947" x="7432675" y="1582738"/>
          <p14:tracePt t="5955" x="7451725" y="1582738"/>
          <p14:tracePt t="5963" x="7462838" y="1593850"/>
          <p14:tracePt t="5971" x="7472363" y="1593850"/>
          <p14:tracePt t="5978" x="7493000" y="1593850"/>
          <p14:tracePt t="5987" x="7513638" y="1603375"/>
          <p14:tracePt t="5997" x="7543800" y="1603375"/>
          <p14:tracePt t="6003" x="7573963" y="1603375"/>
          <p14:tracePt t="6013" x="7613650" y="1612900"/>
          <p14:tracePt t="6021" x="7664450" y="1612900"/>
          <p14:tracePt t="6029" x="7715250" y="1612900"/>
          <p14:tracePt t="6037" x="7734300" y="1612900"/>
          <p14:tracePt t="6045" x="7764463" y="1612900"/>
          <p14:tracePt t="6053" x="7785100" y="1612900"/>
          <p14:tracePt t="6061" x="7794625" y="1612900"/>
          <p14:tracePt t="6704" x="7794625" y="1624013"/>
          <p14:tracePt t="6728" x="7794625" y="1633538"/>
          <p14:tracePt t="8863" x="7764463" y="1633538"/>
          <p14:tracePt t="8871" x="7734300" y="1633538"/>
          <p14:tracePt t="8878" x="7694613" y="1633538"/>
          <p14:tracePt t="8886" x="7634288" y="1633538"/>
          <p14:tracePt t="8894" x="7562850" y="1633538"/>
          <p14:tracePt t="8902" x="7523163" y="1633538"/>
          <p14:tracePt t="8910" x="7472363" y="1633538"/>
          <p14:tracePt t="8918" x="7432675" y="1633538"/>
          <p14:tracePt t="8926" x="7372350" y="1663700"/>
          <p14:tracePt t="8934" x="7291388" y="1674813"/>
          <p14:tracePt t="8942" x="7210425" y="1684338"/>
          <p14:tracePt t="8951" x="7129463" y="1714500"/>
          <p14:tracePt t="8958" x="7048500" y="1724025"/>
          <p14:tracePt t="8966" x="6988175" y="1735138"/>
          <p14:tracePt t="8974" x="6937375" y="1765300"/>
          <p14:tracePt t="8982" x="6877050" y="1774825"/>
          <p14:tracePt t="8990" x="6816725" y="1784350"/>
          <p14:tracePt t="8998" x="6777038" y="1795463"/>
          <p14:tracePt t="9006" x="6716713" y="1816100"/>
          <p14:tracePt t="9014" x="6656388" y="1825625"/>
          <p14:tracePt t="9022" x="6594475" y="1835150"/>
          <p14:tracePt t="9030" x="6545263" y="1846263"/>
          <p14:tracePt t="9038" x="6515100" y="1846263"/>
          <p14:tracePt t="9046" x="6473825" y="1855788"/>
          <p14:tracePt t="9054" x="6413500" y="1855788"/>
          <p14:tracePt t="9062" x="6353175" y="1865313"/>
          <p14:tracePt t="9070" x="6313488" y="1865313"/>
          <p14:tracePt t="9078" x="6272213" y="1865313"/>
          <p14:tracePt t="9088" x="6232525" y="1876425"/>
          <p14:tracePt t="9094" x="6172200" y="1876425"/>
          <p14:tracePt t="9104" x="6130925" y="1876425"/>
          <p14:tracePt t="9110" x="6070600" y="1895475"/>
          <p14:tracePt t="9120" x="5989638" y="1895475"/>
          <p14:tracePt t="9128" x="5949950" y="1895475"/>
          <p14:tracePt t="9136" x="5878513" y="1895475"/>
          <p14:tracePt t="9144" x="5818188" y="1895475"/>
          <p14:tracePt t="9152" x="5707063" y="1906588"/>
          <p14:tracePt t="9160" x="5667375" y="1906588"/>
          <p14:tracePt t="9168" x="5607050" y="1906588"/>
          <p14:tracePt t="9176" x="5546725" y="1906588"/>
          <p14:tracePt t="9184" x="5505450" y="1906588"/>
          <p14:tracePt t="9192" x="5465763" y="1906588"/>
          <p14:tracePt t="9200" x="5435600" y="1906588"/>
          <p14:tracePt t="9208" x="5426075" y="1906588"/>
          <p14:tracePt t="9216" x="5414963" y="1906588"/>
          <p14:tracePt t="9369" x="5426075" y="1906588"/>
          <p14:tracePt t="9376" x="5435600" y="1906588"/>
          <p14:tracePt t="9400" x="5445125" y="1906588"/>
          <p14:tracePt t="9410" x="5456238" y="1906588"/>
          <p14:tracePt t="9416" x="5465763" y="1906588"/>
          <p14:tracePt t="9426" x="5475288" y="1895475"/>
          <p14:tracePt t="9431" x="5486400" y="1895475"/>
          <p14:tracePt t="9442" x="5495925" y="1895475"/>
          <p14:tracePt t="9450" x="5505450" y="1895475"/>
          <p14:tracePt t="9458" x="5526088" y="1895475"/>
          <p14:tracePt t="9490" x="5535613" y="1895475"/>
          <p14:tracePt t="9506" x="5535613" y="1885950"/>
          <p14:tracePt t="10286" x="5556250" y="1885950"/>
          <p14:tracePt t="10293" x="5576888" y="1895475"/>
          <p14:tracePt t="10302" x="5597525" y="1895475"/>
          <p14:tracePt t="10310" x="5607050" y="1906588"/>
          <p14:tracePt t="10318" x="5646738" y="1916113"/>
          <p14:tracePt t="10328" x="5657850" y="1916113"/>
          <p14:tracePt t="10334" x="5676900" y="1916113"/>
          <p14:tracePt t="10344" x="5697538" y="1925638"/>
          <p14:tracePt t="10350" x="5718175" y="1925638"/>
          <p14:tracePt t="10361" x="5727700" y="1925638"/>
          <p14:tracePt t="10378" x="5748338" y="1925638"/>
          <p14:tracePt t="10382" x="5768975" y="1925638"/>
          <p14:tracePt t="10392" x="5788025" y="1925638"/>
          <p14:tracePt t="10400" x="5818188" y="1925638"/>
          <p14:tracePt t="10408" x="5859463" y="1936750"/>
          <p14:tracePt t="10416" x="5919788" y="1936750"/>
          <p14:tracePt t="10424" x="6000750" y="1955800"/>
          <p14:tracePt t="10432" x="6049963" y="1955800"/>
          <p14:tracePt t="10440" x="6221413" y="1987550"/>
          <p14:tracePt t="10448" x="6283325" y="1997075"/>
          <p14:tracePt t="10456" x="6403975" y="2006600"/>
          <p14:tracePt t="10464" x="6503988" y="2027238"/>
          <p14:tracePt t="10472" x="6635750" y="2036763"/>
          <p14:tracePt t="10480" x="6746875" y="2057400"/>
          <p14:tracePt t="10488" x="6807200" y="2066925"/>
          <p14:tracePt t="10496" x="6867525" y="2066925"/>
          <p14:tracePt t="10504" x="6907213" y="2066925"/>
          <p14:tracePt t="10512" x="6937375" y="2078038"/>
          <p14:tracePt t="10520" x="6958013" y="2078038"/>
          <p14:tracePt t="10528" x="6978650" y="2078038"/>
          <p14:tracePt t="10536" x="6999288" y="2078038"/>
          <p14:tracePt t="10552" x="7008813" y="2078038"/>
          <p14:tracePt t="10560" x="7018338" y="2078038"/>
          <p14:tracePt t="10568" x="7048500" y="2078038"/>
          <p14:tracePt t="10576" x="7069138" y="2078038"/>
          <p14:tracePt t="10584" x="7099300" y="2078038"/>
          <p14:tracePt t="10593" x="7138988" y="2078038"/>
          <p14:tracePt t="10600" x="7180263" y="2066925"/>
          <p14:tracePt t="10608" x="7219950" y="2066925"/>
          <p14:tracePt t="10616" x="7240588" y="2057400"/>
          <p14:tracePt t="10626" x="7270750" y="2057400"/>
          <p14:tracePt t="10632" x="7291388" y="2047875"/>
          <p14:tracePt t="10643" x="7310438" y="2047875"/>
          <p14:tracePt t="10648" x="7331075" y="2036763"/>
          <p14:tracePt t="10666" x="7351713" y="2036763"/>
          <p14:tracePt t="10682" x="7372350" y="2027238"/>
          <p14:tracePt t="10688" x="7381875" y="2017713"/>
          <p14:tracePt t="10698" x="7391400" y="2017713"/>
          <p14:tracePt t="10706" x="7412038" y="2006600"/>
          <p14:tracePt t="10714" x="7432675" y="1997075"/>
          <p14:tracePt t="10722" x="7451725" y="1987550"/>
          <p14:tracePt t="10738" x="7462838" y="1987550"/>
          <p14:tracePt t="11760" x="7472363" y="1987550"/>
          <p14:tracePt t="11768" x="7493000" y="1997075"/>
          <p14:tracePt t="11776" x="7513638" y="2006600"/>
          <p14:tracePt t="11784" x="7543800" y="2017713"/>
          <p14:tracePt t="11792" x="7573963" y="2027238"/>
          <p14:tracePt t="11800" x="7604125" y="2027238"/>
          <p14:tracePt t="11808" x="7653338" y="2036763"/>
          <p14:tracePt t="11816" x="7764463" y="2036763"/>
          <p14:tracePt t="11824" x="7875588" y="2036763"/>
          <p14:tracePt t="11832" x="8067675" y="2036763"/>
          <p14:tracePt t="11840" x="8208963" y="2036763"/>
          <p14:tracePt t="11848" x="8308975" y="2036763"/>
          <p14:tracePt t="11856" x="8461375" y="2036763"/>
          <p14:tracePt t="11863" x="8662988" y="2017713"/>
          <p14:tracePt t="11872" x="8813800" y="2017713"/>
          <p14:tracePt t="11881" x="8913813" y="2017713"/>
          <p14:tracePt t="11888" x="9005888" y="2006600"/>
          <p14:tracePt t="11897" x="9036050" y="2006600"/>
          <p14:tracePt t="11904" x="9066213" y="1997075"/>
          <p14:tracePt t="11913" x="9096375" y="1987550"/>
          <p14:tracePt t="11922" x="9126538" y="1976438"/>
          <p14:tracePt t="11930" x="9147175" y="1966913"/>
          <p14:tracePt t="11938" x="9156700" y="1955800"/>
          <p14:tracePt t="11946" x="9166225" y="1946275"/>
          <p14:tracePt t="11954" x="9177338" y="1936750"/>
          <p14:tracePt t="11962" x="9186863" y="1925638"/>
          <p14:tracePt t="11969" x="9186863" y="1916113"/>
          <p14:tracePt t="11978" x="9186863" y="1906588"/>
          <p14:tracePt t="11986" x="9196388" y="1885950"/>
          <p14:tracePt t="11994" x="9207500" y="1865313"/>
          <p14:tracePt t="12002" x="9226550" y="1846263"/>
          <p14:tracePt t="12010" x="9237663" y="1825625"/>
          <p14:tracePt t="12019" x="9247188" y="1804988"/>
          <p14:tracePt t="12026" x="9267825" y="1774825"/>
          <p14:tracePt t="12034" x="9277350" y="1774825"/>
          <p14:tracePt t="12042" x="9297988" y="1754188"/>
          <p14:tracePt t="12050" x="9297988" y="1735138"/>
          <p14:tracePt t="12058" x="9307513" y="1735138"/>
          <p14:tracePt t="12066" x="9307513" y="1724025"/>
          <p14:tracePt t="12129" x="9307513" y="1714500"/>
          <p14:tracePt t="12188" x="9318625" y="1714500"/>
          <p14:tracePt t="12203" x="9328150" y="1714500"/>
          <p14:tracePt t="12210" x="9337675" y="1724025"/>
          <p14:tracePt t="12220" x="9348788" y="1735138"/>
          <p14:tracePt t="12226" x="9358313" y="1754188"/>
          <p14:tracePt t="12235" x="9378950" y="1774825"/>
          <p14:tracePt t="12244" x="9418638" y="1795463"/>
          <p14:tracePt t="12251" x="9439275" y="1804988"/>
          <p14:tracePt t="12259" x="9469438" y="1825625"/>
          <p14:tracePt t="12267" x="9469438" y="1835150"/>
          <p14:tracePt t="12276" x="9490075" y="1846263"/>
          <p14:tracePt t="12284" x="9509125" y="1855788"/>
          <p14:tracePt t="12292" x="9520238" y="1855788"/>
          <p14:tracePt t="12301" x="9529763" y="1855788"/>
          <p14:tracePt t="12308" x="9529763" y="1865313"/>
          <p14:tracePt t="12324" x="9539288" y="1865313"/>
          <p14:tracePt t="12576" x="9539288" y="1876425"/>
          <p14:tracePt t="13144" x="9559925" y="1876425"/>
          <p14:tracePt t="13154" x="9569450" y="1876425"/>
          <p14:tracePt t="13161" x="9580563" y="1876425"/>
          <p14:tracePt t="13177" x="9590088" y="1885950"/>
          <p14:tracePt t="13185" x="9610725" y="1885950"/>
          <p14:tracePt t="13193" x="9620250" y="1895475"/>
          <p14:tracePt t="13201" x="9631363" y="1895475"/>
          <p14:tracePt t="13209" x="9640888" y="1895475"/>
          <p14:tracePt t="13217" x="9661525" y="1906588"/>
          <p14:tracePt t="13225" x="9671050" y="1906588"/>
          <p14:tracePt t="13234" x="9680575" y="1916113"/>
          <p14:tracePt t="13250" x="9691688" y="1925638"/>
          <p14:tracePt t="13257" x="9701213" y="1925638"/>
          <p14:tracePt t="13265" x="9701213" y="1936750"/>
          <p14:tracePt t="13273" x="9710738" y="1936750"/>
          <p14:tracePt t="13281" x="9721850" y="1936750"/>
          <p14:tracePt t="13306" x="9731375" y="1936750"/>
          <p14:tracePt t="13414" x="9740900" y="1936750"/>
          <p14:tracePt t="13428" x="9752013" y="1936750"/>
          <p14:tracePt t="13434" x="9761538" y="1936750"/>
          <p14:tracePt t="13452" x="9771063" y="1936750"/>
          <p14:tracePt t="13459" x="9782175" y="1936750"/>
          <p14:tracePt t="13468" x="9791700" y="1936750"/>
          <p14:tracePt t="13474" x="9801225" y="1936750"/>
          <p14:tracePt t="13484" x="9812338" y="1936750"/>
          <p14:tracePt t="13492" x="9832975" y="1936750"/>
          <p14:tracePt t="13500" x="9852025" y="1936750"/>
          <p14:tracePt t="13508" x="9882188" y="1936750"/>
          <p14:tracePt t="13516" x="9902825" y="1936750"/>
          <p14:tracePt t="13524" x="9923463" y="1936750"/>
          <p14:tracePt t="13532" x="9942513" y="1936750"/>
          <p14:tracePt t="13540" x="9953625" y="1925638"/>
          <p14:tracePt t="13548" x="9972675" y="1925638"/>
          <p14:tracePt t="13556" x="9993313" y="1925638"/>
          <p14:tracePt t="13564" x="10004425" y="1925638"/>
          <p14:tracePt t="13572" x="10023475" y="1925638"/>
          <p14:tracePt t="13579" x="10034588" y="1925638"/>
          <p14:tracePt t="13588" x="10053638" y="1925638"/>
          <p14:tracePt t="13596" x="10064750" y="1916113"/>
          <p14:tracePt t="13604" x="10074275" y="1916113"/>
          <p14:tracePt t="13620" x="10083800" y="1916113"/>
          <p14:tracePt t="13792" x="10083800" y="1906588"/>
          <p14:tracePt t="14136" x="10094913" y="1906588"/>
          <p14:tracePt t="14152" x="10094913" y="1895475"/>
          <p14:tracePt t="14918" x="10074275" y="1895475"/>
          <p14:tracePt t="14926" x="10004425" y="1895475"/>
          <p14:tracePt t="14935" x="9912350" y="1906588"/>
          <p14:tracePt t="14942" x="9832975" y="1906588"/>
          <p14:tracePt t="14949" x="9640888" y="1916113"/>
          <p14:tracePt t="14957" x="9478963" y="1936750"/>
          <p14:tracePt t="14964" x="9288463" y="1946275"/>
          <p14:tracePt t="14972" x="9117013" y="1946275"/>
          <p14:tracePt t="14982" x="8913813" y="1966913"/>
          <p14:tracePt t="14989" x="8702675" y="1966913"/>
          <p14:tracePt t="14997" x="8278813" y="1966913"/>
          <p14:tracePt t="15004" x="8097838" y="1966913"/>
          <p14:tracePt t="15013" x="7664450" y="1955800"/>
          <p14:tracePt t="15020" x="7321550" y="1955800"/>
          <p14:tracePt t="15029" x="7008813" y="1955800"/>
          <p14:tracePt t="15037" x="6624638" y="1955800"/>
          <p14:tracePt t="15045" x="6202363" y="1955800"/>
          <p14:tracePt t="15053" x="5818188" y="1955800"/>
          <p14:tracePt t="15061" x="5435600" y="1955800"/>
          <p14:tracePt t="15070" x="5162550" y="1955800"/>
          <p14:tracePt t="15077" x="4960938" y="1955800"/>
          <p14:tracePt t="15085" x="4830763" y="1955800"/>
          <p14:tracePt t="15094" x="4598988" y="1955800"/>
          <p14:tracePt t="15101" x="4487863" y="1955800"/>
          <p14:tracePt t="15109" x="4406900" y="1955800"/>
          <p14:tracePt t="15117" x="4386263" y="1955800"/>
          <p14:tracePt t="15125" x="4376738" y="1955800"/>
          <p14:tracePt t="15174" x="4367213" y="1955800"/>
          <p14:tracePt t="15181" x="4356100" y="1955800"/>
          <p14:tracePt t="15189" x="4337050" y="1946275"/>
          <p14:tracePt t="15197" x="4316413" y="1946275"/>
          <p14:tracePt t="15205" x="4305300" y="1946275"/>
          <p14:tracePt t="15213" x="4286250" y="1946275"/>
          <p14:tracePt t="15221" x="4256088" y="1946275"/>
          <p14:tracePt t="15229" x="4225925" y="1946275"/>
          <p14:tracePt t="15238" x="4205288" y="1955800"/>
          <p14:tracePt t="15245" x="4175125" y="1955800"/>
          <p14:tracePt t="15253" x="4154488" y="1955800"/>
          <p14:tracePt t="15262" x="4133850" y="1955800"/>
          <p14:tracePt t="15269" x="4103688" y="1955800"/>
          <p14:tracePt t="15277" x="4054475" y="1955800"/>
          <p14:tracePt t="15287" x="3952875" y="1946275"/>
          <p14:tracePt t="15293" x="3852863" y="1946275"/>
          <p14:tracePt t="15303" x="3700463" y="1925638"/>
          <p14:tracePt t="15310" x="3589338" y="1916113"/>
          <p14:tracePt t="15319" x="3479800" y="1916113"/>
          <p14:tracePt t="15328" x="3378200" y="1916113"/>
          <p14:tracePt t="15335" x="3246438" y="1916113"/>
          <p14:tracePt t="15344" x="3136900" y="1936750"/>
          <p14:tracePt t="15352" x="3055938" y="1955800"/>
          <p14:tracePt t="15360" x="2984500" y="1987550"/>
          <p14:tracePt t="15367" x="2935288" y="2017713"/>
          <p14:tracePt t="15375" x="2914650" y="2057400"/>
          <p14:tracePt t="15383" x="2903538" y="2066925"/>
          <p14:tracePt t="15391" x="2903538" y="2078038"/>
          <p14:tracePt t="15527" x="2903538" y="2087563"/>
          <p14:tracePt t="15535" x="2903538" y="2097088"/>
          <p14:tracePt t="15543" x="2903538" y="2117725"/>
          <p14:tracePt t="15551" x="2914650" y="2117725"/>
          <p14:tracePt t="15559" x="2924175" y="2127250"/>
          <p14:tracePt t="15575" x="2924175" y="2138363"/>
          <p14:tracePt t="15584" x="2935288" y="2138363"/>
          <p14:tracePt t="15607" x="2944813" y="2138363"/>
          <p14:tracePt t="15615" x="2954338" y="2138363"/>
          <p14:tracePt t="15625" x="2965450" y="2138363"/>
          <p14:tracePt t="15634" x="2974975" y="2138363"/>
          <p14:tracePt t="15657" x="2984500" y="2138363"/>
          <p14:tracePt t="15682" x="2995613" y="2138363"/>
          <p14:tracePt t="16498" x="3005138" y="2138363"/>
          <p14:tracePt t="16504" x="3025775" y="2147888"/>
          <p14:tracePt t="16512" x="3074988" y="2168525"/>
          <p14:tracePt t="16518" x="3136900" y="2208213"/>
          <p14:tracePt t="16526" x="3236913" y="2238375"/>
          <p14:tracePt t="16534" x="3267075" y="2259013"/>
          <p14:tracePt t="16542" x="3378200" y="2309813"/>
          <p14:tracePt t="16551" x="3459163" y="2349500"/>
          <p14:tracePt t="16559" x="3529013" y="2379663"/>
          <p14:tracePt t="16568" x="3681413" y="2439988"/>
          <p14:tracePt t="16576" x="3802063" y="2481263"/>
          <p14:tracePt t="16584" x="3892550" y="2501900"/>
          <p14:tracePt t="16591" x="3973513" y="2511425"/>
          <p14:tracePt t="16600" x="4073525" y="2520950"/>
          <p14:tracePt t="16607" x="4144963" y="2520950"/>
          <p14:tracePt t="16616" x="4195763" y="2520950"/>
          <p14:tracePt t="16624" x="4225925" y="2520950"/>
          <p14:tracePt t="16640" x="4235450" y="2520950"/>
          <p14:tracePt t="16784" x="4244975" y="2520950"/>
          <p14:tracePt t="16800" x="4244975" y="2511425"/>
          <p14:tracePt t="16906" x="4256088" y="2511425"/>
          <p14:tracePt t="17768" x="4235450" y="2511425"/>
          <p14:tracePt t="17777" x="4225925" y="2511425"/>
          <p14:tracePt t="17783" x="4195763" y="2511425"/>
          <p14:tracePt t="17792" x="4103688" y="2520950"/>
          <p14:tracePt t="17803" x="4064000" y="2520950"/>
          <p14:tracePt t="17808" x="3952875" y="2551113"/>
          <p14:tracePt t="17816" x="3862388" y="2551113"/>
          <p14:tracePt t="17824" x="3651250" y="2562225"/>
          <p14:tracePt t="17832" x="3519488" y="2581275"/>
          <p14:tracePt t="17841" x="3449638" y="2581275"/>
          <p14:tracePt t="17847" x="3278188" y="2581275"/>
          <p14:tracePt t="17857" x="3106738" y="2592388"/>
          <p14:tracePt t="17864" x="3025775" y="2592388"/>
          <p14:tracePt t="17872" x="2863850" y="2611438"/>
          <p14:tracePt t="17880" x="2692400" y="2611438"/>
          <p14:tracePt t="17888" x="2560638" y="2622550"/>
          <p14:tracePt t="17896" x="2370138" y="2622550"/>
          <p14:tracePt t="17903" x="2238375" y="2622550"/>
          <p14:tracePt t="17912" x="2127250" y="2641600"/>
          <p14:tracePt t="17920" x="2027238" y="2641600"/>
          <p14:tracePt t="17928" x="1895475" y="2652713"/>
          <p14:tracePt t="17935" x="1865313" y="2652713"/>
          <p14:tracePt t="17943" x="1795463" y="2662238"/>
          <p14:tracePt t="17951" x="1774825" y="2662238"/>
          <p14:tracePt t="17959" x="1774825" y="2673350"/>
          <p14:tracePt t="18172" x="1784350" y="2673350"/>
          <p14:tracePt t="18178" x="1795463" y="2673350"/>
          <p14:tracePt t="18186" x="1814513" y="2662238"/>
          <p14:tracePt t="18193" x="1835150" y="2662238"/>
          <p14:tracePt t="18202" x="1865313" y="2641600"/>
          <p14:tracePt t="18209" x="1906588" y="2632075"/>
          <p14:tracePt t="18217" x="2027238" y="2601913"/>
          <p14:tracePt t="18225" x="2108200" y="2581275"/>
          <p14:tracePt t="18233" x="2147888" y="2571750"/>
          <p14:tracePt t="18241" x="2228850" y="2551113"/>
          <p14:tracePt t="18249" x="2309813" y="2532063"/>
          <p14:tracePt t="18257" x="2451100" y="2501900"/>
          <p14:tracePt t="18265" x="2530475" y="2481263"/>
          <p14:tracePt t="18273" x="2592388" y="2470150"/>
          <p14:tracePt t="18281" x="2701925" y="2439988"/>
          <p14:tracePt t="18289" x="2782888" y="2430463"/>
          <p14:tracePt t="18297" x="2843213" y="2420938"/>
          <p14:tracePt t="18304" x="2884488" y="2420938"/>
          <p14:tracePt t="18313" x="2924175" y="2409825"/>
          <p14:tracePt t="18321" x="2954338" y="2409825"/>
          <p14:tracePt t="18329" x="2954338" y="2400300"/>
          <p14:tracePt t="18403" x="2965450" y="2400300"/>
          <p14:tracePt t="19231" x="2974975" y="2400300"/>
          <p14:tracePt t="19239" x="2995613" y="2409825"/>
          <p14:tracePt t="19247" x="3035300" y="2420938"/>
          <p14:tracePt t="19255" x="3095625" y="2451100"/>
          <p14:tracePt t="19262" x="3167063" y="2470150"/>
          <p14:tracePt t="19271" x="3297238" y="2520950"/>
          <p14:tracePt t="19278" x="3378200" y="2551113"/>
          <p14:tracePt t="19286" x="3408363" y="2562225"/>
          <p14:tracePt t="19295" x="3459163" y="2571750"/>
          <p14:tracePt t="19302" x="3498850" y="2581275"/>
          <p14:tracePt t="19310" x="3529013" y="2581275"/>
          <p14:tracePt t="19318" x="3600450" y="2592388"/>
          <p14:tracePt t="19328" x="3630613" y="2601913"/>
          <p14:tracePt t="19335" x="3670300" y="2601913"/>
          <p14:tracePt t="19345" x="3700463" y="2611438"/>
          <p14:tracePt t="19352" x="3721100" y="2611438"/>
          <p14:tracePt t="20168" x="3730625" y="2611438"/>
          <p14:tracePt t="20174" x="3751263" y="2601913"/>
          <p14:tracePt t="20181" x="3771900" y="2592388"/>
          <p14:tracePt t="20189" x="3811588" y="2562225"/>
          <p14:tracePt t="20197" x="3862388" y="2551113"/>
          <p14:tracePt t="20205" x="3902075" y="2541588"/>
          <p14:tracePt t="20213" x="3943350" y="2541588"/>
          <p14:tracePt t="20220" x="3983038" y="2541588"/>
          <p14:tracePt t="20228" x="4033838" y="2541588"/>
          <p14:tracePt t="20237" x="4084638" y="2541588"/>
          <p14:tracePt t="20244" x="4144963" y="2541588"/>
          <p14:tracePt t="20252" x="4205288" y="2541588"/>
          <p14:tracePt t="20263" x="4286250" y="2551113"/>
          <p14:tracePt t="20268" x="4346575" y="2551113"/>
          <p14:tracePt t="20278" x="4386263" y="2562225"/>
          <p14:tracePt t="20287" x="4476750" y="2562225"/>
          <p14:tracePt t="20294" x="4527550" y="2562225"/>
          <p14:tracePt t="20302" x="4578350" y="2562225"/>
          <p14:tracePt t="20310" x="4638675" y="2562225"/>
          <p14:tracePt t="20318" x="4719638" y="2562225"/>
          <p14:tracePt t="20327" x="4860925" y="2562225"/>
          <p14:tracePt t="20335" x="4960938" y="2562225"/>
          <p14:tracePt t="20343" x="5072063" y="2562225"/>
          <p14:tracePt t="20351" x="5153025" y="2562225"/>
          <p14:tracePt t="20358" x="5334000" y="2562225"/>
          <p14:tracePt t="20366" x="5435600" y="2562225"/>
          <p14:tracePt t="20374" x="5576888" y="2562225"/>
          <p14:tracePt t="20382" x="5707063" y="2562225"/>
          <p14:tracePt t="20391" x="5829300" y="2562225"/>
          <p14:tracePt t="20398" x="5919788" y="2562225"/>
          <p14:tracePt t="20406" x="6070600" y="2562225"/>
          <p14:tracePt t="20415" x="6151563" y="2562225"/>
          <p14:tracePt t="20422" x="6202363" y="2562225"/>
          <p14:tracePt t="20431" x="6262688" y="2562225"/>
          <p14:tracePt t="20438" x="6302375" y="2562225"/>
          <p14:tracePt t="20446" x="6323013" y="2562225"/>
          <p14:tracePt t="20454" x="6343650" y="2562225"/>
          <p14:tracePt t="20462" x="6353175" y="2562225"/>
          <p14:tracePt t="20747" x="6353175" y="2571750"/>
          <p14:tracePt t="20762" x="6353175" y="2581275"/>
          <p14:tracePt t="21423" x="6362700" y="2581275"/>
          <p14:tracePt t="21431" x="6383338" y="2581275"/>
          <p14:tracePt t="21442" x="6413500" y="2581275"/>
          <p14:tracePt t="21445" x="6473825" y="2571750"/>
          <p14:tracePt t="21453" x="6534150" y="2562225"/>
          <p14:tracePt t="21462" x="6594475" y="2541588"/>
          <p14:tracePt t="21469" x="6696075" y="2541588"/>
          <p14:tracePt t="21477" x="6765925" y="2532063"/>
          <p14:tracePt t="21485" x="6846888" y="2520950"/>
          <p14:tracePt t="21493" x="6907213" y="2520950"/>
          <p14:tracePt t="21501" x="6988175" y="2520950"/>
          <p14:tracePt t="21511" x="7078663" y="2501900"/>
          <p14:tracePt t="21519" x="7159625" y="2490788"/>
          <p14:tracePt t="21527" x="7200900" y="2490788"/>
          <p14:tracePt t="21535" x="7250113" y="2481263"/>
          <p14:tracePt t="21543" x="7280275" y="2481263"/>
          <p14:tracePt t="21551" x="7291388" y="2481263"/>
          <p14:tracePt t="21567" x="7300913" y="2470150"/>
          <p14:tracePt t="21899" x="7310438" y="2470150"/>
          <p14:tracePt t="21907" x="7342188" y="2470150"/>
          <p14:tracePt t="21914" x="7372350" y="2470150"/>
          <p14:tracePt t="21922" x="7402513" y="2470150"/>
          <p14:tracePt t="21930" x="7421563" y="2470150"/>
          <p14:tracePt t="21937" x="7432675" y="2470150"/>
          <p14:tracePt t="21945" x="7442200" y="2481263"/>
          <p14:tracePt t="21954" x="7472363" y="2481263"/>
          <p14:tracePt t="21960" x="7502525" y="2481263"/>
          <p14:tracePt t="21969" x="7532688" y="2490788"/>
          <p14:tracePt t="21976" x="7573963" y="2490788"/>
          <p14:tracePt t="21985" x="7613650" y="2501900"/>
          <p14:tracePt t="21992" x="7664450" y="2501900"/>
          <p14:tracePt t="22000" x="7704138" y="2511425"/>
          <p14:tracePt t="22008" x="7745413" y="2511425"/>
          <p14:tracePt t="22016" x="7805738" y="2511425"/>
          <p14:tracePt t="22024" x="7835900" y="2520950"/>
          <p14:tracePt t="22032" x="7866063" y="2520950"/>
          <p14:tracePt t="22040" x="7896225" y="2520950"/>
          <p14:tracePt t="22048" x="7905750" y="2520950"/>
          <p14:tracePt t="22056" x="7926388" y="2520950"/>
          <p14:tracePt t="22064" x="7935913" y="2520950"/>
          <p14:tracePt t="22080" x="7947025" y="2520950"/>
          <p14:tracePt t="22229" x="7956550" y="2520950"/>
          <p14:tracePt t="22236" x="7966075" y="2520950"/>
          <p14:tracePt t="22254" x="8077200" y="2611438"/>
          <p14:tracePt t="22259" x="8128000" y="2632075"/>
          <p14:tracePt t="22270" x="8208963" y="2682875"/>
          <p14:tracePt t="22275" x="8259763" y="2722563"/>
          <p14:tracePt t="22283" x="8329613" y="2763838"/>
          <p14:tracePt t="22291" x="8410575" y="2803525"/>
          <p14:tracePt t="22299" x="8461375" y="2824163"/>
          <p14:tracePt t="22308" x="8491538" y="2854325"/>
          <p14:tracePt t="22315" x="8510588" y="2854325"/>
          <p14:tracePt t="22323" x="8521700" y="2863850"/>
          <p14:tracePt t="22330" x="8531225" y="2863850"/>
          <p14:tracePt t="22339" x="8540750" y="2863850"/>
          <p14:tracePt t="22405" x="8551863" y="2863850"/>
          <p14:tracePt t="22427" x="8572500" y="2844800"/>
          <p14:tracePt t="22436" x="8572500" y="2833688"/>
          <p14:tracePt t="22442" x="8582025" y="2813050"/>
          <p14:tracePt t="22452" x="8591550" y="2813050"/>
          <p14:tracePt t="22460" x="8602663" y="2813050"/>
          <p14:tracePt t="22468" x="8602663" y="2803525"/>
          <p14:tracePt t="22476" x="8612188" y="2794000"/>
          <p14:tracePt t="22484" x="8621713" y="2782888"/>
          <p14:tracePt t="22492" x="8621713" y="2773363"/>
          <p14:tracePt t="22516" x="8632825" y="2763838"/>
          <p14:tracePt t="22524" x="8632825" y="2752725"/>
          <p14:tracePt t="22532" x="8632825" y="2743200"/>
          <p14:tracePt t="22540" x="8642350" y="2733675"/>
          <p14:tracePt t="22564" x="8642350" y="2722563"/>
          <p14:tracePt t="22572" x="8642350" y="2713038"/>
          <p14:tracePt t="22580" x="8642350" y="2703513"/>
          <p14:tracePt t="22588" x="8651875" y="2692400"/>
          <p14:tracePt t="22654" x="8651875" y="2682875"/>
          <p14:tracePt t="23114" x="8662988" y="2682875"/>
          <p14:tracePt t="23138" x="8672513" y="2673350"/>
          <p14:tracePt t="23147" x="8682038" y="2673350"/>
          <p14:tracePt t="23154" x="8712200" y="2662238"/>
          <p14:tracePt t="23162" x="8742363" y="2662238"/>
          <p14:tracePt t="23171" x="8774113" y="2662238"/>
          <p14:tracePt t="23178" x="8804275" y="2652713"/>
          <p14:tracePt t="23185" x="8883650" y="2652713"/>
          <p14:tracePt t="23193" x="8964613" y="2652713"/>
          <p14:tracePt t="23201" x="9036050" y="2652713"/>
          <p14:tracePt t="23208" x="9156700" y="2652713"/>
          <p14:tracePt t="23216" x="9247188" y="2652713"/>
          <p14:tracePt t="23224" x="9358313" y="2652713"/>
          <p14:tracePt t="23232" x="9478963" y="2652713"/>
          <p14:tracePt t="23239" x="9569450" y="2652713"/>
          <p14:tracePt t="23248" x="9650413" y="2652713"/>
          <p14:tracePt t="23256" x="9721850" y="2652713"/>
          <p14:tracePt t="23264" x="9791700" y="2673350"/>
          <p14:tracePt t="23272" x="9832975" y="2673350"/>
          <p14:tracePt t="23280" x="9902825" y="2673350"/>
          <p14:tracePt t="23288" x="9932988" y="2673350"/>
          <p14:tracePt t="23296" x="9963150" y="2673350"/>
          <p14:tracePt t="23304" x="9983788" y="2673350"/>
          <p14:tracePt t="23312" x="10013950" y="2673350"/>
          <p14:tracePt t="23328" x="10034588" y="2673350"/>
          <p14:tracePt t="23336" x="10044113" y="2673350"/>
          <p14:tracePt t="23345" x="10064750" y="2673350"/>
          <p14:tracePt t="23484" x="10074275" y="2673350"/>
          <p14:tracePt t="23572" x="10083800" y="2673350"/>
          <p14:tracePt t="23589" x="10094913" y="2662238"/>
          <p14:tracePt t="23596" x="10104438" y="2662238"/>
          <p14:tracePt t="23610" x="10125075" y="2652713"/>
          <p14:tracePt t="23619" x="10134600" y="2652713"/>
          <p14:tracePt t="23628" x="10155238" y="2652713"/>
          <p14:tracePt t="23635" x="10164763" y="2641600"/>
          <p14:tracePt t="23643" x="10175875" y="2641600"/>
          <p14:tracePt t="23653" x="10194925" y="2632075"/>
          <p14:tracePt t="23659" x="10225088" y="2632075"/>
          <p14:tracePt t="23669" x="10245725" y="2622550"/>
          <p14:tracePt t="23677" x="10275888" y="2622550"/>
          <p14:tracePt t="23684" x="10315575" y="2622550"/>
          <p14:tracePt t="23694" x="10336213" y="2622550"/>
          <p14:tracePt t="23700" x="10366375" y="2611438"/>
          <p14:tracePt t="23709" x="10387013" y="2611438"/>
          <p14:tracePt t="23716" x="10417175" y="2601913"/>
          <p14:tracePt t="23725" x="10437813" y="2601913"/>
          <p14:tracePt t="23733" x="10447338" y="2601913"/>
          <p14:tracePt t="23765" x="10456863" y="2601913"/>
          <p14:tracePt t="23837" x="10467975" y="2601913"/>
          <p14:tracePt t="23845" x="10477500" y="2601913"/>
          <p14:tracePt t="23852" x="10487025" y="2601913"/>
          <p14:tracePt t="23868" x="10507663" y="2601913"/>
          <p14:tracePt t="23877" x="10518775" y="2592388"/>
          <p14:tracePt t="23884" x="10528300" y="2592388"/>
          <p14:tracePt t="23894" x="10537825" y="2581275"/>
          <p14:tracePt t="23901" x="10558463" y="2571750"/>
          <p14:tracePt t="23910" x="10579100" y="2571750"/>
          <p14:tracePt t="23917" x="10598150" y="2571750"/>
          <p14:tracePt t="23925" x="10618788" y="2571750"/>
          <p14:tracePt t="23932" x="10639425" y="2562225"/>
          <p14:tracePt t="23949" x="10658475" y="2562225"/>
          <p14:tracePt t="23957" x="10679113" y="2562225"/>
          <p14:tracePt t="23964" x="10709275" y="2551113"/>
          <p14:tracePt t="23972" x="10739438" y="2551113"/>
          <p14:tracePt t="23982" x="10760075" y="2551113"/>
          <p14:tracePt t="23988" x="10780713" y="2551113"/>
          <p14:tracePt t="23999" x="10790238" y="2541588"/>
          <p14:tracePt t="24007" x="10810875" y="2541588"/>
          <p14:tracePt t="24014" x="10841038" y="2541588"/>
          <p14:tracePt t="24022" x="10860088" y="2541588"/>
          <p14:tracePt t="24030" x="10880725" y="2541588"/>
          <p14:tracePt t="24038" x="10901363" y="2541588"/>
          <p14:tracePt t="24046" x="10910888" y="2541588"/>
          <p14:tracePt t="24054" x="10931525" y="2532063"/>
          <p14:tracePt t="24062" x="10941050" y="2532063"/>
          <p14:tracePt t="24070" x="10952163" y="2532063"/>
          <p14:tracePt t="24078" x="10961688" y="2532063"/>
          <p14:tracePt t="24086" x="10971213" y="2532063"/>
          <p14:tracePt t="24130" x="10982325" y="2532063"/>
          <p14:tracePt t="24166" x="10991850" y="2532063"/>
          <p14:tracePt t="24198" x="11001375" y="2532063"/>
          <p14:tracePt t="24216" x="11012488" y="2532063"/>
          <p14:tracePt t="24232" x="11031538" y="2532063"/>
          <p14:tracePt t="24238" x="11042650" y="2532063"/>
          <p14:tracePt t="24246" x="11052175" y="2532063"/>
          <p14:tracePt t="24255" x="11072813" y="2532063"/>
          <p14:tracePt t="24264" x="11102975" y="2532063"/>
          <p14:tracePt t="24271" x="11133138" y="2532063"/>
          <p14:tracePt t="24280" x="11163300" y="2532063"/>
          <p14:tracePt t="24286" x="11202988" y="2532063"/>
          <p14:tracePt t="24296" x="11234738" y="2532063"/>
          <p14:tracePt t="24302" x="11283950" y="2520950"/>
          <p14:tracePt t="24312" x="11314113" y="2520950"/>
          <p14:tracePt t="24320" x="11355388" y="2511425"/>
          <p14:tracePt t="24328" x="11385550" y="2511425"/>
          <p14:tracePt t="24336" x="11415713" y="2511425"/>
          <p14:tracePt t="24344" x="11445875" y="2511425"/>
          <p14:tracePt t="24352" x="11466513" y="2501900"/>
          <p14:tracePt t="24360" x="11476038" y="2490788"/>
          <p14:tracePt t="24368" x="11485563" y="2490788"/>
          <p14:tracePt t="24384" x="11496675" y="2490788"/>
          <p14:tracePt t="24852" x="11496675" y="2481263"/>
          <p14:tracePt t="25278" x="11476038" y="2481263"/>
          <p14:tracePt t="25286" x="11425238" y="2481263"/>
          <p14:tracePt t="25293" x="11295063" y="2470150"/>
          <p14:tracePt t="25301" x="11102975" y="2470150"/>
          <p14:tracePt t="25310" x="10931525" y="2470150"/>
          <p14:tracePt t="25319" x="10709275" y="2470150"/>
          <p14:tracePt t="25325" x="10437813" y="2470150"/>
          <p14:tracePt t="25335" x="10236200" y="2470150"/>
          <p14:tracePt t="25342" x="9893300" y="2470150"/>
          <p14:tracePt t="25350" x="9721850" y="2470150"/>
          <p14:tracePt t="25357" x="9297988" y="2470150"/>
          <p14:tracePt t="25366" x="8955088" y="2470150"/>
          <p14:tracePt t="25374" x="8531225" y="2470150"/>
          <p14:tracePt t="25382" x="8289925" y="2451100"/>
          <p14:tracePt t="25389" x="7704138" y="2430463"/>
          <p14:tracePt t="25397" x="7008813" y="2370138"/>
          <p14:tracePt t="25405" x="6534150" y="2349500"/>
          <p14:tracePt t="25413" x="6251575" y="2330450"/>
          <p14:tracePt t="25421" x="5859463" y="2309813"/>
          <p14:tracePt t="25429" x="5475288" y="2289175"/>
          <p14:tracePt t="25437" x="5153025" y="2268538"/>
          <p14:tracePt t="25445" x="4972050" y="2268538"/>
          <p14:tracePt t="25453" x="4830763" y="2249488"/>
          <p14:tracePt t="25461" x="4668838" y="2249488"/>
          <p14:tracePt t="25470" x="4538663" y="2249488"/>
          <p14:tracePt t="25477" x="4487863" y="2249488"/>
          <p14:tracePt t="25486" x="4446588" y="2249488"/>
          <p14:tracePt t="25493" x="4416425" y="2249488"/>
          <p14:tracePt t="25501" x="4406900" y="2249488"/>
          <p14:tracePt t="25510" x="4397375" y="2249488"/>
          <p14:tracePt t="25517" x="4386263" y="2249488"/>
          <p14:tracePt t="25526" x="4367213" y="2249488"/>
          <p14:tracePt t="25536" x="4356100" y="2249488"/>
          <p14:tracePt t="25541" x="4346575" y="2259013"/>
          <p14:tracePt t="25552" x="4337050" y="2268538"/>
          <p14:tracePt t="25559" x="4305300" y="2279650"/>
          <p14:tracePt t="25567" x="4275138" y="2279650"/>
          <p14:tracePt t="25575" x="4235450" y="2298700"/>
          <p14:tracePt t="25584" x="4175125" y="2309813"/>
          <p14:tracePt t="25592" x="4084638" y="2349500"/>
          <p14:tracePt t="25600" x="4003675" y="2370138"/>
          <p14:tracePt t="25608" x="3852863" y="2409825"/>
          <p14:tracePt t="25617" x="3771900" y="2439988"/>
          <p14:tracePt t="25624" x="3670300" y="2481263"/>
          <p14:tracePt t="25631" x="3589338" y="2501900"/>
          <p14:tracePt t="25639" x="3438525" y="2541588"/>
          <p14:tracePt t="25647" x="3378200" y="2571750"/>
          <p14:tracePt t="25656" x="3327400" y="2581275"/>
          <p14:tracePt t="25663" x="3267075" y="2592388"/>
          <p14:tracePt t="25672" x="3227388" y="2601913"/>
          <p14:tracePt t="25680" x="3167063" y="2632075"/>
          <p14:tracePt t="25688" x="3086100" y="2641600"/>
          <p14:tracePt t="25696" x="3005138" y="2673350"/>
          <p14:tracePt t="25704" x="2924175" y="2682875"/>
          <p14:tracePt t="25712" x="2794000" y="2692400"/>
          <p14:tracePt t="25720" x="2671763" y="2722563"/>
          <p14:tracePt t="25727" x="2592388" y="2743200"/>
          <p14:tracePt t="25736" x="2420938" y="2773363"/>
          <p14:tracePt t="25743" x="2268538" y="2782888"/>
          <p14:tracePt t="25752" x="2168525" y="2794000"/>
          <p14:tracePt t="25760" x="2036763" y="2813050"/>
          <p14:tracePt t="25768" x="1955800" y="2824163"/>
          <p14:tracePt t="25776" x="1825625" y="2844800"/>
          <p14:tracePt t="25784" x="1765300" y="2854325"/>
          <p14:tracePt t="25792" x="1735138" y="2854325"/>
          <p14:tracePt t="25799" x="1693863" y="2863850"/>
          <p14:tracePt t="25808" x="1643063" y="2874963"/>
          <p14:tracePt t="25816" x="1633538" y="2874963"/>
          <p14:tracePt t="25824" x="1612900" y="2884488"/>
          <p14:tracePt t="25833" x="1603375" y="2884488"/>
          <p14:tracePt t="25890" x="1603375" y="2894013"/>
          <p14:tracePt t="25954" x="1603375" y="2905125"/>
          <p14:tracePt t="26002" x="1612900" y="2905125"/>
          <p14:tracePt t="26017" x="1624013" y="2905125"/>
          <p14:tracePt t="26026" x="1633538" y="2905125"/>
          <p14:tracePt t="26034" x="1643063" y="2905125"/>
          <p14:tracePt t="26041" x="1654175" y="2905125"/>
          <p14:tracePt t="26058" x="1663700" y="2905125"/>
          <p14:tracePt t="26065" x="1673225" y="2905125"/>
          <p14:tracePt t="26074" x="1693863" y="2905125"/>
          <p14:tracePt t="26089" x="1704975" y="2905125"/>
          <p14:tracePt t="26106" x="1714500" y="2905125"/>
          <p14:tracePt t="26190" x="1724025" y="2905125"/>
          <p14:tracePt t="26260" x="1735138" y="2905125"/>
          <p14:tracePt t="26268" x="1774825" y="2914650"/>
          <p14:tracePt t="26276" x="1835150" y="2954338"/>
          <p14:tracePt t="26284" x="1936750" y="2995613"/>
          <p14:tracePt t="26292" x="2036763" y="3055938"/>
          <p14:tracePt t="26300" x="2319338" y="3167063"/>
          <p14:tracePt t="26307" x="2490788" y="3248025"/>
          <p14:tracePt t="26315" x="2914650" y="3419475"/>
          <p14:tracePt t="26323" x="3417888" y="3600450"/>
          <p14:tracePt t="26332" x="3922713" y="3751263"/>
          <p14:tracePt t="26339" x="4316413" y="3883025"/>
          <p14:tracePt t="26347" x="4740275" y="4003675"/>
          <p14:tracePt t="26355" x="5273675" y="4154488"/>
          <p14:tracePt t="26363" x="5808663" y="4337050"/>
          <p14:tracePt t="26371" x="6100763" y="4457700"/>
          <p14:tracePt t="26380" x="6302375" y="4548188"/>
          <p14:tracePt t="26388" x="6484938" y="4629150"/>
          <p14:tracePt t="26396" x="6594475" y="4679950"/>
          <p14:tracePt t="26404" x="6686550" y="4710113"/>
          <p14:tracePt t="26412" x="6716713" y="4730750"/>
          <p14:tracePt t="26420" x="6735763" y="4740275"/>
          <p14:tracePt t="26452" x="6735763" y="4749800"/>
          <p14:tracePt t="26462" x="6746875" y="4749800"/>
          <p14:tracePt t="26468" x="6756400" y="4760913"/>
          <p14:tracePt t="26477" x="6765925" y="4770438"/>
          <p14:tracePt t="26486" x="6796088" y="4779963"/>
          <p14:tracePt t="26493" x="6837363" y="4821238"/>
          <p14:tracePt t="26502" x="6867525" y="4840288"/>
          <p14:tracePt t="26509" x="6927850" y="4881563"/>
          <p14:tracePt t="26518" x="7038975" y="4951413"/>
          <p14:tracePt t="26525" x="7099300" y="4992688"/>
          <p14:tracePt t="26534" x="7119938" y="5011738"/>
          <p14:tracePt t="26541" x="7150100" y="5032375"/>
          <p14:tracePt t="26550" x="7180263" y="5053013"/>
          <p14:tracePt t="26557" x="7200900" y="5073650"/>
          <p14:tracePt t="26566" x="7219950" y="5092700"/>
          <p14:tracePt t="26573" x="7261225" y="5113338"/>
          <p14:tracePt t="26581" x="7321550" y="5173663"/>
          <p14:tracePt t="26589" x="7351713" y="5213350"/>
          <p14:tracePt t="26597" x="7402513" y="5245100"/>
          <p14:tracePt t="26605" x="7421563" y="5264150"/>
          <p14:tracePt t="26613" x="7451725" y="5284788"/>
          <p14:tracePt t="26621" x="7462838" y="5294313"/>
          <p14:tracePt t="26629" x="7472363" y="5305425"/>
          <p14:tracePt t="26677" x="7472363" y="5314950"/>
          <p14:tracePt t="26686" x="7472363" y="5324475"/>
          <p14:tracePt t="26694" x="7472363" y="5335588"/>
          <p14:tracePt t="26702" x="7472363" y="5354638"/>
          <p14:tracePt t="26709" x="7472363" y="5365750"/>
          <p14:tracePt t="26717" x="7472363" y="5375275"/>
          <p14:tracePt t="26734" x="7472363" y="5384800"/>
          <p14:tracePt t="26741" x="7462838" y="5384800"/>
          <p14:tracePt t="26750" x="7462838" y="5395913"/>
          <p14:tracePt t="26757" x="7451725" y="5405438"/>
          <p14:tracePt t="26765" x="7451725" y="5416550"/>
          <p14:tracePt t="26773" x="7432675" y="5426075"/>
          <p14:tracePt t="26784" x="7421563" y="5435600"/>
          <p14:tracePt t="26791" x="7402513" y="5456238"/>
          <p14:tracePt t="26800" x="7402513" y="5465763"/>
          <p14:tracePt t="26807" x="7381875" y="5486400"/>
          <p14:tracePt t="26815" x="7361238" y="5495925"/>
          <p14:tracePt t="26823" x="7342188" y="5516563"/>
          <p14:tracePt t="26831" x="7300913" y="5526088"/>
          <p14:tracePt t="26839" x="7270750" y="5546725"/>
          <p14:tracePt t="26848" x="7180263" y="5576888"/>
          <p14:tracePt t="26855" x="7108825" y="5618163"/>
          <p14:tracePt t="26863" x="7048500" y="5637213"/>
          <p14:tracePt t="26871" x="6988175" y="5667375"/>
          <p14:tracePt t="26879" x="6937375" y="5688013"/>
          <p14:tracePt t="26888" x="6907213" y="5697538"/>
          <p14:tracePt t="26895" x="6877050" y="5697538"/>
          <p14:tracePt t="26903" x="6858000" y="5718175"/>
          <p14:tracePt t="26911" x="6837363" y="5718175"/>
          <p14:tracePt t="26991" x="6846888" y="5718175"/>
          <p14:tracePt t="27007" x="6867525" y="5718175"/>
          <p14:tracePt t="27015" x="6888163" y="5718175"/>
          <p14:tracePt t="27024" x="6918325" y="5718175"/>
          <p14:tracePt t="27031" x="6958013" y="5718175"/>
          <p14:tracePt t="27039" x="7029450" y="5718175"/>
          <p14:tracePt t="27047" x="7069138" y="5718175"/>
          <p14:tracePt t="27055" x="7200900" y="5718175"/>
          <p14:tracePt t="27063" x="7351713" y="5718175"/>
          <p14:tracePt t="27071" x="7502525" y="5718175"/>
          <p14:tracePt t="27079" x="7613650" y="5718175"/>
          <p14:tracePt t="27089" x="7764463" y="5718175"/>
          <p14:tracePt t="27097" x="7956550" y="5718175"/>
          <p14:tracePt t="27105" x="8158163" y="5718175"/>
          <p14:tracePt t="27113" x="8350250" y="5708650"/>
          <p14:tracePt t="27121" x="8521700" y="5697538"/>
          <p14:tracePt t="27129" x="8672513" y="5678488"/>
          <p14:tracePt t="27137" x="8742363" y="5678488"/>
          <p14:tracePt t="27145" x="8913813" y="5648325"/>
          <p14:tracePt t="27153" x="8994775" y="5637213"/>
          <p14:tracePt t="27161" x="9075738" y="5627688"/>
          <p14:tracePt t="27169" x="9156700" y="5597525"/>
          <p14:tracePt t="27177" x="9196388" y="5588000"/>
          <p14:tracePt t="27185" x="9226550" y="5576888"/>
          <p14:tracePt t="27193" x="9247188" y="5567363"/>
          <p14:tracePt t="27202" x="9267825" y="5556250"/>
          <p14:tracePt t="27209" x="9288463" y="5546725"/>
          <p14:tracePt t="27217" x="9297988" y="5537200"/>
          <p14:tracePt t="27225" x="9307513" y="5537200"/>
          <p14:tracePt t="27234" x="9318625" y="5537200"/>
          <p14:tracePt t="27243" x="9318625" y="5526088"/>
          <p14:tracePt t="27249" x="9328150" y="5526088"/>
          <p14:tracePt t="27259" x="9337675" y="5526088"/>
          <p14:tracePt t="27266" x="9358313" y="5516563"/>
          <p14:tracePt t="27273" x="9378950" y="5516563"/>
          <p14:tracePt t="27281" x="9388475" y="5516563"/>
          <p14:tracePt t="27289" x="9409113" y="5516563"/>
          <p14:tracePt t="27297" x="9448800" y="5507038"/>
          <p14:tracePt t="27305" x="9499600" y="5507038"/>
          <p14:tracePt t="27314" x="9539288" y="5507038"/>
          <p14:tracePt t="27321" x="9580563" y="5507038"/>
          <p14:tracePt t="27329" x="9640888" y="5507038"/>
          <p14:tracePt t="27337" x="9680575" y="5507038"/>
          <p14:tracePt t="27346" x="9721850" y="5507038"/>
          <p14:tracePt t="27353" x="9761538" y="5507038"/>
          <p14:tracePt t="27361" x="9791700" y="5507038"/>
          <p14:tracePt t="27369" x="9821863" y="5507038"/>
          <p14:tracePt t="27377" x="9842500" y="5507038"/>
          <p14:tracePt t="27389" x="9852025" y="5507038"/>
          <p14:tracePt t="27398" x="9863138" y="5507038"/>
          <p14:tracePt t="27408" x="9863138" y="5516563"/>
          <p14:tracePt t="27415" x="9872663" y="5516563"/>
          <p14:tracePt t="27424" x="9893300" y="5516563"/>
          <p14:tracePt t="27431" x="9902825" y="5516563"/>
          <p14:tracePt t="27439" x="9912350" y="5516563"/>
          <p14:tracePt t="27448" x="9932988" y="5516563"/>
          <p14:tracePt t="27455" x="9963150" y="5516563"/>
          <p14:tracePt t="27463" x="9993313" y="5516563"/>
          <p14:tracePt t="27471" x="10023475" y="5526088"/>
          <p14:tracePt t="27479" x="10083800" y="5526088"/>
          <p14:tracePt t="27491" x="10125075" y="5526088"/>
          <p14:tracePt t="27499" x="10155238" y="5526088"/>
          <p14:tracePt t="27507" x="10175875" y="5526088"/>
          <p14:tracePt t="27515" x="10206038" y="5526088"/>
          <p14:tracePt t="27524" x="10225088" y="5526088"/>
          <p14:tracePt t="27531" x="10236200" y="5526088"/>
          <p14:tracePt t="27540" x="10266363" y="5526088"/>
          <p14:tracePt t="27548" x="10285413" y="5526088"/>
          <p14:tracePt t="27555" x="10306050" y="5526088"/>
          <p14:tracePt t="27564" x="10326688" y="5526088"/>
          <p14:tracePt t="27571" x="10347325" y="5526088"/>
          <p14:tracePt t="27579" x="10356850" y="5526088"/>
          <p14:tracePt t="27587" x="10387013" y="5526088"/>
          <p14:tracePt t="27595" x="10417175" y="5526088"/>
          <p14:tracePt t="27603" x="10447338" y="5526088"/>
          <p14:tracePt t="27611" x="10467975" y="5526088"/>
          <p14:tracePt t="27619" x="10498138" y="5526088"/>
          <p14:tracePt t="27627" x="10528300" y="5526088"/>
          <p14:tracePt t="27635" x="10558463" y="5526088"/>
          <p14:tracePt t="27643" x="10588625" y="5526088"/>
          <p14:tracePt t="27651" x="10618788" y="5526088"/>
          <p14:tracePt t="27659" x="10658475" y="5526088"/>
          <p14:tracePt t="27667" x="10688638" y="5526088"/>
          <p14:tracePt t="27675" x="10720388" y="5526088"/>
          <p14:tracePt t="27685" x="10750550" y="5526088"/>
          <p14:tracePt t="27691" x="10769600" y="5526088"/>
          <p14:tracePt t="27701" x="10799763" y="5526088"/>
          <p14:tracePt t="27707" x="10829925" y="5516563"/>
          <p14:tracePt t="27717" x="10860088" y="5516563"/>
          <p14:tracePt t="27725" x="10891838" y="5516563"/>
          <p14:tracePt t="27733" x="10922000" y="5516563"/>
          <p14:tracePt t="27741" x="10961688" y="5516563"/>
          <p14:tracePt t="27749" x="11001375" y="5516563"/>
          <p14:tracePt t="27757" x="11042650" y="5516563"/>
          <p14:tracePt t="27765" x="11072813" y="5516563"/>
          <p14:tracePt t="27773" x="11102975" y="5516563"/>
          <p14:tracePt t="27781" x="11153775" y="5516563"/>
          <p14:tracePt t="27789" x="11234738" y="5537200"/>
          <p14:tracePt t="27801" x="11274425" y="5537200"/>
          <p14:tracePt t="27809" x="11395075" y="5537200"/>
          <p14:tracePt t="27817" x="11436350" y="5537200"/>
          <p14:tracePt t="27825" x="11476038" y="5537200"/>
          <p14:tracePt t="27833" x="11566525" y="5537200"/>
          <p14:tracePt t="27841" x="11607800" y="5537200"/>
          <p14:tracePt t="27849" x="11637963" y="5537200"/>
          <p14:tracePt t="27857" x="11668125" y="5537200"/>
          <p14:tracePt t="27865" x="11687175" y="5537200"/>
          <p14:tracePt t="27873" x="11717338" y="5537200"/>
          <p14:tracePt t="27881" x="11747500" y="5537200"/>
          <p14:tracePt t="27889" x="11758613" y="5537200"/>
          <p14:tracePt t="27905" x="11768138" y="5537200"/>
          <p14:tracePt t="27965" x="11747500" y="5537200"/>
          <p14:tracePt t="27973" x="11717338" y="5537200"/>
          <p14:tracePt t="27981" x="11626850" y="5537200"/>
          <p14:tracePt t="27989" x="11536363" y="5537200"/>
          <p14:tracePt t="28005" x="11395075" y="5567363"/>
          <p14:tracePt t="28013" x="11264900" y="5597525"/>
          <p14:tracePt t="28023" x="11183938" y="5627688"/>
          <p14:tracePt t="28031" x="11031538" y="5657850"/>
          <p14:tracePt t="28039" x="10891838" y="5667375"/>
          <p14:tracePt t="28047" x="10760075" y="5697538"/>
          <p14:tracePt t="28055" x="10588625" y="5718175"/>
          <p14:tracePt t="28063" x="10417175" y="5727700"/>
          <p14:tracePt t="28071" x="10347325" y="5727700"/>
          <p14:tracePt t="28079" x="10194925" y="5727700"/>
          <p14:tracePt t="28088" x="10155238" y="5727700"/>
          <p14:tracePt t="28095" x="10094913" y="5727700"/>
          <p14:tracePt t="28107" x="10013950" y="5727700"/>
          <p14:tracePt t="28115" x="9983788" y="5727700"/>
          <p14:tracePt t="28167" x="9972675" y="5727700"/>
          <p14:tracePt t="28175" x="9963150" y="5727700"/>
          <p14:tracePt t="28183" x="9953625" y="5727700"/>
          <p14:tracePt t="28191" x="9932988" y="5727700"/>
          <p14:tracePt t="28199" x="9893300" y="5718175"/>
          <p14:tracePt t="28207" x="9863138" y="5708650"/>
          <p14:tracePt t="28215" x="9821863" y="5708650"/>
          <p14:tracePt t="28223" x="9791700" y="5697538"/>
          <p14:tracePt t="28231" x="9752013" y="5697538"/>
          <p14:tracePt t="28239" x="9691688" y="5678488"/>
          <p14:tracePt t="28247" x="9661525" y="5678488"/>
          <p14:tracePt t="28255" x="9620250" y="5678488"/>
          <p14:tracePt t="28263" x="9580563" y="5678488"/>
          <p14:tracePt t="28271" x="9539288" y="5688013"/>
          <p14:tracePt t="28279" x="9520238" y="5688013"/>
          <p14:tracePt t="28287" x="9490075" y="5688013"/>
          <p14:tracePt t="28295" x="9469438" y="5688013"/>
          <p14:tracePt t="28311" x="9459913" y="5688013"/>
          <p14:tracePt t="28320" x="9448800" y="5688013"/>
          <p14:tracePt t="28336" x="9439275" y="5688013"/>
          <p14:tracePt t="28353" x="9428163" y="5688013"/>
          <p14:tracePt t="28361" x="9409113" y="5688013"/>
          <p14:tracePt t="28370" x="9398000" y="5667375"/>
          <p14:tracePt t="28377" x="9378950" y="5648325"/>
          <p14:tracePt t="28386" x="9358313" y="5627688"/>
          <p14:tracePt t="28393" x="9348788" y="5607050"/>
          <p14:tracePt t="28401" x="9328150" y="5588000"/>
          <p14:tracePt t="28409" x="9297988" y="5556250"/>
          <p14:tracePt t="28417" x="9277350" y="5516563"/>
          <p14:tracePt t="28425" x="9256713" y="5486400"/>
          <p14:tracePt t="28433" x="9237663" y="5456238"/>
          <p14:tracePt t="28441" x="9226550" y="5426075"/>
          <p14:tracePt t="28449" x="9226550" y="5395913"/>
          <p14:tracePt t="28457" x="9217025" y="5365750"/>
          <p14:tracePt t="28465" x="9217025" y="5345113"/>
          <p14:tracePt t="28473" x="9217025" y="5314950"/>
          <p14:tracePt t="28481" x="9217025" y="5305425"/>
          <p14:tracePt t="28489" x="9217025" y="5284788"/>
          <p14:tracePt t="28497" x="9226550" y="5264150"/>
          <p14:tracePt t="28505" x="9226550" y="5254625"/>
          <p14:tracePt t="28513" x="9247188" y="5233988"/>
          <p14:tracePt t="28521" x="9267825" y="5213350"/>
          <p14:tracePt t="28529" x="9288463" y="5183188"/>
          <p14:tracePt t="28537" x="9328150" y="5153025"/>
          <p14:tracePt t="28545" x="9348788" y="5122863"/>
          <p14:tracePt t="28553" x="9367838" y="5103813"/>
          <p14:tracePt t="28561" x="9388475" y="5083175"/>
          <p14:tracePt t="28569" x="9398000" y="5062538"/>
          <p14:tracePt t="28577" x="9409113" y="5053013"/>
          <p14:tracePt t="28585" x="9428163" y="5032375"/>
          <p14:tracePt t="28593" x="9439275" y="5022850"/>
          <p14:tracePt t="28602" x="9459913" y="5022850"/>
          <p14:tracePt t="28609" x="9469438" y="5011738"/>
          <p14:tracePt t="28619" x="9478963" y="5011738"/>
          <p14:tracePt t="28633" x="9490075" y="5011738"/>
          <p14:tracePt t="28643" x="9499600" y="5011738"/>
          <p14:tracePt t="28657" x="9520238" y="5011738"/>
          <p14:tracePt t="28669" x="9539288" y="5032375"/>
          <p14:tracePt t="28673" x="9559925" y="5041900"/>
          <p14:tracePt t="28683" x="9580563" y="5062538"/>
          <p14:tracePt t="28691" x="9590088" y="5083175"/>
          <p14:tracePt t="28699" x="9599613" y="5113338"/>
          <p14:tracePt t="28707" x="9610725" y="5143500"/>
          <p14:tracePt t="28715" x="9620250" y="5194300"/>
          <p14:tracePt t="28723" x="9620250" y="5233988"/>
          <p14:tracePt t="28731" x="9620250" y="5275263"/>
          <p14:tracePt t="28739" x="9620250" y="5305425"/>
          <p14:tracePt t="28747" x="9610725" y="5345113"/>
          <p14:tracePt t="28755" x="9590088" y="5365750"/>
          <p14:tracePt t="28763" x="9569450" y="5384800"/>
          <p14:tracePt t="28771" x="9529763" y="5416550"/>
          <p14:tracePt t="28779" x="9499600" y="5426075"/>
          <p14:tracePt t="28787" x="9469438" y="5435600"/>
          <p14:tracePt t="28795" x="9428163" y="5456238"/>
          <p14:tracePt t="28803" x="9398000" y="5465763"/>
          <p14:tracePt t="28811" x="9337675" y="5465763"/>
          <p14:tracePt t="28819" x="9297988" y="5465763"/>
          <p14:tracePt t="28827" x="9267825" y="5465763"/>
          <p14:tracePt t="28835" x="9237663" y="5465763"/>
          <p14:tracePt t="28843" x="9217025" y="5465763"/>
          <p14:tracePt t="28859" x="9207500" y="5465763"/>
          <p14:tracePt t="28899" x="9207500" y="5456238"/>
          <p14:tracePt t="28939" x="9207500" y="5446713"/>
          <p14:tracePt t="29021" x="9196388" y="5446713"/>
          <p14:tracePt t="29029" x="9166225" y="5446713"/>
          <p14:tracePt t="29037" x="9075738" y="5435600"/>
          <p14:tracePt t="29045" x="8894763" y="5405438"/>
          <p14:tracePt t="29053" x="8753475" y="5384800"/>
          <p14:tracePt t="29061" x="8369300" y="5305425"/>
          <p14:tracePt t="29069" x="7926388" y="5213350"/>
          <p14:tracePt t="29077" x="7432675" y="5113338"/>
          <p14:tracePt t="29085" x="7018338" y="5022850"/>
          <p14:tracePt t="29093" x="6494463" y="4902200"/>
          <p14:tracePt t="29101" x="6030913" y="4779963"/>
          <p14:tracePt t="29109" x="5646738" y="4659313"/>
          <p14:tracePt t="29117" x="5213350" y="4497388"/>
          <p14:tracePt t="29125" x="4789488" y="4356100"/>
          <p14:tracePt t="29133" x="4356100" y="4184650"/>
          <p14:tracePt t="29141" x="3952875" y="3994150"/>
          <p14:tracePt t="29149" x="3589338" y="3832225"/>
          <p14:tracePt t="29157" x="3378200" y="3751263"/>
          <p14:tracePt t="29166" x="3167063" y="3660775"/>
          <p14:tracePt t="29173" x="2995613" y="3609975"/>
          <p14:tracePt t="29182" x="2863850" y="3549650"/>
          <p14:tracePt t="29189" x="2743200" y="3519488"/>
          <p14:tracePt t="29197" x="2641600" y="3498850"/>
          <p14:tracePt t="29205" x="2581275" y="3479800"/>
          <p14:tracePt t="29213" x="2481263" y="3438525"/>
          <p14:tracePt t="29221" x="2420938" y="3429000"/>
          <p14:tracePt t="29233" x="2379663" y="3408363"/>
          <p14:tracePt t="29237" x="2328863" y="3398838"/>
          <p14:tracePt t="29245" x="2298700" y="3389313"/>
          <p14:tracePt t="29255" x="2259013" y="3368675"/>
          <p14:tracePt t="29261" x="2228850" y="3368675"/>
          <p14:tracePt t="29271" x="2198688" y="3359150"/>
          <p14:tracePt t="29279" x="2147888" y="3348038"/>
          <p14:tracePt t="29287" x="2108200" y="3338513"/>
          <p14:tracePt t="29295" x="2087563" y="3338513"/>
          <p14:tracePt t="29303" x="2066925" y="3327400"/>
          <p14:tracePt t="29311" x="2057400" y="3327400"/>
          <p14:tracePt t="29319" x="2036763" y="3327400"/>
          <p14:tracePt t="29327" x="2027238" y="3327400"/>
          <p14:tracePt t="29335" x="2006600" y="3317875"/>
          <p14:tracePt t="29343" x="1976438" y="3317875"/>
          <p14:tracePt t="29351" x="1955800" y="3308350"/>
          <p14:tracePt t="29359" x="1916113" y="3297238"/>
          <p14:tracePt t="29367" x="1895475" y="3287713"/>
          <p14:tracePt t="29375" x="1855788" y="3287713"/>
          <p14:tracePt t="29383" x="1825625" y="3278188"/>
          <p14:tracePt t="29391" x="1795463" y="3278188"/>
          <p14:tracePt t="29399" x="1765300" y="3278188"/>
          <p14:tracePt t="29407" x="1724025" y="3267075"/>
          <p14:tracePt t="29415" x="1663700" y="3257550"/>
          <p14:tracePt t="29423" x="1603375" y="3257550"/>
          <p14:tracePt t="29431" x="1543050" y="3248025"/>
          <p14:tracePt t="29439" x="1512888" y="3248025"/>
          <p14:tracePt t="29447" x="1452563" y="3236913"/>
          <p14:tracePt t="29455" x="1411288" y="3227388"/>
          <p14:tracePt t="29464" x="1362075" y="3227388"/>
          <p14:tracePt t="29471" x="1320800" y="3227388"/>
          <p14:tracePt t="29479" x="1290638" y="3217863"/>
          <p14:tracePt t="29487" x="1270000" y="3217863"/>
          <p14:tracePt t="29495" x="1260475" y="3217863"/>
          <p14:tracePt t="29503" x="1239838" y="3206750"/>
          <p14:tracePt t="29603" x="1239838" y="3197225"/>
          <p14:tracePt t="29644" x="1239838" y="3187700"/>
          <p14:tracePt t="29699" x="1239838" y="3176588"/>
          <p14:tracePt t="29804" x="1239838" y="3167063"/>
          <p14:tracePt t="29851" x="1239838" y="3155950"/>
          <p14:tracePt t="29875" x="1250950" y="3155950"/>
          <p14:tracePt t="29886" x="1260475" y="3146425"/>
          <p14:tracePt t="29892" x="1281113" y="3146425"/>
          <p14:tracePt t="29901" x="1300163" y="3136900"/>
          <p14:tracePt t="29905" x="1311275" y="3136900"/>
          <p14:tracePt t="29915" x="1341438" y="3136900"/>
          <p14:tracePt t="29923" x="1371600" y="3136900"/>
          <p14:tracePt t="29931" x="1411288" y="3136900"/>
          <p14:tracePt t="29939" x="1462088" y="3136900"/>
          <p14:tracePt t="29947" x="1503363" y="3136900"/>
          <p14:tracePt t="29955" x="1552575" y="3136900"/>
          <p14:tracePt t="29963" x="1603375" y="3136900"/>
          <p14:tracePt t="29971" x="1643063" y="3136900"/>
          <p14:tracePt t="29979" x="1724025" y="3136900"/>
          <p14:tracePt t="29987" x="1774825" y="3136900"/>
          <p14:tracePt t="29995" x="1814513" y="3125788"/>
          <p14:tracePt t="30003" x="1855788" y="3125788"/>
          <p14:tracePt t="30012" x="1885950" y="3125788"/>
          <p14:tracePt t="30020" x="1925638" y="3125788"/>
          <p14:tracePt t="30029" x="1966913" y="3125788"/>
          <p14:tracePt t="30036" x="1976438" y="3125788"/>
          <p14:tracePt t="30043" x="1997075" y="3125788"/>
          <p14:tracePt t="30051" x="2006600" y="3125788"/>
          <p14:tracePt t="30358" x="1997075" y="3125788"/>
          <p14:tracePt t="30366" x="1997075" y="3136900"/>
          <p14:tracePt t="30374" x="1985963" y="3136900"/>
          <p14:tracePt t="30382" x="1985963" y="3146425"/>
          <p14:tracePt t="30447" x="1985963" y="3155950"/>
          <p14:tracePt t="30593" x="1997075" y="3167063"/>
          <p14:tracePt t="30601" x="2027238" y="3176588"/>
          <p14:tracePt t="30613" x="2117725" y="3206750"/>
          <p14:tracePt t="30617" x="2268538" y="3236913"/>
          <p14:tracePt t="30624" x="2349500" y="3248025"/>
          <p14:tracePt t="30631" x="2520950" y="3257550"/>
          <p14:tracePt t="30639" x="2581275" y="3257550"/>
          <p14:tracePt t="30647" x="2743200" y="3278188"/>
          <p14:tracePt t="30655" x="2843213" y="3278188"/>
          <p14:tracePt t="30663" x="2903538" y="3287713"/>
          <p14:tracePt t="30671" x="2995613" y="3287713"/>
          <p14:tracePt t="30679" x="3125788" y="3287713"/>
          <p14:tracePt t="30687" x="3246438" y="3287713"/>
          <p14:tracePt t="30695" x="3338513" y="3287713"/>
          <p14:tracePt t="30702" x="3417888" y="3287713"/>
          <p14:tracePt t="30711" x="3449638" y="3287713"/>
          <p14:tracePt t="30719" x="3479800" y="3287713"/>
          <p14:tracePt t="30735" x="3489325" y="3287713"/>
          <p14:tracePt t="31165" x="3498850" y="3287713"/>
          <p14:tracePt t="31174" x="3498850" y="3297238"/>
          <p14:tracePt t="31181" x="3509963" y="3297238"/>
          <p14:tracePt t="31190" x="3519488" y="3297238"/>
          <p14:tracePt t="31203" x="3549650" y="3297238"/>
          <p14:tracePt t="31211" x="3609975" y="3297238"/>
          <p14:tracePt t="31219" x="3681413" y="3297238"/>
          <p14:tracePt t="31228" x="3760788" y="3297238"/>
          <p14:tracePt t="31239" x="3841750" y="3297238"/>
          <p14:tracePt t="31244" x="3994150" y="3297238"/>
          <p14:tracePt t="31251" x="4064000" y="3297238"/>
          <p14:tracePt t="31259" x="4165600" y="3297238"/>
          <p14:tracePt t="31267" x="4295775" y="3297238"/>
          <p14:tracePt t="31275" x="4386263" y="3297238"/>
          <p14:tracePt t="31283" x="4487863" y="3278188"/>
          <p14:tracePt t="31291" x="4557713" y="3278188"/>
          <p14:tracePt t="31299" x="4618038" y="3278188"/>
          <p14:tracePt t="31307" x="4678363" y="3278188"/>
          <p14:tracePt t="31315" x="4710113" y="3278188"/>
          <p14:tracePt t="31323" x="4729163" y="3278188"/>
          <p14:tracePt t="31952" x="4740275" y="3278188"/>
          <p14:tracePt t="31959" x="4759325" y="3278188"/>
          <p14:tracePt t="31967" x="4800600" y="3278188"/>
          <p14:tracePt t="31975" x="4860925" y="3297238"/>
          <p14:tracePt t="31983" x="4960938" y="3297238"/>
          <p14:tracePt t="31991" x="5021263" y="3308350"/>
          <p14:tracePt t="31999" x="5192713" y="3308350"/>
          <p14:tracePt t="32007" x="5303838" y="3317875"/>
          <p14:tracePt t="32014" x="5364163" y="3317875"/>
          <p14:tracePt t="32023" x="5456238" y="3317875"/>
          <p14:tracePt t="32031" x="5586413" y="3317875"/>
          <p14:tracePt t="32041" x="5697538" y="3317875"/>
          <p14:tracePt t="32047" x="5778500" y="3317875"/>
          <p14:tracePt t="32057" x="5838825" y="3317875"/>
          <p14:tracePt t="32064" x="5878513" y="3317875"/>
          <p14:tracePt t="32073" x="5940425" y="3317875"/>
          <p14:tracePt t="32081" x="5980113" y="3317875"/>
          <p14:tracePt t="32089" x="5989638" y="3317875"/>
          <p14:tracePt t="32105" x="5989638" y="3308350"/>
          <p14:tracePt t="32710" x="6010275" y="3308350"/>
          <p14:tracePt t="32718" x="6030913" y="3308350"/>
          <p14:tracePt t="32726" x="6061075" y="3308350"/>
          <p14:tracePt t="32733" x="6100763" y="3308350"/>
          <p14:tracePt t="32741" x="6142038" y="3297238"/>
          <p14:tracePt t="32750" x="6191250" y="3297238"/>
          <p14:tracePt t="32756" x="6262688" y="3287713"/>
          <p14:tracePt t="32764" x="6332538" y="3287713"/>
          <p14:tracePt t="32772" x="6434138" y="3278188"/>
          <p14:tracePt t="32781" x="6524625" y="3278188"/>
          <p14:tracePt t="32788" x="6575425" y="3267075"/>
          <p14:tracePt t="32797" x="6665913" y="3267075"/>
          <p14:tracePt t="32804" x="6746875" y="3267075"/>
          <p14:tracePt t="32814" x="6827838" y="3248025"/>
          <p14:tracePt t="32820" x="6877050" y="3248025"/>
          <p14:tracePt t="32828" x="6927850" y="3236913"/>
          <p14:tracePt t="32836" x="6958013" y="3236913"/>
          <p14:tracePt t="32844" x="6988175" y="3236913"/>
          <p14:tracePt t="32852" x="7008813" y="3227388"/>
          <p14:tracePt t="32884" x="7018338" y="3227388"/>
          <p14:tracePt t="32892" x="7029450" y="3227388"/>
          <p14:tracePt t="32900" x="7029450" y="3217863"/>
          <p14:tracePt t="32908" x="7038975" y="3217863"/>
          <p14:tracePt t="33073" x="7048500" y="3217863"/>
          <p14:tracePt t="33432" x="7059613" y="3217863"/>
          <p14:tracePt t="33440" x="7108825" y="3217863"/>
          <p14:tracePt t="33448" x="7159625" y="3217863"/>
          <p14:tracePt t="33456" x="7200900" y="3217863"/>
          <p14:tracePt t="33464" x="7231063" y="3217863"/>
          <p14:tracePt t="33472" x="7291388" y="3197225"/>
          <p14:tracePt t="33480" x="7391400" y="3187700"/>
          <p14:tracePt t="33488" x="7442200" y="3187700"/>
          <p14:tracePt t="33496" x="7513638" y="3176588"/>
          <p14:tracePt t="33504" x="7553325" y="3176588"/>
          <p14:tracePt t="33513" x="7583488" y="3176588"/>
          <p14:tracePt t="33520" x="7623175" y="3176588"/>
          <p14:tracePt t="33528" x="7643813" y="3176588"/>
          <p14:tracePt t="33536" x="7673975" y="3176588"/>
          <p14:tracePt t="33544" x="7704138" y="3167063"/>
          <p14:tracePt t="33552" x="7724775" y="3167063"/>
          <p14:tracePt t="33560" x="7754938" y="3167063"/>
          <p14:tracePt t="33568" x="7764463" y="3155950"/>
          <p14:tracePt t="33577" x="7794625" y="3155950"/>
          <p14:tracePt t="33584" x="7835900" y="3146425"/>
          <p14:tracePt t="33594" x="7845425" y="3146425"/>
          <p14:tracePt t="33601" x="7875588" y="3136900"/>
          <p14:tracePt t="33610" x="7896225" y="3136900"/>
          <p14:tracePt t="33618" x="7905750" y="3125788"/>
          <p14:tracePt t="33626" x="7916863" y="3125788"/>
          <p14:tracePt t="33634" x="7926388" y="3125788"/>
          <p14:tracePt t="33650" x="7935913" y="3125788"/>
          <p14:tracePt t="33659" x="7947025" y="3125788"/>
          <p14:tracePt t="33782" x="7947025" y="3116263"/>
          <p14:tracePt t="33974" x="7935913" y="3116263"/>
          <p14:tracePt t="33983" x="7916863" y="3116263"/>
          <p14:tracePt t="33993" x="7745413" y="3106738"/>
          <p14:tracePt t="33997" x="7653338" y="3106738"/>
          <p14:tracePt t="34007" x="7523163" y="3106738"/>
          <p14:tracePt t="34014" x="7421563" y="3106738"/>
          <p14:tracePt t="34021" x="7291388" y="3125788"/>
          <p14:tracePt t="34029" x="7180263" y="3125788"/>
          <p14:tracePt t="34037" x="7048500" y="3125788"/>
          <p14:tracePt t="34045" x="6897688" y="3125788"/>
          <p14:tracePt t="34053" x="6705600" y="3125788"/>
          <p14:tracePt t="34061" x="6423025" y="3125788"/>
          <p14:tracePt t="34068" x="5970588" y="3125788"/>
          <p14:tracePt t="34077" x="5576888" y="3116263"/>
          <p14:tracePt t="34085" x="4991100" y="3086100"/>
          <p14:tracePt t="34092" x="4557713" y="3046413"/>
          <p14:tracePt t="34101" x="3811588" y="2954338"/>
          <p14:tracePt t="34109" x="3378200" y="2914650"/>
          <p14:tracePt t="34117" x="2965450" y="2824163"/>
          <p14:tracePt t="34125" x="2541588" y="2733675"/>
          <p14:tracePt t="34133" x="2087563" y="2611438"/>
          <p14:tracePt t="34142" x="1704975" y="2490788"/>
          <p14:tracePt t="34149" x="1533525" y="2430463"/>
          <p14:tracePt t="34158" x="1362075" y="2370138"/>
          <p14:tracePt t="34165" x="1179513" y="2289175"/>
          <p14:tracePt t="34175" x="998538" y="2189163"/>
          <p14:tracePt t="34181" x="877888" y="2117725"/>
          <p14:tracePt t="34189" x="847725" y="2097088"/>
          <p14:tracePt t="34197" x="746125" y="2017713"/>
          <p14:tracePt t="34208" x="676275" y="1946275"/>
          <p14:tracePt t="34214" x="625475" y="1906588"/>
          <p14:tracePt t="34224" x="574675" y="1835150"/>
          <p14:tracePt t="34242" x="393700" y="1644650"/>
          <p14:tracePt t="34246" x="303213" y="1563688"/>
          <p14:tracePt t="34254" x="231775" y="1492250"/>
          <p14:tracePt t="34262" x="131763" y="1381125"/>
          <p14:tracePt t="34270" x="60325" y="130175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5.3.3 CNN을</a:t>
            </a:r>
            <a:r>
              <a:rPr lang="en-US" altLang="ko-KR"/>
              <a:t> </a:t>
            </a:r>
            <a:r>
              <a:rPr lang="ko-KR" altLang="en-US"/>
              <a:t>깊게 쌓는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6680547" cy="52944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>
                <a:latin typeface="맑은 고딕"/>
              </a:rPr>
              <a:t>무턱대고 인공신경망을 여러 개 겹친다고 학습 성능이 무한히 좋아지지는 않습니다.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여러 단계의 신경망을 거치며 최초 입력 이미지에 대한 정보가 소실되기 때문인데요, </a:t>
            </a:r>
            <a:r>
              <a:rPr lang="ko-KR" altLang="en-US" dirty="0" err="1">
                <a:latin typeface="맑은 고딕"/>
              </a:rPr>
              <a:t>ResNet은</a:t>
            </a:r>
            <a:r>
              <a:rPr lang="ko-KR" altLang="en-US" dirty="0">
                <a:latin typeface="맑은 고딕"/>
              </a:rPr>
              <a:t> 이 문제를 해결하는 방안을 제시합니다.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ResNet의</a:t>
            </a:r>
            <a:r>
              <a:rPr lang="ko-KR" altLang="en-US" dirty="0">
                <a:latin typeface="맑은 고딕"/>
              </a:rPr>
              <a:t> 핵심은 네트워크를 작은 블록인 </a:t>
            </a:r>
            <a:r>
              <a:rPr lang="ko-KR" altLang="en-US" dirty="0" err="1">
                <a:latin typeface="맑은 고딕"/>
              </a:rPr>
              <a:t>Residual</a:t>
            </a:r>
            <a:r>
              <a:rPr lang="ko-KR" altLang="en-US" dirty="0">
                <a:latin typeface="맑은 고딕"/>
              </a:rPr>
              <a:t> 블록으로 나누었다는 겁니다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en-US" altLang="ko-KR" dirty="0">
                <a:latin typeface="맑은 고딕"/>
              </a:rPr>
              <a:t>Residual </a:t>
            </a:r>
            <a:r>
              <a:rPr lang="en-US" altLang="ko-KR" dirty="0" err="1">
                <a:latin typeface="맑은 고딕"/>
              </a:rPr>
              <a:t>블록의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출력에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입력이었던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x를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더함으로써</a:t>
            </a:r>
            <a:r>
              <a:rPr lang="en-US" altLang="ko-KR" dirty="0">
                <a:latin typeface="맑은 고딕"/>
              </a:rPr>
              <a:t> 모</a:t>
            </a:r>
            <a:r>
              <a:rPr lang="ko-KR" altLang="en-US" dirty="0">
                <a:latin typeface="맑은 고딕"/>
              </a:rPr>
              <a:t>델</a:t>
            </a:r>
            <a:r>
              <a:rPr lang="en-US" altLang="ko-KR" dirty="0">
                <a:latin typeface="맑은 고딕"/>
              </a:rPr>
              <a:t>을 </a:t>
            </a:r>
            <a:r>
              <a:rPr lang="en-US" altLang="ko-KR" dirty="0" err="1">
                <a:latin typeface="맑은 고딕"/>
              </a:rPr>
              <a:t>훨씬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깊</a:t>
            </a:r>
            <a:r>
              <a:rPr lang="en-US" altLang="ko-KR" dirty="0">
                <a:latin typeface="맑은 고딕"/>
              </a:rPr>
              <a:t>게 </a:t>
            </a:r>
            <a:r>
              <a:rPr lang="en-US" altLang="ko-KR" dirty="0" err="1">
                <a:latin typeface="맑은 고딕"/>
              </a:rPr>
              <a:t>설계할</a:t>
            </a:r>
            <a:r>
              <a:rPr lang="en-US" altLang="ko-KR" dirty="0">
                <a:latin typeface="맑은 고딕"/>
              </a:rPr>
              <a:t> 수 </a:t>
            </a:r>
            <a:r>
              <a:rPr lang="en-US" altLang="ko-KR" dirty="0" err="1">
                <a:latin typeface="맑은 고딕"/>
              </a:rPr>
              <a:t>있도록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했습니다</a:t>
            </a:r>
            <a:r>
              <a:rPr lang="en-US" altLang="ko-KR" dirty="0">
                <a:latin typeface="맑은 고딕"/>
              </a:rPr>
              <a:t>.</a:t>
            </a:r>
          </a:p>
          <a:p>
            <a:pPr>
              <a:defRPr/>
            </a:pPr>
            <a:r>
              <a:rPr lang="en-US" altLang="ko-KR" dirty="0" err="1">
                <a:latin typeface="맑은 고딕"/>
              </a:rPr>
              <a:t>입력과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출력의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관계를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바로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학습하기보다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입력과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출력의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차이를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따로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학습하는게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성능이</a:t>
            </a:r>
            <a:r>
              <a:rPr lang="en-US" altLang="ko-KR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좋다는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 err="1">
                <a:latin typeface="맑은 고딕"/>
              </a:rPr>
              <a:t>가설입니다</a:t>
            </a:r>
            <a:r>
              <a:rPr lang="en-US" altLang="ko-KR" dirty="0">
                <a:latin typeface="맑은 고딕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19810" y="1862136"/>
            <a:ext cx="2424563" cy="32289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14379" y="1804987"/>
            <a:ext cx="1981200" cy="33432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AC7AA56-E131-4632-B0AC-210CEBDFA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72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1" x="6434138" y="3498850"/>
          <p14:tracePt t="578" x="6423025" y="3498850"/>
          <p14:tracePt t="618" x="6403975" y="3498850"/>
          <p14:tracePt t="626" x="6392863" y="3498850"/>
          <p14:tracePt t="634" x="6362700" y="3498850"/>
          <p14:tracePt t="642" x="6323013" y="3498850"/>
          <p14:tracePt t="650" x="6272213" y="3498850"/>
          <p14:tracePt t="658" x="6211888" y="3498850"/>
          <p14:tracePt t="666" x="6040438" y="3498850"/>
          <p14:tracePt t="674" x="5868988" y="3489325"/>
          <p14:tracePt t="682" x="5688013" y="3459163"/>
          <p14:tracePt t="690" x="5273675" y="3389313"/>
          <p14:tracePt t="698" x="4557713" y="3257550"/>
          <p14:tracePt t="706" x="3962400" y="3155950"/>
          <p14:tracePt t="716" x="3327400" y="3046413"/>
          <p14:tracePt t="722" x="2803525" y="2944813"/>
          <p14:tracePt t="732" x="2127250" y="2813050"/>
          <p14:tracePt t="740" x="1563688" y="2713038"/>
          <p14:tracePt t="748" x="1139825" y="2592388"/>
          <p14:tracePt t="756" x="917575" y="2541588"/>
          <p14:tracePt t="764" x="766763" y="2490788"/>
          <p14:tracePt t="772" x="604838" y="2430463"/>
          <p14:tracePt t="780" x="574675" y="2420938"/>
          <p14:tracePt t="788" x="554038" y="2409825"/>
          <p14:tracePt t="796" x="554038" y="2400300"/>
          <p14:tracePt t="812" x="554038" y="2390775"/>
          <p14:tracePt t="828" x="554038" y="2379663"/>
          <p14:tracePt t="836" x="554038" y="2370138"/>
          <p14:tracePt t="844" x="544513" y="2360613"/>
          <p14:tracePt t="860" x="544513" y="2349500"/>
          <p14:tracePt t="868" x="544513" y="2330450"/>
          <p14:tracePt t="876" x="534988" y="2309813"/>
          <p14:tracePt t="884" x="534988" y="2289175"/>
          <p14:tracePt t="892" x="523875" y="2268538"/>
          <p14:tracePt t="900" x="523875" y="2238375"/>
          <p14:tracePt t="908" x="514350" y="2238375"/>
          <p14:tracePt t="916" x="514350" y="2208213"/>
          <p14:tracePt t="924" x="504825" y="2189163"/>
          <p14:tracePt t="932" x="493713" y="2168525"/>
          <p14:tracePt t="940" x="493713" y="2159000"/>
          <p14:tracePt t="948" x="484188" y="2138363"/>
          <p14:tracePt t="964" x="484188" y="2127250"/>
          <p14:tracePt t="974" x="484188" y="2117725"/>
          <p14:tracePt t="1001" x="484188" y="2108200"/>
          <p14:tracePt t="1006" x="484188" y="2097088"/>
          <p14:tracePt t="1012" x="504825" y="2097088"/>
          <p14:tracePt t="1022" x="534988" y="2078038"/>
          <p14:tracePt t="1028" x="565150" y="2066925"/>
          <p14:tracePt t="1038" x="604838" y="2057400"/>
          <p14:tracePt t="1046" x="665163" y="2036763"/>
          <p14:tracePt t="1054" x="715963" y="2027238"/>
          <p14:tracePt t="1062" x="776288" y="2017713"/>
          <p14:tracePt t="1070" x="836613" y="2017713"/>
          <p14:tracePt t="1078" x="877888" y="1987550"/>
          <p14:tracePt t="1086" x="938213" y="1987550"/>
          <p14:tracePt t="1094" x="968375" y="1976438"/>
          <p14:tracePt t="1102" x="1028700" y="1976438"/>
          <p14:tracePt t="1110" x="1068388" y="1966913"/>
          <p14:tracePt t="1118" x="1128713" y="1966913"/>
          <p14:tracePt t="1126" x="1190625" y="1955800"/>
          <p14:tracePt t="1133" x="1250950" y="1946275"/>
          <p14:tracePt t="1142" x="1311275" y="1946275"/>
          <p14:tracePt t="1150" x="1371600" y="1925638"/>
          <p14:tracePt t="1158" x="1381125" y="1925638"/>
          <p14:tracePt t="1166" x="1431925" y="1916113"/>
          <p14:tracePt t="1174" x="1471613" y="1906588"/>
          <p14:tracePt t="1182" x="1503363" y="1895475"/>
          <p14:tracePt t="1190" x="1533525" y="1885950"/>
          <p14:tracePt t="1198" x="1563688" y="1876425"/>
          <p14:tracePt t="1206" x="1582738" y="1865313"/>
          <p14:tracePt t="1214" x="1612900" y="1846263"/>
          <p14:tracePt t="1222" x="1624013" y="1846263"/>
          <p14:tracePt t="1230" x="1633538" y="1825625"/>
          <p14:tracePt t="1238" x="1643063" y="1825625"/>
          <p14:tracePt t="1246" x="1654175" y="1825625"/>
          <p14:tracePt t="1262" x="1654175" y="1816100"/>
          <p14:tracePt t="1272" x="1663700" y="1816100"/>
          <p14:tracePt t="1278" x="1673225" y="1804988"/>
          <p14:tracePt t="1288" x="1684338" y="1795463"/>
          <p14:tracePt t="1304" x="1693863" y="1784350"/>
          <p14:tracePt t="1312" x="1704975" y="1784350"/>
          <p14:tracePt t="1320" x="1724025" y="1774825"/>
          <p14:tracePt t="1328" x="1744663" y="1765300"/>
          <p14:tracePt t="1336" x="1774825" y="1754188"/>
          <p14:tracePt t="1344" x="1795463" y="1744663"/>
          <p14:tracePt t="1352" x="1814513" y="1735138"/>
          <p14:tracePt t="1360" x="1835150" y="1724025"/>
          <p14:tracePt t="1368" x="1855788" y="1714500"/>
          <p14:tracePt t="1376" x="1865313" y="1714500"/>
          <p14:tracePt t="1384" x="1876425" y="1714500"/>
          <p14:tracePt t="1571" x="1885950" y="1714500"/>
          <p14:tracePt t="1579" x="1885950" y="1704975"/>
          <p14:tracePt t="1603" x="1895475" y="1704975"/>
          <p14:tracePt t="1611" x="1895475" y="1693863"/>
          <p14:tracePt t="1619" x="1906588" y="1693863"/>
          <p14:tracePt t="1635" x="1916113" y="1684338"/>
          <p14:tracePt t="1651" x="1936750" y="1684338"/>
          <p14:tracePt t="1659" x="1955800" y="1684338"/>
          <p14:tracePt t="1666" x="1985963" y="1674813"/>
          <p14:tracePt t="1675" x="2016125" y="1674813"/>
          <p14:tracePt t="1683" x="2057400" y="1674813"/>
          <p14:tracePt t="1691" x="2087563" y="1674813"/>
          <p14:tracePt t="1698" x="2127250" y="1674813"/>
          <p14:tracePt t="1706" x="2168525" y="1674813"/>
          <p14:tracePt t="1715" x="2228850" y="1684338"/>
          <p14:tracePt t="1722" x="2268538" y="1684338"/>
          <p14:tracePt t="1731" x="2319338" y="1684338"/>
          <p14:tracePt t="1739" x="2349500" y="1684338"/>
          <p14:tracePt t="1746" x="2390775" y="1684338"/>
          <p14:tracePt t="1754" x="2430463" y="1684338"/>
          <p14:tracePt t="1763" x="2470150" y="1684338"/>
          <p14:tracePt t="1770" x="2500313" y="1684338"/>
          <p14:tracePt t="1778" x="2530475" y="1684338"/>
          <p14:tracePt t="1786" x="2560638" y="1684338"/>
          <p14:tracePt t="1794" x="2592388" y="1684338"/>
          <p14:tracePt t="1802" x="2622550" y="1684338"/>
          <p14:tracePt t="1810" x="2662238" y="1663700"/>
          <p14:tracePt t="1818" x="2682875" y="1663700"/>
          <p14:tracePt t="1826" x="2722563" y="1663700"/>
          <p14:tracePt t="1834" x="2794000" y="1663700"/>
          <p14:tracePt t="1842" x="2843213" y="1663700"/>
          <p14:tracePt t="1852" x="2873375" y="1663700"/>
          <p14:tracePt t="1860" x="2914650" y="1663700"/>
          <p14:tracePt t="1868" x="2924175" y="1663700"/>
          <p14:tracePt t="1877" x="2935288" y="1663700"/>
          <p14:tracePt t="1884" x="2954338" y="1663700"/>
          <p14:tracePt t="1892" x="2974975" y="1663700"/>
          <p14:tracePt t="1908" x="2984500" y="1663700"/>
          <p14:tracePt t="1916" x="2995613" y="1663700"/>
          <p14:tracePt t="1932" x="3014663" y="1663700"/>
          <p14:tracePt t="1940" x="3035300" y="1654175"/>
          <p14:tracePt t="1948" x="3055938" y="1654175"/>
          <p14:tracePt t="1956" x="3074988" y="1644650"/>
          <p14:tracePt t="1965" x="3106738" y="1633538"/>
          <p14:tracePt t="1972" x="3116263" y="1633538"/>
          <p14:tracePt t="1980" x="3136900" y="1624013"/>
          <p14:tracePt t="1999" x="3186113" y="1612900"/>
          <p14:tracePt t="2005" x="3206750" y="1612900"/>
          <p14:tracePt t="2013" x="3227388" y="1612900"/>
          <p14:tracePt t="2020" x="3246438" y="1603375"/>
          <p14:tracePt t="2028" x="3278188" y="1603375"/>
          <p14:tracePt t="2036" x="3297238" y="1603375"/>
          <p14:tracePt t="2044" x="3308350" y="1603375"/>
          <p14:tracePt t="2052" x="3327400" y="1593850"/>
          <p14:tracePt t="2060" x="3338513" y="1593850"/>
          <p14:tracePt t="2068" x="3348038" y="1593850"/>
          <p14:tracePt t="2076" x="3357563" y="1593850"/>
          <p14:tracePt t="2949" x="3368675" y="1593850"/>
          <p14:tracePt t="2956" x="3378200" y="1593850"/>
          <p14:tracePt t="2962" x="3398838" y="1593850"/>
          <p14:tracePt t="2972" x="3417888" y="1603375"/>
          <p14:tracePt t="2980" x="3449638" y="1603375"/>
          <p14:tracePt t="2990" x="3479800" y="1603375"/>
          <p14:tracePt t="3008" x="3579813" y="1612900"/>
          <p14:tracePt t="3012" x="3651250" y="1612900"/>
          <p14:tracePt t="3020" x="3771900" y="1612900"/>
          <p14:tracePt t="3028" x="3841750" y="1612900"/>
          <p14:tracePt t="3035" x="3883025" y="1612900"/>
          <p14:tracePt t="3044" x="3962400" y="1624013"/>
          <p14:tracePt t="3052" x="4013200" y="1624013"/>
          <p14:tracePt t="3060" x="4073525" y="1624013"/>
          <p14:tracePt t="3068" x="4114800" y="1624013"/>
          <p14:tracePt t="3076" x="4165600" y="1624013"/>
          <p14:tracePt t="3083" x="4195763" y="1624013"/>
          <p14:tracePt t="3092" x="4225925" y="1624013"/>
          <p14:tracePt t="3100" x="4235450" y="1624013"/>
          <p14:tracePt t="3107" x="4244975" y="1624013"/>
          <p14:tracePt t="3123" x="4256088" y="1624013"/>
          <p14:tracePt t="3714" x="4256088" y="1633538"/>
          <p14:tracePt t="3746" x="4256088" y="1644650"/>
          <p14:tracePt t="4038" x="4265613" y="1644650"/>
          <p14:tracePt t="4046" x="4286250" y="1644650"/>
          <p14:tracePt t="4053" x="4337050" y="1644650"/>
          <p14:tracePt t="4059" x="4446588" y="1644650"/>
          <p14:tracePt t="4066" x="4557713" y="1644650"/>
          <p14:tracePt t="4076" x="4729163" y="1644650"/>
          <p14:tracePt t="4084" x="4941888" y="1654175"/>
          <p14:tracePt t="4091" x="5143500" y="1674813"/>
          <p14:tracePt t="4099" x="5334000" y="1674813"/>
          <p14:tracePt t="4108" x="5516563" y="1674813"/>
          <p14:tracePt t="4116" x="5646738" y="1674813"/>
          <p14:tracePt t="4124" x="5707063" y="1674813"/>
          <p14:tracePt t="4131" x="5818188" y="1674813"/>
          <p14:tracePt t="4140" x="5859463" y="1674813"/>
          <p14:tracePt t="4147" x="5899150" y="1674813"/>
          <p14:tracePt t="4156" x="5919788" y="1674813"/>
          <p14:tracePt t="4164" x="5929313" y="1674813"/>
          <p14:tracePt t="4172" x="5940425" y="1674813"/>
          <p14:tracePt t="4180" x="5940425" y="1663700"/>
          <p14:tracePt t="4285" x="5940425" y="1654175"/>
          <p14:tracePt t="4350" x="5949950" y="1644650"/>
          <p14:tracePt t="4365" x="5959475" y="1644650"/>
          <p14:tracePt t="4371" x="5959475" y="1633538"/>
          <p14:tracePt t="4389" x="5959475" y="1624013"/>
          <p14:tracePt t="4405" x="5970588" y="1612900"/>
          <p14:tracePt t="4422" x="5980113" y="1603375"/>
          <p14:tracePt t="4429" x="5989638" y="1603375"/>
          <p14:tracePt t="4438" x="6000750" y="1582738"/>
          <p14:tracePt t="4445" x="6019800" y="1573213"/>
          <p14:tracePt t="4454" x="6019800" y="1563688"/>
          <p14:tracePt t="4462" x="6030913" y="1552575"/>
          <p14:tracePt t="4471" x="6040438" y="1543050"/>
          <p14:tracePt t="4479" x="6061075" y="1543050"/>
          <p14:tracePt t="4487" x="6080125" y="1533525"/>
          <p14:tracePt t="4494" x="6100763" y="1522413"/>
          <p14:tracePt t="4502" x="6130925" y="1512888"/>
          <p14:tracePt t="4510" x="6161088" y="1503363"/>
          <p14:tracePt t="4518" x="6191250" y="1492250"/>
          <p14:tracePt t="4527" x="6221413" y="1492250"/>
          <p14:tracePt t="4535" x="6232525" y="1482725"/>
          <p14:tracePt t="4543" x="6251575" y="1482725"/>
          <p14:tracePt t="4552" x="6272213" y="1473200"/>
          <p14:tracePt t="4559" x="6302375" y="1462088"/>
          <p14:tracePt t="4566" x="6332538" y="1452563"/>
          <p14:tracePt t="4575" x="6353175" y="1452563"/>
          <p14:tracePt t="4582" x="6373813" y="1441450"/>
          <p14:tracePt t="4591" x="6392863" y="1441450"/>
          <p14:tracePt t="4599" x="6403975" y="1441450"/>
          <p14:tracePt t="4665" x="6403975" y="1431925"/>
          <p14:tracePt t="4907" x="6413500" y="1431925"/>
          <p14:tracePt t="4915" x="6434138" y="1452563"/>
          <p14:tracePt t="4923" x="6464300" y="1482725"/>
          <p14:tracePt t="4931" x="6494463" y="1503363"/>
          <p14:tracePt t="4939" x="6515100" y="1512888"/>
          <p14:tracePt t="4947" x="6524625" y="1533525"/>
          <p14:tracePt t="4955" x="6534150" y="1533525"/>
          <p14:tracePt t="4962" x="6545263" y="1543050"/>
          <p14:tracePt t="4971" x="6554788" y="1543050"/>
          <p14:tracePt t="5000" x="6554788" y="1552575"/>
          <p14:tracePt t="5027" x="6564313" y="1552575"/>
          <p14:tracePt t="5416" x="6575425" y="1552575"/>
          <p14:tracePt t="5423" x="6605588" y="1552575"/>
          <p14:tracePt t="5430" x="6645275" y="1552575"/>
          <p14:tracePt t="5438" x="6686550" y="1552575"/>
          <p14:tracePt t="5445" x="6726238" y="1552575"/>
          <p14:tracePt t="5454" x="6796088" y="1552575"/>
          <p14:tracePt t="5460" x="6858000" y="1552575"/>
          <p14:tracePt t="5470" x="6937375" y="1552575"/>
          <p14:tracePt t="5478" x="7029450" y="1552575"/>
          <p14:tracePt t="5486" x="7108825" y="1552575"/>
          <p14:tracePt t="5494" x="7180263" y="1552575"/>
          <p14:tracePt t="5502" x="7240588" y="1552575"/>
          <p14:tracePt t="5510" x="7280275" y="1552575"/>
          <p14:tracePt t="5518" x="7310438" y="1552575"/>
          <p14:tracePt t="5526" x="7331075" y="1552575"/>
          <p14:tracePt t="5534" x="7342188" y="1552575"/>
          <p14:tracePt t="6060" x="7321550" y="1552575"/>
          <p14:tracePt t="6068" x="7291388" y="1552575"/>
          <p14:tracePt t="6075" x="7250113" y="1552575"/>
          <p14:tracePt t="6082" x="7189788" y="1563688"/>
          <p14:tracePt t="6090" x="7150100" y="1563688"/>
          <p14:tracePt t="6098" x="7089775" y="1563688"/>
          <p14:tracePt t="6105" x="7008813" y="1582738"/>
          <p14:tracePt t="6113" x="6918325" y="1593850"/>
          <p14:tracePt t="6121" x="6837363" y="1593850"/>
          <p14:tracePt t="6129" x="6756400" y="1603375"/>
          <p14:tracePt t="6137" x="6624638" y="1603375"/>
          <p14:tracePt t="6145" x="6494463" y="1624013"/>
          <p14:tracePt t="6153" x="6403975" y="1624013"/>
          <p14:tracePt t="6162" x="6251575" y="1624013"/>
          <p14:tracePt t="6169" x="6061075" y="1624013"/>
          <p14:tracePt t="6177" x="5949950" y="1624013"/>
          <p14:tracePt t="6185" x="5667375" y="1624013"/>
          <p14:tracePt t="6193" x="5475288" y="1624013"/>
          <p14:tracePt t="6201" x="5364163" y="1624013"/>
          <p14:tracePt t="6209" x="5233988" y="1624013"/>
          <p14:tracePt t="6217" x="5102225" y="1624013"/>
          <p14:tracePt t="6225" x="5041900" y="1624013"/>
          <p14:tracePt t="6233" x="4972050" y="1624013"/>
          <p14:tracePt t="6241" x="4870450" y="1624013"/>
          <p14:tracePt t="6249" x="4800600" y="1624013"/>
          <p14:tracePt t="6258" x="4740275" y="1624013"/>
          <p14:tracePt t="6265" x="4699000" y="1624013"/>
          <p14:tracePt t="6273" x="4648200" y="1624013"/>
          <p14:tracePt t="6281" x="4598988" y="1624013"/>
          <p14:tracePt t="6291" x="4568825" y="1624013"/>
          <p14:tracePt t="6299" x="4538663" y="1624013"/>
          <p14:tracePt t="6308" x="4476750" y="1633538"/>
          <p14:tracePt t="6315" x="4437063" y="1633538"/>
          <p14:tracePt t="6323" x="4367213" y="1644650"/>
          <p14:tracePt t="6331" x="4286250" y="1663700"/>
          <p14:tracePt t="6339" x="4205288" y="1663700"/>
          <p14:tracePt t="6347" x="4124325" y="1674813"/>
          <p14:tracePt t="6355" x="4054475" y="1674813"/>
          <p14:tracePt t="6363" x="3952875" y="1684338"/>
          <p14:tracePt t="6371" x="3883025" y="1684338"/>
          <p14:tracePt t="6379" x="3751263" y="1684338"/>
          <p14:tracePt t="6387" x="3600450" y="1684338"/>
          <p14:tracePt t="6395" x="3408363" y="1684338"/>
          <p14:tracePt t="6403" x="3257550" y="1684338"/>
          <p14:tracePt t="6411" x="3167063" y="1684338"/>
          <p14:tracePt t="6421" x="3086100" y="1684338"/>
          <p14:tracePt t="6432" x="3014663" y="1684338"/>
          <p14:tracePt t="6439" x="2974975" y="1684338"/>
          <p14:tracePt t="6447" x="2944813" y="1684338"/>
          <p14:tracePt t="6928" x="2944813" y="1693863"/>
          <p14:tracePt t="7032" x="2944813" y="1714500"/>
          <p14:tracePt t="7041" x="2954338" y="1735138"/>
          <p14:tracePt t="7047" x="3005138" y="1795463"/>
          <p14:tracePt t="7055" x="3044825" y="1855788"/>
          <p14:tracePt t="7064" x="3106738" y="1925638"/>
          <p14:tracePt t="7072" x="3155950" y="1976438"/>
          <p14:tracePt t="7080" x="3186113" y="2017713"/>
          <p14:tracePt t="7089" x="3216275" y="2047875"/>
          <p14:tracePt t="7096" x="3246438" y="2078038"/>
          <p14:tracePt t="7105" x="3257550" y="2097088"/>
          <p14:tracePt t="7112" x="3278188" y="2117725"/>
          <p14:tracePt t="7122" x="3287713" y="2138363"/>
          <p14:tracePt t="7128" x="3297238" y="2159000"/>
          <p14:tracePt t="7146" x="3297238" y="2168525"/>
          <p14:tracePt t="7202" x="3297238" y="2189163"/>
          <p14:tracePt t="7219" x="3297238" y="2198688"/>
          <p14:tracePt t="7226" x="3297238" y="2208213"/>
          <p14:tracePt t="7250" x="3297238" y="2219325"/>
          <p14:tracePt t="7258" x="3287713" y="2228850"/>
          <p14:tracePt t="7274" x="3278188" y="2238375"/>
          <p14:tracePt t="7282" x="3257550" y="2249488"/>
          <p14:tracePt t="7290" x="3236913" y="2259013"/>
          <p14:tracePt t="7298" x="3206750" y="2279650"/>
          <p14:tracePt t="7306" x="3176588" y="2289175"/>
          <p14:tracePt t="7314" x="3146425" y="2298700"/>
          <p14:tracePt t="7322" x="3106738" y="2309813"/>
          <p14:tracePt t="7330" x="3044825" y="2319338"/>
          <p14:tracePt t="7338" x="2984500" y="2319338"/>
          <p14:tracePt t="7346" x="2924175" y="2330450"/>
          <p14:tracePt t="7355" x="2894013" y="2330450"/>
          <p14:tracePt t="7362" x="2833688" y="2330450"/>
          <p14:tracePt t="7370" x="2794000" y="2330450"/>
          <p14:tracePt t="7378" x="2743200" y="2330450"/>
          <p14:tracePt t="7387" x="2692400" y="2330450"/>
          <p14:tracePt t="7394" x="2662238" y="2330450"/>
          <p14:tracePt t="7404" x="2632075" y="2330450"/>
          <p14:tracePt t="7410" x="2601913" y="2339975"/>
          <p14:tracePt t="7420" x="2571750" y="2339975"/>
          <p14:tracePt t="7426" x="2541588" y="2339975"/>
          <p14:tracePt t="7437" x="2511425" y="2339975"/>
          <p14:tracePt t="7444" x="2481263" y="2339975"/>
          <p14:tracePt t="7453" x="2451100" y="2339975"/>
          <p14:tracePt t="7460" x="2439988" y="2339975"/>
          <p14:tracePt t="7468" x="2409825" y="2339975"/>
          <p14:tracePt t="7476" x="2390775" y="2339975"/>
          <p14:tracePt t="7484" x="2359025" y="2339975"/>
          <p14:tracePt t="7492" x="2339975" y="2339975"/>
          <p14:tracePt t="7500" x="2319338" y="2339975"/>
          <p14:tracePt t="7508" x="2298700" y="2339975"/>
          <p14:tracePt t="7524" x="2289175" y="2339975"/>
          <p14:tracePt t="7532" x="2268538" y="2339975"/>
          <p14:tracePt t="7540" x="2259013" y="2339975"/>
          <p14:tracePt t="7556" x="2238375" y="2339975"/>
          <p14:tracePt t="7572" x="2228850" y="2339975"/>
          <p14:tracePt t="7580" x="2219325" y="2339975"/>
          <p14:tracePt t="7588" x="2208213" y="2339975"/>
          <p14:tracePt t="7612" x="2198688" y="2339975"/>
          <p14:tracePt t="7791" x="2208213" y="2339975"/>
          <p14:tracePt t="7801" x="2219325" y="2339975"/>
          <p14:tracePt t="7808" x="2238375" y="2330450"/>
          <p14:tracePt t="7814" x="2259013" y="2330450"/>
          <p14:tracePt t="7821" x="2289175" y="2319338"/>
          <p14:tracePt t="7830" x="2309813" y="2319338"/>
          <p14:tracePt t="7838" x="2319338" y="2309813"/>
          <p14:tracePt t="7845" x="2339975" y="2298700"/>
          <p14:tracePt t="7853" x="2370138" y="2289175"/>
          <p14:tracePt t="7862" x="2409825" y="2279650"/>
          <p14:tracePt t="7869" x="2420938" y="2268538"/>
          <p14:tracePt t="7877" x="2439988" y="2259013"/>
          <p14:tracePt t="7885" x="2451100" y="2249488"/>
          <p14:tracePt t="7893" x="2460625" y="2249488"/>
          <p14:tracePt t="8105" x="2470150" y="2249488"/>
          <p14:tracePt t="8113" x="2470150" y="2259013"/>
          <p14:tracePt t="8121" x="2481263" y="2268538"/>
          <p14:tracePt t="8129" x="2490788" y="2289175"/>
          <p14:tracePt t="8138" x="2511425" y="2298700"/>
          <p14:tracePt t="8144" x="2520950" y="2319338"/>
          <p14:tracePt t="8152" x="2541588" y="2339975"/>
          <p14:tracePt t="8160" x="2551113" y="2349500"/>
          <p14:tracePt t="8168" x="2571750" y="2349500"/>
          <p14:tracePt t="8175" x="2592388" y="2360613"/>
          <p14:tracePt t="8183" x="2611438" y="2370138"/>
          <p14:tracePt t="8191" x="2641600" y="2370138"/>
          <p14:tracePt t="8199" x="2662238" y="2379663"/>
          <p14:tracePt t="8207" x="2692400" y="2379663"/>
          <p14:tracePt t="8217" x="2722563" y="2390775"/>
          <p14:tracePt t="8223" x="2743200" y="2390775"/>
          <p14:tracePt t="8233" x="2773363" y="2390775"/>
          <p14:tracePt t="8239" x="2803525" y="2400300"/>
          <p14:tracePt t="8249" x="2813050" y="2400300"/>
          <p14:tracePt t="8255" x="2843213" y="2400300"/>
          <p14:tracePt t="8265" x="2863850" y="2400300"/>
          <p14:tracePt t="8273" x="2884488" y="2400300"/>
          <p14:tracePt t="8281" x="2903538" y="2400300"/>
          <p14:tracePt t="8289" x="2924175" y="2400300"/>
          <p14:tracePt t="8297" x="2954338" y="2400300"/>
          <p14:tracePt t="8305" x="2984500" y="2390775"/>
          <p14:tracePt t="8313" x="3014663" y="2390775"/>
          <p14:tracePt t="8321" x="3044825" y="2379663"/>
          <p14:tracePt t="8329" x="3074988" y="2379663"/>
          <p14:tracePt t="8337" x="3106738" y="2379663"/>
          <p14:tracePt t="8345" x="3136900" y="2370138"/>
          <p14:tracePt t="8353" x="3155950" y="2370138"/>
          <p14:tracePt t="8361" x="3155950" y="2360613"/>
          <p14:tracePt t="8369" x="3167063" y="2360613"/>
          <p14:tracePt t="8377" x="3176588" y="2349500"/>
          <p14:tracePt t="8401" x="3186113" y="2349500"/>
          <p14:tracePt t="9096" x="3197225" y="2349500"/>
          <p14:tracePt t="9105" x="3206750" y="2349500"/>
          <p14:tracePt t="9113" x="3227388" y="2349500"/>
          <p14:tracePt t="9121" x="3246438" y="2360613"/>
          <p14:tracePt t="9132" x="3308350" y="2390775"/>
          <p14:tracePt t="9137" x="3348038" y="2400300"/>
          <p14:tracePt t="9147" x="3398838" y="2400300"/>
          <p14:tracePt t="9153" x="3438525" y="2409825"/>
          <p14:tracePt t="9160" x="3498850" y="2420938"/>
          <p14:tracePt t="9167" x="3579813" y="2420938"/>
          <p14:tracePt t="9176" x="3640138" y="2430463"/>
          <p14:tracePt t="9183" x="3681413" y="2430463"/>
          <p14:tracePt t="9190" x="3721100" y="2439988"/>
          <p14:tracePt t="9199" x="3760788" y="2439988"/>
          <p14:tracePt t="9207" x="3811588" y="2439988"/>
          <p14:tracePt t="9215" x="3852863" y="2439988"/>
          <p14:tracePt t="9223" x="3892550" y="2439988"/>
          <p14:tracePt t="9231" x="3922713" y="2439988"/>
          <p14:tracePt t="9239" x="3932238" y="2439988"/>
          <p14:tracePt t="9247" x="3943350" y="2439988"/>
          <p14:tracePt t="9255" x="3952875" y="2439988"/>
          <p14:tracePt t="9582" x="3962400" y="2439988"/>
          <p14:tracePt t="9627" x="3973513" y="2439988"/>
          <p14:tracePt t="9637" x="3983038" y="2439988"/>
          <p14:tracePt t="9644" x="3983038" y="2430463"/>
          <p14:tracePt t="9653" x="3994150" y="2420938"/>
          <p14:tracePt t="9661" x="4003675" y="2409825"/>
          <p14:tracePt t="9669" x="4013200" y="2409825"/>
          <p14:tracePt t="9675" x="4024313" y="2409825"/>
          <p14:tracePt t="9683" x="4033838" y="2409825"/>
          <p14:tracePt t="9692" x="4033838" y="2400300"/>
          <p14:tracePt t="9700" x="4043363" y="2400300"/>
          <p14:tracePt t="9709" x="4054475" y="2390775"/>
          <p14:tracePt t="9724" x="4064000" y="2390775"/>
          <p14:tracePt t="10379" x="4073525" y="2390775"/>
          <p14:tracePt t="10386" x="4114800" y="2370138"/>
          <p14:tracePt t="10392" x="4133850" y="2349500"/>
          <p14:tracePt t="10400" x="4175125" y="2330450"/>
          <p14:tracePt t="10408" x="4225925" y="2298700"/>
          <p14:tracePt t="10415" x="4256088" y="2279650"/>
          <p14:tracePt t="10424" x="4275138" y="2268538"/>
          <p14:tracePt t="10432" x="4305300" y="2249488"/>
          <p14:tracePt t="10440" x="4337050" y="2219325"/>
          <p14:tracePt t="10450" x="4367213" y="2208213"/>
          <p14:tracePt t="10455" x="4397375" y="2189163"/>
          <p14:tracePt t="10466" x="4416425" y="2178050"/>
          <p14:tracePt t="10472" x="4446588" y="2168525"/>
          <p14:tracePt t="10482" x="4467225" y="2147888"/>
          <p14:tracePt t="10490" x="4487863" y="2138363"/>
          <p14:tracePt t="10497" x="4497388" y="2138363"/>
          <p14:tracePt t="10505" x="4497388" y="2127250"/>
          <p14:tracePt t="10512" x="4508500" y="2127250"/>
          <p14:tracePt t="10715" x="4518025" y="2127250"/>
          <p14:tracePt t="10722" x="4518025" y="2138363"/>
          <p14:tracePt t="10732" x="4527550" y="2138363"/>
          <p14:tracePt t="10739" x="4527550" y="2147888"/>
          <p14:tracePt t="10748" x="4538663" y="2159000"/>
          <p14:tracePt t="10756" x="4548188" y="2178050"/>
          <p14:tracePt t="10765" x="4557713" y="2189163"/>
          <p14:tracePt t="10789" x="4568825" y="2198688"/>
          <p14:tracePt t="10798" x="4568825" y="2208213"/>
          <p14:tracePt t="10805" x="4578350" y="2208213"/>
          <p14:tracePt t="10811" x="4578350" y="2219325"/>
          <p14:tracePt t="10820" x="4587875" y="2219325"/>
          <p14:tracePt t="10827" x="4587875" y="2228850"/>
          <p14:tracePt t="10836" x="4598988" y="2228850"/>
          <p14:tracePt t="10859" x="4608513" y="2228850"/>
          <p14:tracePt t="10867" x="4618038" y="2238375"/>
          <p14:tracePt t="10875" x="4629150" y="2249488"/>
          <p14:tracePt t="10883" x="4638675" y="2249488"/>
          <p14:tracePt t="10891" x="4638675" y="2259013"/>
          <p14:tracePt t="10899" x="4648200" y="2259013"/>
          <p14:tracePt t="10982" x="4659313" y="2259013"/>
          <p14:tracePt t="11111" x="4668838" y="2259013"/>
          <p14:tracePt t="11143" x="4678363" y="2259013"/>
          <p14:tracePt t="11159" x="4699000" y="2259013"/>
          <p14:tracePt t="11167" x="4719638" y="2259013"/>
          <p14:tracePt t="11173" x="4740275" y="2259013"/>
          <p14:tracePt t="11182" x="4759325" y="2259013"/>
          <p14:tracePt t="11189" x="4789488" y="2259013"/>
          <p14:tracePt t="11197" x="4800600" y="2259013"/>
          <p14:tracePt t="11204" x="4830763" y="2259013"/>
          <p14:tracePt t="11212" x="4849813" y="2259013"/>
          <p14:tracePt t="11220" x="4881563" y="2259013"/>
          <p14:tracePt t="11228" x="4900613" y="2259013"/>
          <p14:tracePt t="11236" x="4921250" y="2259013"/>
          <p14:tracePt t="11244" x="4930775" y="2259013"/>
          <p14:tracePt t="11253" x="4951413" y="2259013"/>
          <p14:tracePt t="11260" x="4981575" y="2259013"/>
          <p14:tracePt t="11268" x="5002213" y="2259013"/>
          <p14:tracePt t="11276" x="5021263" y="2259013"/>
          <p14:tracePt t="11285" x="5032375" y="2259013"/>
          <p14:tracePt t="11294" x="5041900" y="2259013"/>
          <p14:tracePt t="11300" x="5053013" y="2259013"/>
          <p14:tracePt t="11310" x="5062538" y="2259013"/>
          <p14:tracePt t="11316" x="5072063" y="2259013"/>
          <p14:tracePt t="11699" x="5083175" y="2259013"/>
          <p14:tracePt t="11715" x="5102225" y="2259013"/>
          <p14:tracePt t="11723" x="5143500" y="2259013"/>
          <p14:tracePt t="11732" x="5213350" y="2259013"/>
          <p14:tracePt t="11739" x="5273675" y="2259013"/>
          <p14:tracePt t="11746" x="5364163" y="2259013"/>
          <p14:tracePt t="11753" x="5445125" y="2259013"/>
          <p14:tracePt t="11761" x="5556250" y="2268538"/>
          <p14:tracePt t="11769" x="5637213" y="2268538"/>
          <p14:tracePt t="11777" x="5697538" y="2268538"/>
          <p14:tracePt t="11785" x="5737225" y="2279650"/>
          <p14:tracePt t="11793" x="5778500" y="2279650"/>
          <p14:tracePt t="11801" x="5829300" y="2279650"/>
          <p14:tracePt t="11817" x="5838825" y="2279650"/>
          <p14:tracePt t="11826" x="5848350" y="2279650"/>
          <p14:tracePt t="11841" x="5859463" y="2279650"/>
          <p14:tracePt t="12027" x="5868988" y="2279650"/>
          <p14:tracePt t="12042" x="5889625" y="2279650"/>
          <p14:tracePt t="12050" x="5908675" y="2279650"/>
          <p14:tracePt t="12058" x="5940425" y="2279650"/>
          <p14:tracePt t="12066" x="5980113" y="2279650"/>
          <p14:tracePt t="12075" x="6061075" y="2279650"/>
          <p14:tracePt t="12082" x="6111875" y="2279650"/>
          <p14:tracePt t="12091" x="6191250" y="2279650"/>
          <p14:tracePt t="12098" x="6251575" y="2279650"/>
          <p14:tracePt t="12106" x="6313488" y="2279650"/>
          <p14:tracePt t="12114" x="6362700" y="2279650"/>
          <p14:tracePt t="12122" x="6413500" y="2279650"/>
          <p14:tracePt t="12132" x="6454775" y="2279650"/>
          <p14:tracePt t="12138" x="6473825" y="2279650"/>
          <p14:tracePt t="12148" x="6484938" y="2279650"/>
          <p14:tracePt t="12156" x="6503988" y="2279650"/>
          <p14:tracePt t="12165" x="6515100" y="2279650"/>
          <p14:tracePt t="12671" x="6534150" y="2268538"/>
          <p14:tracePt t="12678" x="6534150" y="2259013"/>
          <p14:tracePt t="12688" x="6554788" y="2259013"/>
          <p14:tracePt t="12694" x="6575425" y="2249488"/>
          <p14:tracePt t="12705" x="6584950" y="2238375"/>
          <p14:tracePt t="12713" x="6615113" y="2219325"/>
          <p14:tracePt t="12721" x="6624638" y="2208213"/>
          <p14:tracePt t="12738" x="6635750" y="2198688"/>
          <p14:tracePt t="12746" x="6645275" y="2198688"/>
          <p14:tracePt t="12832" x="6624638" y="2198688"/>
          <p14:tracePt t="12840" x="6584950" y="2198688"/>
          <p14:tracePt t="12848" x="6464300" y="2208213"/>
          <p14:tracePt t="12856" x="6373813" y="2208213"/>
          <p14:tracePt t="12864" x="6221413" y="2208213"/>
          <p14:tracePt t="12872" x="6121400" y="2219325"/>
          <p14:tracePt t="12880" x="5980113" y="2219325"/>
          <p14:tracePt t="12888" x="5788025" y="2219325"/>
          <p14:tracePt t="12896" x="5657850" y="2219325"/>
          <p14:tracePt t="12904" x="5526088" y="2219325"/>
          <p14:tracePt t="12912" x="5414963" y="2219325"/>
          <p14:tracePt t="12920" x="5314950" y="2228850"/>
          <p14:tracePt t="12928" x="5183188" y="2228850"/>
          <p14:tracePt t="12936" x="5053013" y="2228850"/>
          <p14:tracePt t="12946" x="4951413" y="2228850"/>
          <p14:tracePt t="12952" x="4819650" y="2228850"/>
          <p14:tracePt t="12962" x="4668838" y="2249488"/>
          <p14:tracePt t="12968" x="4598988" y="2249488"/>
          <p14:tracePt t="12978" x="4406900" y="2249488"/>
          <p14:tracePt t="12992" x="4225925" y="2249488"/>
          <p14:tracePt t="12994" x="4124325" y="2249488"/>
          <p14:tracePt t="13002" x="3943350" y="2268538"/>
          <p14:tracePt t="13010" x="3771900" y="2268538"/>
          <p14:tracePt t="13018" x="3660775" y="2268538"/>
          <p14:tracePt t="13026" x="3579813" y="2279650"/>
          <p14:tracePt t="13034" x="3498850" y="2279650"/>
          <p14:tracePt t="13042" x="3417888" y="2289175"/>
          <p14:tracePt t="13050" x="3378200" y="2298700"/>
          <p14:tracePt t="13058" x="3338513" y="2298700"/>
          <p14:tracePt t="13066" x="3308350" y="2309813"/>
          <p14:tracePt t="13074" x="3267075" y="2319338"/>
          <p14:tracePt t="13082" x="3216275" y="2319338"/>
          <p14:tracePt t="13090" x="3206750" y="2330450"/>
          <p14:tracePt t="13098" x="3155950" y="2339975"/>
          <p14:tracePt t="13106" x="3125788" y="2349500"/>
          <p14:tracePt t="13114" x="3086100" y="2360613"/>
          <p14:tracePt t="13122" x="3044825" y="2360613"/>
          <p14:tracePt t="13130" x="2995613" y="2370138"/>
          <p14:tracePt t="13138" x="2954338" y="2390775"/>
          <p14:tracePt t="13146" x="2924175" y="2400300"/>
          <p14:tracePt t="13154" x="2903538" y="2409825"/>
          <p14:tracePt t="13162" x="2884488" y="2420938"/>
          <p14:tracePt t="13170" x="2863850" y="2420938"/>
          <p14:tracePt t="13178" x="2854325" y="2420938"/>
          <p14:tracePt t="13194" x="2833688" y="2430463"/>
          <p14:tracePt t="13202" x="2824163" y="2439988"/>
          <p14:tracePt t="13210" x="2803525" y="2451100"/>
          <p14:tracePt t="13226" x="2803525" y="2460625"/>
          <p14:tracePt t="13234" x="2782888" y="2470150"/>
          <p14:tracePt t="13244" x="2773363" y="2470150"/>
          <p14:tracePt t="13260" x="2763838" y="2481263"/>
          <p14:tracePt t="13268" x="2752725" y="2490788"/>
          <p14:tracePt t="13293" x="2752725" y="2501900"/>
          <p14:tracePt t="13308" x="2752725" y="2511425"/>
          <p14:tracePt t="13366" x="2763838" y="2511425"/>
          <p14:tracePt t="13373" x="2773363" y="2511425"/>
          <p14:tracePt t="13389" x="2782888" y="2511425"/>
          <p14:tracePt t="13397" x="2794000" y="2511425"/>
          <p14:tracePt t="13404" x="2813050" y="2511425"/>
          <p14:tracePt t="13412" x="2843213" y="2511425"/>
          <p14:tracePt t="13420" x="2873375" y="2511425"/>
          <p14:tracePt t="13428" x="2903538" y="2511425"/>
          <p14:tracePt t="13436" x="2974975" y="2532063"/>
          <p14:tracePt t="13444" x="3035300" y="2532063"/>
          <p14:tracePt t="13454" x="3125788" y="2532063"/>
          <p14:tracePt t="13462" x="3186113" y="2532063"/>
          <p14:tracePt t="13470" x="3227388" y="2532063"/>
          <p14:tracePt t="13478" x="3278188" y="2532063"/>
          <p14:tracePt t="13484" x="3308350" y="2532063"/>
          <p14:tracePt t="13492" x="3338513" y="2532063"/>
          <p14:tracePt t="13502" x="3348038" y="2532063"/>
          <p14:tracePt t="14446" x="3357563" y="2532063"/>
          <p14:tracePt t="14453" x="3387725" y="2532063"/>
          <p14:tracePt t="14462" x="3438525" y="2532063"/>
          <p14:tracePt t="14470" x="3498850" y="2532063"/>
          <p14:tracePt t="14478" x="3600450" y="2532063"/>
          <p14:tracePt t="14488" x="3741738" y="2532063"/>
          <p14:tracePt t="14494" x="3841750" y="2532063"/>
          <p14:tracePt t="14501" x="3932238" y="2532063"/>
          <p14:tracePt t="14509" x="4013200" y="2532063"/>
          <p14:tracePt t="14518" x="4073525" y="2532063"/>
          <p14:tracePt t="14525" x="4124325" y="2532063"/>
          <p14:tracePt t="14534" x="4144963" y="2532063"/>
          <p14:tracePt t="14541" x="4154488" y="2532063"/>
          <p14:tracePt t="14549" x="4154488" y="2520950"/>
          <p14:tracePt t="15064" x="4165600" y="2520950"/>
          <p14:tracePt t="15096" x="4175125" y="2520950"/>
          <p14:tracePt t="15112" x="4195763" y="2520950"/>
          <p14:tracePt t="15120" x="4214813" y="2520950"/>
          <p14:tracePt t="15129" x="4244975" y="2520950"/>
          <p14:tracePt t="15136" x="4275138" y="2520950"/>
          <p14:tracePt t="15144" x="4305300" y="2532063"/>
          <p14:tracePt t="15152" x="4337050" y="2532063"/>
          <p14:tracePt t="15160" x="4367213" y="2532063"/>
          <p14:tracePt t="15168" x="4397375" y="2541588"/>
          <p14:tracePt t="15176" x="4416425" y="2541588"/>
          <p14:tracePt t="15186" x="4446588" y="2551113"/>
          <p14:tracePt t="15192" x="4457700" y="2551113"/>
          <p14:tracePt t="15202" x="4467225" y="2551113"/>
          <p14:tracePt t="15218" x="4476750" y="2551113"/>
          <p14:tracePt t="16002" x="4476750" y="2562225"/>
          <p14:tracePt t="16008" x="4497388" y="2571750"/>
          <p14:tracePt t="16018" x="4518025" y="2581275"/>
          <p14:tracePt t="16023" x="4557713" y="2592388"/>
          <p14:tracePt t="16032" x="4598988" y="2601913"/>
          <p14:tracePt t="16038" x="4678363" y="2611438"/>
          <p14:tracePt t="16048" x="4759325" y="2632075"/>
          <p14:tracePt t="16056" x="4911725" y="2641600"/>
          <p14:tracePt t="16064" x="4991100" y="2652713"/>
          <p14:tracePt t="16071" x="5162550" y="2682875"/>
          <p14:tracePt t="16080" x="5273675" y="2682875"/>
          <p14:tracePt t="16088" x="5395913" y="2703513"/>
          <p14:tracePt t="16096" x="5505450" y="2703513"/>
          <p14:tracePt t="16103" x="5576888" y="2703513"/>
          <p14:tracePt t="16112" x="5697538" y="2703513"/>
          <p14:tracePt t="16119" x="5768975" y="2703513"/>
          <p14:tracePt t="16128" x="5829300" y="2703513"/>
          <p14:tracePt t="16136" x="5859463" y="2703513"/>
          <p14:tracePt t="16144" x="5889625" y="2703513"/>
          <p14:tracePt t="16152" x="5908675" y="2703513"/>
          <p14:tracePt t="16160" x="5919788" y="2703513"/>
          <p14:tracePt t="16494" x="5919788" y="2692400"/>
          <p14:tracePt t="16501" x="5940425" y="2673350"/>
          <p14:tracePt t="16510" x="5959475" y="2632075"/>
          <p14:tracePt t="16517" x="6010275" y="2601913"/>
          <p14:tracePt t="16526" x="6080125" y="2562225"/>
          <p14:tracePt t="16532" x="6121400" y="2520950"/>
          <p14:tracePt t="16539" x="6191250" y="2501900"/>
          <p14:tracePt t="16546" x="6272213" y="2460625"/>
          <p14:tracePt t="16554" x="6313488" y="2451100"/>
          <p14:tracePt t="16562" x="6343650" y="2439988"/>
          <p14:tracePt t="16570" x="6373813" y="2430463"/>
          <p14:tracePt t="16580" x="6403975" y="2430463"/>
          <p14:tracePt t="16585" x="6413500" y="2420938"/>
          <p14:tracePt t="16596" x="6434138" y="2420938"/>
          <p14:tracePt t="16602" x="6443663" y="2420938"/>
          <p14:tracePt t="16612" x="6454775" y="2420938"/>
          <p14:tracePt t="16628" x="6464300" y="2420938"/>
          <p14:tracePt t="16636" x="6484938" y="2420938"/>
          <p14:tracePt t="16644" x="6494463" y="2420938"/>
          <p14:tracePt t="16660" x="6503988" y="2420938"/>
          <p14:tracePt t="16668" x="6515100" y="2420938"/>
          <p14:tracePt t="16684" x="6524625" y="2420938"/>
          <p14:tracePt t="17547" x="6515100" y="2420938"/>
          <p14:tracePt t="17555" x="6494463" y="2420938"/>
          <p14:tracePt t="17563" x="6484938" y="2420938"/>
          <p14:tracePt t="17570" x="6443663" y="2430463"/>
          <p14:tracePt t="17579" x="6392863" y="2439988"/>
          <p14:tracePt t="17585" x="6332538" y="2451100"/>
          <p14:tracePt t="17593" x="6283325" y="2470150"/>
          <p14:tracePt t="17602" x="6202363" y="2501900"/>
          <p14:tracePt t="17609" x="6080125" y="2532063"/>
          <p14:tracePt t="17617" x="5989638" y="2562225"/>
          <p14:tracePt t="17626" x="5829300" y="2592388"/>
          <p14:tracePt t="17633" x="5637213" y="2641600"/>
          <p14:tracePt t="17641" x="5505450" y="2652713"/>
          <p14:tracePt t="17650" x="5375275" y="2682875"/>
          <p14:tracePt t="17658" x="5072063" y="2743200"/>
          <p14:tracePt t="17665" x="4891088" y="2752725"/>
          <p14:tracePt t="17674" x="4770438" y="2773363"/>
          <p14:tracePt t="17682" x="4618038" y="2782888"/>
          <p14:tracePt t="17693" x="4406900" y="2813050"/>
          <p14:tracePt t="17698" x="4316413" y="2813050"/>
          <p14:tracePt t="17708" x="4195763" y="2833688"/>
          <p14:tracePt t="17713" x="4103688" y="2844800"/>
          <p14:tracePt t="17724" x="3973513" y="2844800"/>
          <p14:tracePt t="17731" x="3913188" y="2844800"/>
          <p14:tracePt t="17739" x="3781425" y="2844800"/>
          <p14:tracePt t="17747" x="3700463" y="2854325"/>
          <p14:tracePt t="17755" x="3660775" y="2854325"/>
          <p14:tracePt t="17763" x="3540125" y="2854325"/>
          <p14:tracePt t="17771" x="3509963" y="2854325"/>
          <p14:tracePt t="17779" x="3459163" y="2854325"/>
          <p14:tracePt t="17787" x="3378200" y="2854325"/>
          <p14:tracePt t="17795" x="3348038" y="2854325"/>
          <p14:tracePt t="17803" x="3308350" y="2874963"/>
          <p14:tracePt t="17811" x="3257550" y="2874963"/>
          <p14:tracePt t="17819" x="3227388" y="2874963"/>
          <p14:tracePt t="17827" x="3186113" y="2884488"/>
          <p14:tracePt t="17835" x="3125788" y="2884488"/>
          <p14:tracePt t="17843" x="3095625" y="2894013"/>
          <p14:tracePt t="17851" x="3044825" y="2894013"/>
          <p14:tracePt t="17859" x="2995613" y="2905125"/>
          <p14:tracePt t="17868" x="2924175" y="2914650"/>
          <p14:tracePt t="17875" x="2873375" y="2914650"/>
          <p14:tracePt t="17883" x="2843213" y="2914650"/>
          <p14:tracePt t="17891" x="2813050" y="2924175"/>
          <p14:tracePt t="17899" x="2782888" y="2924175"/>
          <p14:tracePt t="17907" x="2763838" y="2935288"/>
          <p14:tracePt t="17916" x="2752725" y="2935288"/>
          <p14:tracePt t="17923" x="2743200" y="2935288"/>
          <p14:tracePt t="17932" x="2732088" y="2935288"/>
          <p14:tracePt t="17939" x="2713038" y="2935288"/>
          <p14:tracePt t="17947" x="2701925" y="2935288"/>
          <p14:tracePt t="17957" x="2682875" y="2935288"/>
          <p14:tracePt t="17964" x="2652713" y="2935288"/>
          <p14:tracePt t="17973" x="2611438" y="2935288"/>
          <p14:tracePt t="17983" x="2551113" y="2935288"/>
          <p14:tracePt t="17989" x="2511425" y="2935288"/>
          <p14:tracePt t="17997" x="2420938" y="2935288"/>
          <p14:tracePt t="18006" x="2349500" y="2935288"/>
          <p14:tracePt t="18013" x="2268538" y="2935288"/>
          <p14:tracePt t="18021" x="2208213" y="2935288"/>
          <p14:tracePt t="18030" x="2178050" y="2935288"/>
          <p14:tracePt t="18037" x="2157413" y="2935288"/>
          <p14:tracePt t="18158" x="2168525" y="2935288"/>
          <p14:tracePt t="18181" x="2178050" y="2935288"/>
          <p14:tracePt t="18197" x="2187575" y="2935288"/>
          <p14:tracePt t="18221" x="2198688" y="2924175"/>
          <p14:tracePt t="18229" x="2219325" y="2924175"/>
          <p14:tracePt t="18237" x="2238375" y="2914650"/>
          <p14:tracePt t="18246" x="2259013" y="2905125"/>
          <p14:tracePt t="18255" x="2289175" y="2894013"/>
          <p14:tracePt t="18264" x="2319338" y="2884488"/>
          <p14:tracePt t="18271" x="2349500" y="2874963"/>
          <p14:tracePt t="18279" x="2379663" y="2844800"/>
          <p14:tracePt t="18287" x="2420938" y="2833688"/>
          <p14:tracePt t="18295" x="2460625" y="2824163"/>
          <p14:tracePt t="18303" x="2470150" y="2824163"/>
          <p14:tracePt t="18311" x="2490788" y="2813050"/>
          <p14:tracePt t="18319" x="2511425" y="2803525"/>
          <p14:tracePt t="18327" x="2520950" y="2803525"/>
          <p14:tracePt t="18343" x="2530475" y="2803525"/>
          <p14:tracePt t="18359" x="2541588" y="2803525"/>
          <p14:tracePt t="18730" x="2541588" y="2794000"/>
          <p14:tracePt t="19144" x="2541588" y="2813050"/>
          <p14:tracePt t="19152" x="2541588" y="2833688"/>
          <p14:tracePt t="19159" x="2541588" y="2854325"/>
          <p14:tracePt t="19168" x="2541588" y="2884488"/>
          <p14:tracePt t="19176" x="2530475" y="2905125"/>
          <p14:tracePt t="19184" x="2530475" y="2914650"/>
          <p14:tracePt t="19192" x="2520950" y="2924175"/>
          <p14:tracePt t="19200" x="2511425" y="2944813"/>
          <p14:tracePt t="19208" x="2511425" y="2965450"/>
          <p14:tracePt t="19217" x="2500313" y="2984500"/>
          <p14:tracePt t="19223" x="2490788" y="2995613"/>
          <p14:tracePt t="19233" x="2470150" y="3016250"/>
          <p14:tracePt t="19239" x="2460625" y="3035300"/>
          <p14:tracePt t="19246" x="2451100" y="3055938"/>
          <p14:tracePt t="19254" x="2430463" y="3076575"/>
          <p14:tracePt t="19262" x="2420938" y="3095625"/>
          <p14:tracePt t="19270" x="2420938" y="3106738"/>
          <p14:tracePt t="19278" x="2409825" y="3116263"/>
          <p14:tracePt t="19286" x="2390775" y="3136900"/>
          <p14:tracePt t="19294" x="2379663" y="3136900"/>
          <p14:tracePt t="19302" x="2359025" y="3155950"/>
          <p14:tracePt t="19310" x="2339975" y="3167063"/>
          <p14:tracePt t="19318" x="2319338" y="3187700"/>
          <p14:tracePt t="19326" x="2309813" y="3197225"/>
          <p14:tracePt t="19334" x="2298700" y="3206750"/>
          <p14:tracePt t="19342" x="2289175" y="3217863"/>
          <p14:tracePt t="19351" x="2268538" y="3227388"/>
          <p14:tracePt t="19357" x="2259013" y="3227388"/>
          <p14:tracePt t="19375" x="2259013" y="3236913"/>
          <p14:tracePt t="19383" x="2238375" y="3236913"/>
          <p14:tracePt t="19392" x="2228850" y="3248025"/>
          <p14:tracePt t="19399" x="2219325" y="3248025"/>
          <p14:tracePt t="19408" x="2219325" y="3257550"/>
          <p14:tracePt t="19415" x="2198688" y="3267075"/>
          <p14:tracePt t="19423" x="2187575" y="3267075"/>
          <p14:tracePt t="19431" x="2178050" y="3267075"/>
          <p14:tracePt t="19439" x="2168525" y="3267075"/>
          <p14:tracePt t="19447" x="2157413" y="3278188"/>
          <p14:tracePt t="19455" x="2138363" y="3278188"/>
          <p14:tracePt t="19463" x="2117725" y="3287713"/>
          <p14:tracePt t="19471" x="2097088" y="3287713"/>
          <p14:tracePt t="19479" x="2078038" y="3297238"/>
          <p14:tracePt t="19487" x="2066925" y="3297238"/>
          <p14:tracePt t="19495" x="2036763" y="3308350"/>
          <p14:tracePt t="19503" x="2016125" y="3308350"/>
          <p14:tracePt t="19511" x="1997075" y="3308350"/>
          <p14:tracePt t="19519" x="1985963" y="3308350"/>
          <p14:tracePt t="19543" x="1976438" y="3308350"/>
          <p14:tracePt t="19676" x="1966913" y="3308350"/>
          <p14:tracePt t="19708" x="1955800" y="3308350"/>
          <p14:tracePt t="19740" x="1946275" y="3308350"/>
          <p14:tracePt t="19763" x="1946275" y="3297238"/>
          <p14:tracePt t="19851" x="1936750" y="3297238"/>
          <p14:tracePt t="20403" x="1946275" y="3297238"/>
          <p14:tracePt t="20409" x="1966913" y="3297238"/>
          <p14:tracePt t="20414" x="1997075" y="3297238"/>
          <p14:tracePt t="20421" x="2066925" y="3297238"/>
          <p14:tracePt t="20430" x="2097088" y="3297238"/>
          <p14:tracePt t="20437" x="2228850" y="3297238"/>
          <p14:tracePt t="20445" x="2309813" y="3297238"/>
          <p14:tracePt t="20455" x="2349500" y="3297238"/>
          <p14:tracePt t="20461" x="2460625" y="3297238"/>
          <p14:tracePt t="20471" x="2581275" y="3297238"/>
          <p14:tracePt t="20477" x="2652713" y="3297238"/>
          <p14:tracePt t="20487" x="2803525" y="3297238"/>
          <p14:tracePt t="20495" x="2914650" y="3297238"/>
          <p14:tracePt t="20503" x="2974975" y="3297238"/>
          <p14:tracePt t="20511" x="3086100" y="3297238"/>
          <p14:tracePt t="20519" x="3146425" y="3287713"/>
          <p14:tracePt t="20527" x="3176588" y="3287713"/>
          <p14:tracePt t="20535" x="3197225" y="3287713"/>
          <p14:tracePt t="21171" x="3206750" y="3287713"/>
          <p14:tracePt t="21179" x="3227388" y="3278188"/>
          <p14:tracePt t="21187" x="3246438" y="3278188"/>
          <p14:tracePt t="21195" x="3257550" y="3278188"/>
          <p14:tracePt t="21203" x="3267075" y="3278188"/>
          <p14:tracePt t="21211" x="3297238" y="3267075"/>
          <p14:tracePt t="21219" x="3308350" y="3267075"/>
          <p14:tracePt t="21227" x="3327400" y="3267075"/>
          <p14:tracePt t="21235" x="3357563" y="3257550"/>
          <p14:tracePt t="21243" x="3378200" y="3257550"/>
          <p14:tracePt t="21251" x="3408363" y="3257550"/>
          <p14:tracePt t="21259" x="3438525" y="3257550"/>
          <p14:tracePt t="21267" x="3468688" y="3248025"/>
          <p14:tracePt t="21275" x="3498850" y="3248025"/>
          <p14:tracePt t="21283" x="3529013" y="3248025"/>
          <p14:tracePt t="21291" x="3579813" y="3248025"/>
          <p14:tracePt t="21301" x="3630613" y="3248025"/>
          <p14:tracePt t="21307" x="3670300" y="3248025"/>
          <p14:tracePt t="21317" x="3711575" y="3248025"/>
          <p14:tracePt t="21325" x="3760788" y="3248025"/>
          <p14:tracePt t="21333" x="3790950" y="3248025"/>
          <p14:tracePt t="21341" x="3832225" y="3248025"/>
          <p14:tracePt t="21349" x="3852863" y="3248025"/>
          <p14:tracePt t="21357" x="3883025" y="3248025"/>
          <p14:tracePt t="21365" x="3892550" y="3248025"/>
          <p14:tracePt t="22251" x="3902075" y="3248025"/>
          <p14:tracePt t="22259" x="3913188" y="3248025"/>
          <p14:tracePt t="22267" x="3943350" y="3236913"/>
          <p14:tracePt t="22275" x="3962400" y="3227388"/>
          <p14:tracePt t="22283" x="3994150" y="3217863"/>
          <p14:tracePt t="22291" x="4033838" y="3217863"/>
          <p14:tracePt t="22299" x="4084638" y="3217863"/>
          <p14:tracePt t="22307" x="4133850" y="3217863"/>
          <p14:tracePt t="22315" x="4205288" y="3217863"/>
          <p14:tracePt t="22323" x="4256088" y="3217863"/>
          <p14:tracePt t="22331" x="4337050" y="3217863"/>
          <p14:tracePt t="22339" x="4376738" y="3217863"/>
          <p14:tracePt t="22347" x="4457700" y="3236913"/>
          <p14:tracePt t="22355" x="4538663" y="3248025"/>
          <p14:tracePt t="22363" x="4608513" y="3248025"/>
          <p14:tracePt t="22371" x="4710113" y="3257550"/>
          <p14:tracePt t="22379" x="4770438" y="3267075"/>
          <p14:tracePt t="22387" x="4800600" y="3267075"/>
          <p14:tracePt t="22395" x="4840288" y="3287713"/>
          <p14:tracePt t="22402" x="4881563" y="3297238"/>
          <p14:tracePt t="22411" x="4930775" y="3297238"/>
          <p14:tracePt t="22421" x="4941888" y="3297238"/>
          <p14:tracePt t="22427" x="4981575" y="3308350"/>
          <p14:tracePt t="22445" x="5002213" y="3308350"/>
          <p14:tracePt t="22453" x="5011738" y="3308350"/>
          <p14:tracePt t="22461" x="5032375" y="3308350"/>
          <p14:tracePt t="22959" x="5041900" y="3308350"/>
          <p14:tracePt t="22969" x="5072063" y="3308350"/>
          <p14:tracePt t="22974" x="5102225" y="3297238"/>
          <p14:tracePt t="22990" x="5203825" y="3278188"/>
          <p14:tracePt t="23001" x="5284788" y="3257550"/>
          <p14:tracePt t="23009" x="5364163" y="3248025"/>
          <p14:tracePt t="23016" x="5426075" y="3248025"/>
          <p14:tracePt t="23025" x="5456238" y="3236913"/>
          <p14:tracePt t="23033" x="5486400" y="3236913"/>
          <p14:tracePt t="23041" x="5505450" y="3236913"/>
          <p14:tracePt t="23049" x="5505450" y="3227388"/>
          <p14:tracePt t="24065" x="5516563" y="3227388"/>
          <p14:tracePt t="24073" x="5535613" y="3227388"/>
          <p14:tracePt t="24081" x="5567363" y="3227388"/>
          <p14:tracePt t="24088" x="5607050" y="3217863"/>
          <p14:tracePt t="24099" x="5646738" y="3217863"/>
          <p14:tracePt t="24105" x="5718175" y="3217863"/>
          <p14:tracePt t="24115" x="5799138" y="3217863"/>
          <p14:tracePt t="24124" x="5878513" y="3217863"/>
          <p14:tracePt t="24129" x="6019800" y="3217863"/>
          <p14:tracePt t="24137" x="6121400" y="3217863"/>
          <p14:tracePt t="24145" x="6191250" y="3217863"/>
          <p14:tracePt t="24152" x="6272213" y="3217863"/>
          <p14:tracePt t="24161" x="6332538" y="3217863"/>
          <p14:tracePt t="24169" x="6373813" y="3206750"/>
          <p14:tracePt t="24177" x="6434138" y="3206750"/>
          <p14:tracePt t="24185" x="6454775" y="3206750"/>
          <p14:tracePt t="24394" x="6454775" y="3197225"/>
          <p14:tracePt t="24672" x="6464300" y="3197225"/>
          <p14:tracePt t="24688" x="6473825" y="3197225"/>
          <p14:tracePt t="24695" x="6494463" y="3197225"/>
          <p14:tracePt t="24702" x="6524625" y="3206750"/>
          <p14:tracePt t="24710" x="6554788" y="3206750"/>
          <p14:tracePt t="24718" x="6594475" y="3217863"/>
          <p14:tracePt t="24725" x="6656388" y="3217863"/>
          <p14:tracePt t="24733" x="6716713" y="3217863"/>
          <p14:tracePt t="24741" x="6756400" y="3217863"/>
          <p14:tracePt t="24749" x="6796088" y="3217863"/>
          <p14:tracePt t="24757" x="6846888" y="3217863"/>
          <p14:tracePt t="24766" x="6888163" y="3217863"/>
          <p14:tracePt t="24773" x="6918325" y="3217863"/>
          <p14:tracePt t="24783" x="6948488" y="3217863"/>
          <p14:tracePt t="24789" x="6958013" y="3217863"/>
          <p14:tracePt t="24936" x="6967538" y="3217863"/>
          <p14:tracePt t="25160" x="6948488" y="3217863"/>
          <p14:tracePt t="25167" x="6918325" y="3217863"/>
          <p14:tracePt t="25176" x="6877050" y="3217863"/>
          <p14:tracePt t="25184" x="6816725" y="3217863"/>
          <p14:tracePt t="25191" x="6716713" y="3227388"/>
          <p14:tracePt t="25199" x="6675438" y="3227388"/>
          <p14:tracePt t="25210" x="6524625" y="3227388"/>
          <p14:tracePt t="25218" x="6464300" y="3236913"/>
          <p14:tracePt t="25225" x="6283325" y="3257550"/>
          <p14:tracePt t="25234" x="6130925" y="3257550"/>
          <p14:tracePt t="25242" x="6030913" y="3257550"/>
          <p14:tracePt t="25250" x="5748338" y="3257550"/>
          <p14:tracePt t="25258" x="5637213" y="3257550"/>
          <p14:tracePt t="25265" x="5426075" y="3267075"/>
          <p14:tracePt t="25273" x="5143500" y="3267075"/>
          <p14:tracePt t="25281" x="5032375" y="3287713"/>
          <p14:tracePt t="25289" x="4689475" y="3308350"/>
          <p14:tracePt t="25297" x="4608513" y="3317875"/>
          <p14:tracePt t="25306" x="4437063" y="3338513"/>
          <p14:tracePt t="25314" x="4316413" y="3348038"/>
          <p14:tracePt t="25322" x="4265613" y="3348038"/>
          <p14:tracePt t="25330" x="4184650" y="3378200"/>
          <p14:tracePt t="25337" x="4114800" y="3389313"/>
          <p14:tracePt t="25347" x="4064000" y="3389313"/>
          <p14:tracePt t="25354" x="4003675" y="3398838"/>
          <p14:tracePt t="25362" x="3973513" y="3408363"/>
          <p14:tracePt t="25370" x="3922713" y="3419475"/>
          <p14:tracePt t="25378" x="3883025" y="3429000"/>
          <p14:tracePt t="25386" x="3852863" y="3438525"/>
          <p14:tracePt t="25393" x="3822700" y="3449638"/>
          <p14:tracePt t="25401" x="3781425" y="3459163"/>
          <p14:tracePt t="25409" x="3741738" y="3468688"/>
          <p14:tracePt t="25417" x="3711575" y="3479800"/>
          <p14:tracePt t="25425" x="3690938" y="3489325"/>
          <p14:tracePt t="25433" x="3651250" y="3489325"/>
          <p14:tracePt t="25441" x="3630613" y="3498850"/>
          <p14:tracePt t="25449" x="3600450" y="3509963"/>
          <p14:tracePt t="25459" x="3570288" y="3519488"/>
          <p14:tracePt t="25465" x="3540125" y="3519488"/>
          <p14:tracePt t="25475" x="3509963" y="3530600"/>
          <p14:tracePt t="25481" x="3489325" y="3530600"/>
          <p14:tracePt t="25491" x="3479800" y="3530600"/>
          <p14:tracePt t="25497" x="3459163" y="3540125"/>
          <p14:tracePt t="25507" x="3429000" y="3540125"/>
          <p14:tracePt t="25515" x="3408363" y="3540125"/>
          <p14:tracePt t="25523" x="3398838" y="3540125"/>
          <p14:tracePt t="25531" x="3378200" y="3540125"/>
          <p14:tracePt t="26544" x="3378200" y="3560763"/>
          <p14:tracePt t="26552" x="3378200" y="3570288"/>
          <p14:tracePt t="26560" x="3368675" y="3590925"/>
          <p14:tracePt t="26568" x="3357563" y="3590925"/>
          <p14:tracePt t="26576" x="3348038" y="3609975"/>
          <p14:tracePt t="26584" x="3327400" y="3640138"/>
          <p14:tracePt t="26594" x="3317875" y="3660775"/>
          <p14:tracePt t="26602" x="3297238" y="3681413"/>
          <p14:tracePt t="26610" x="3278188" y="3702050"/>
          <p14:tracePt t="26618" x="3257550" y="3721100"/>
          <p14:tracePt t="26626" x="3236913" y="3741738"/>
          <p14:tracePt t="26634" x="3216275" y="3751263"/>
          <p14:tracePt t="26642" x="3197225" y="3771900"/>
          <p14:tracePt t="26650" x="3136900" y="3802063"/>
          <p14:tracePt t="26658" x="3116263" y="3811588"/>
          <p14:tracePt t="26666" x="3086100" y="3832225"/>
          <p14:tracePt t="26674" x="3044825" y="3862388"/>
          <p14:tracePt t="26682" x="3005138" y="3873500"/>
          <p14:tracePt t="26690" x="2984500" y="3892550"/>
          <p14:tracePt t="26698" x="2944813" y="3913188"/>
          <p14:tracePt t="26706" x="2863850" y="3943350"/>
          <p14:tracePt t="26714" x="2803525" y="3973513"/>
          <p14:tracePt t="26722" x="2763838" y="3994150"/>
          <p14:tracePt t="26730" x="2722563" y="4003675"/>
          <p14:tracePt t="26738" x="2692400" y="4013200"/>
          <p14:tracePt t="26746" x="2632075" y="4024313"/>
          <p14:tracePt t="26754" x="2601913" y="4033838"/>
          <p14:tracePt t="26762" x="2571750" y="4044950"/>
          <p14:tracePt t="26771" x="2541588" y="4054475"/>
          <p14:tracePt t="26778" x="2511425" y="4054475"/>
          <p14:tracePt t="26786" x="2481263" y="4064000"/>
          <p14:tracePt t="26794" x="2451100" y="4064000"/>
          <p14:tracePt t="26802" x="2430463" y="4075113"/>
          <p14:tracePt t="26810" x="2400300" y="4075113"/>
          <p14:tracePt t="26818" x="2359025" y="4084638"/>
          <p14:tracePt t="26826" x="2328863" y="4084638"/>
          <p14:tracePt t="26834" x="2289175" y="4094163"/>
          <p14:tracePt t="26842" x="2238375" y="4094163"/>
          <p14:tracePt t="26852" x="2198688" y="4105275"/>
          <p14:tracePt t="26858" x="2168525" y="4114800"/>
          <p14:tracePt t="26868" x="2138363" y="4114800"/>
          <p14:tracePt t="26874" x="2108200" y="4124325"/>
          <p14:tracePt t="26884" x="2078038" y="4124325"/>
          <p14:tracePt t="26890" x="2057400" y="4124325"/>
          <p14:tracePt t="26900" x="2047875" y="4124325"/>
          <p14:tracePt t="26916" x="2027238" y="4124325"/>
          <p14:tracePt t="26924" x="2006600" y="4135438"/>
          <p14:tracePt t="26932" x="1997075" y="4135438"/>
          <p14:tracePt t="26940" x="1976438" y="4135438"/>
          <p14:tracePt t="26956" x="1966913" y="4135438"/>
          <p14:tracePt t="26964" x="1955800" y="4135438"/>
          <p14:tracePt t="26972" x="1946275" y="4135438"/>
          <p14:tracePt t="26980" x="1936750" y="4135438"/>
          <p14:tracePt t="27012" x="1925638" y="4135438"/>
          <p14:tracePt t="27036" x="1916113" y="4135438"/>
          <p14:tracePt t="27052" x="1906588" y="4135438"/>
          <p14:tracePt t="27084" x="1895475" y="4135438"/>
          <p14:tracePt t="27100" x="1885950" y="4135438"/>
          <p14:tracePt t="27124" x="1876425" y="4135438"/>
          <p14:tracePt t="27148" x="1865313" y="4135438"/>
          <p14:tracePt t="27190" x="1855788" y="4135438"/>
          <p14:tracePt t="27214" x="1844675" y="4135438"/>
          <p14:tracePt t="27230" x="1835150" y="4135438"/>
          <p14:tracePt t="27246" x="1825625" y="4135438"/>
          <p14:tracePt t="27406" x="1835150" y="4135438"/>
          <p14:tracePt t="27416" x="1855788" y="4135438"/>
          <p14:tracePt t="27422" x="1885950" y="4135438"/>
          <p14:tracePt t="27432" x="1916113" y="4135438"/>
          <p14:tracePt t="27438" x="1955800" y="4124325"/>
          <p14:tracePt t="27448" x="1997075" y="4124325"/>
          <p14:tracePt t="27456" x="2047875" y="4114800"/>
          <p14:tracePt t="27464" x="2087563" y="4105275"/>
          <p14:tracePt t="27472" x="2117725" y="4094163"/>
          <p14:tracePt t="27480" x="2138363" y="4094163"/>
          <p14:tracePt t="27488" x="2157413" y="4084638"/>
          <p14:tracePt t="27496" x="2168525" y="4084638"/>
          <p14:tracePt t="27512" x="2178050" y="4084638"/>
          <p14:tracePt t="27608" x="2178050" y="4075113"/>
          <p14:tracePt t="27762" x="2187575" y="4075113"/>
          <p14:tracePt t="27770" x="2208213" y="4064000"/>
          <p14:tracePt t="27778" x="2219325" y="4054475"/>
          <p14:tracePt t="27786" x="2238375" y="4054475"/>
          <p14:tracePt t="27794" x="2259013" y="4044950"/>
          <p14:tracePt t="27802" x="2289175" y="4044950"/>
          <p14:tracePt t="27810" x="2328863" y="4033838"/>
          <p14:tracePt t="27818" x="2359025" y="4024313"/>
          <p14:tracePt t="27826" x="2379663" y="4024313"/>
          <p14:tracePt t="27834" x="2400300" y="4024313"/>
          <p14:tracePt t="27842" x="2409825" y="4013200"/>
          <p14:tracePt t="27850" x="2430463" y="4013200"/>
          <p14:tracePt t="27858" x="2460625" y="4003675"/>
          <p14:tracePt t="27865" x="2490788" y="4003675"/>
          <p14:tracePt t="27882" x="2511425" y="4003675"/>
          <p14:tracePt t="27890" x="2520950" y="4003675"/>
          <p14:tracePt t="27898" x="2541588" y="4003675"/>
          <p14:tracePt t="28108" x="2541588" y="3994150"/>
          <p14:tracePt t="28520" x="2551113" y="3994150"/>
          <p14:tracePt t="28526" x="2571750" y="3994150"/>
          <p14:tracePt t="28536" x="2601913" y="3994150"/>
          <p14:tracePt t="28542" x="2641600" y="3994150"/>
          <p14:tracePt t="28552" x="2701925" y="3994150"/>
          <p14:tracePt t="28558" x="2773363" y="3994150"/>
          <p14:tracePt t="28568" x="2903538" y="3994150"/>
          <p14:tracePt t="28576" x="3005138" y="3994150"/>
          <p14:tracePt t="28584" x="3155950" y="3994150"/>
          <p14:tracePt t="28592" x="3267075" y="3994150"/>
          <p14:tracePt t="28600" x="3338513" y="3994150"/>
          <p14:tracePt t="28608" x="3438525" y="3994150"/>
          <p14:tracePt t="28616" x="3498850" y="3994150"/>
          <p14:tracePt t="28624" x="3540125" y="3994150"/>
          <p14:tracePt t="28632" x="3559175" y="3983038"/>
          <p14:tracePt t="29988" x="3579813" y="3983038"/>
          <p14:tracePt t="29996" x="3600450" y="3973513"/>
          <p14:tracePt t="30009" x="3630613" y="3973513"/>
          <p14:tracePt t="30011" x="3660775" y="3952875"/>
          <p14:tracePt t="30018" x="3690938" y="3952875"/>
          <p14:tracePt t="30026" x="3741738" y="3933825"/>
          <p14:tracePt t="30034" x="3781425" y="3933825"/>
          <p14:tracePt t="30042" x="3811588" y="3933825"/>
          <p14:tracePt t="30050" x="3841750" y="3922713"/>
          <p14:tracePt t="30058" x="3871913" y="3922713"/>
          <p14:tracePt t="30066" x="3892550" y="3913188"/>
          <p14:tracePt t="30074" x="3913188" y="3913188"/>
          <p14:tracePt t="30082" x="3922713" y="3913188"/>
          <p14:tracePt t="30091" x="3932238" y="3913188"/>
          <p14:tracePt t="30098" x="3943350" y="3913188"/>
          <p14:tracePt t="30106" x="3952875" y="3913188"/>
          <p14:tracePt t="30486" x="3962400" y="3913188"/>
          <p14:tracePt t="30496" x="4003675" y="3913188"/>
          <p14:tracePt t="30502" x="4033838" y="3922713"/>
          <p14:tracePt t="30512" x="4064000" y="3922713"/>
          <p14:tracePt t="30521" x="4103688" y="3933825"/>
          <p14:tracePt t="30526" x="4133850" y="3933825"/>
          <p14:tracePt t="30534" x="4184650" y="3933825"/>
          <p14:tracePt t="30542" x="4214813" y="3933825"/>
          <p14:tracePt t="30550" x="4256088" y="3933825"/>
          <p14:tracePt t="30558" x="4275138" y="3933825"/>
          <p14:tracePt t="30566" x="4286250" y="3933825"/>
          <p14:tracePt t="30864" x="4295775" y="3933825"/>
          <p14:tracePt t="30889" x="4305300" y="3933825"/>
          <p14:tracePt t="30897" x="4325938" y="3933825"/>
          <p14:tracePt t="30905" x="4337050" y="3933825"/>
          <p14:tracePt t="30913" x="4386263" y="3933825"/>
          <p14:tracePt t="30921" x="4416425" y="3933825"/>
          <p14:tracePt t="30929" x="4467225" y="3933825"/>
          <p14:tracePt t="30937" x="4527550" y="3933825"/>
          <p14:tracePt t="30943" x="4608513" y="3933825"/>
          <p14:tracePt t="30951" x="4659313" y="3933825"/>
          <p14:tracePt t="30959" x="4710113" y="3933825"/>
          <p14:tracePt t="30967" x="4779963" y="3933825"/>
          <p14:tracePt t="30976" x="4840288" y="3922713"/>
          <p14:tracePt t="30985" x="4881563" y="3922713"/>
          <p14:tracePt t="30991" x="4911725" y="3922713"/>
          <p14:tracePt t="30999" x="4921250" y="3922713"/>
          <p14:tracePt t="31483" x="4930775" y="3922713"/>
          <p14:tracePt t="31499" x="4941888" y="3922713"/>
          <p14:tracePt t="31507" x="4960938" y="3922713"/>
          <p14:tracePt t="31515" x="4981575" y="3922713"/>
          <p14:tracePt t="31523" x="4991100" y="3922713"/>
          <p14:tracePt t="31531" x="5041900" y="3922713"/>
          <p14:tracePt t="31539" x="5072063" y="3922713"/>
          <p14:tracePt t="31547" x="5122863" y="3922713"/>
          <p14:tracePt t="31555" x="5243513" y="3933825"/>
          <p14:tracePt t="31563" x="5375275" y="3952875"/>
          <p14:tracePt t="31571" x="5435600" y="3952875"/>
          <p14:tracePt t="31581" x="5505450" y="3952875"/>
          <p14:tracePt t="31587" x="5637213" y="3952875"/>
          <p14:tracePt t="31597" x="5737225" y="3952875"/>
          <p14:tracePt t="31605" x="5848350" y="3952875"/>
          <p14:tracePt t="31613" x="5929313" y="3952875"/>
          <p14:tracePt t="31621" x="5980113" y="3952875"/>
          <p14:tracePt t="31630" x="6019800" y="3952875"/>
          <p14:tracePt t="31637" x="6049963" y="3952875"/>
          <p14:tracePt t="31645" x="6070600" y="3952875"/>
          <p14:tracePt t="32122" x="6061075" y="3952875"/>
          <p14:tracePt t="32138" x="6049963" y="3952875"/>
          <p14:tracePt t="32144" x="6040438" y="3952875"/>
          <p14:tracePt t="32162" x="6030913" y="3952875"/>
          <p14:tracePt t="32170" x="6019800" y="3952875"/>
          <p14:tracePt t="32411" x="6030913" y="3952875"/>
          <p14:tracePt t="32419" x="6049963" y="3952875"/>
          <p14:tracePt t="32428" x="6070600" y="3952875"/>
          <p14:tracePt t="32437" x="6091238" y="3943350"/>
          <p14:tracePt t="32447" x="6121400" y="3933825"/>
          <p14:tracePt t="32453" x="6151563" y="3922713"/>
          <p14:tracePt t="32463" x="6191250" y="3913188"/>
          <p14:tracePt t="32469" x="6251575" y="3883025"/>
          <p14:tracePt t="32477" x="6302375" y="3873500"/>
          <p14:tracePt t="32484" x="6332538" y="3852863"/>
          <p14:tracePt t="32493" x="6392863" y="3841750"/>
          <p14:tracePt t="32499" x="6434138" y="3832225"/>
          <p14:tracePt t="32507" x="6464300" y="3811588"/>
          <p14:tracePt t="32515" x="6494463" y="3802063"/>
          <p14:tracePt t="32523" x="6524625" y="3781425"/>
          <p14:tracePt t="32531" x="6554788" y="3762375"/>
          <p14:tracePt t="32539" x="6594475" y="3751263"/>
          <p14:tracePt t="32547" x="6615113" y="3732213"/>
          <p14:tracePt t="32555" x="6645275" y="3702050"/>
          <p14:tracePt t="32563" x="6665913" y="3681413"/>
          <p14:tracePt t="32571" x="6686550" y="3670300"/>
          <p14:tracePt t="32579" x="6696075" y="3660775"/>
          <p14:tracePt t="32587" x="6696075" y="3651250"/>
          <p14:tracePt t="32595" x="6705600" y="3640138"/>
          <p14:tracePt t="32635" x="6705600" y="3630613"/>
          <p14:tracePt t="32643" x="6716713" y="3630613"/>
          <p14:tracePt t="32686" x="6716713" y="3621088"/>
          <p14:tracePt t="33056" x="6686550" y="3640138"/>
          <p14:tracePt t="33064" x="6656388" y="3660775"/>
          <p14:tracePt t="33073" x="6615113" y="3681413"/>
          <p14:tracePt t="33080" x="6534150" y="3711575"/>
          <p14:tracePt t="33088" x="6464300" y="3741738"/>
          <p14:tracePt t="33096" x="6403975" y="3762375"/>
          <p14:tracePt t="33104" x="6283325" y="3811588"/>
          <p14:tracePt t="33112" x="6202363" y="3822700"/>
          <p14:tracePt t="33120" x="6010275" y="3883025"/>
          <p14:tracePt t="33128" x="5788025" y="3933825"/>
          <p14:tracePt t="33135" x="5586413" y="4003675"/>
          <p14:tracePt t="33143" x="5395913" y="4033838"/>
          <p14:tracePt t="33151" x="5203825" y="4084638"/>
          <p14:tracePt t="33159" x="4960938" y="4154488"/>
          <p14:tracePt t="33167" x="4840288" y="4184650"/>
          <p14:tracePt t="33175" x="4457700" y="4246563"/>
          <p14:tracePt t="33183" x="4305300" y="4286250"/>
          <p14:tracePt t="33191" x="4094163" y="4325938"/>
          <p14:tracePt t="33199" x="3922713" y="4356100"/>
          <p14:tracePt t="33207" x="3822700" y="4367213"/>
          <p14:tracePt t="33215" x="3651250" y="4418013"/>
          <p14:tracePt t="33223" x="3589338" y="4427538"/>
          <p14:tracePt t="33231" x="3438525" y="4437063"/>
          <p14:tracePt t="33239" x="3338513" y="4457700"/>
          <p14:tracePt t="33249" x="3257550" y="4467225"/>
          <p14:tracePt t="33255" x="3186113" y="4478338"/>
          <p14:tracePt t="33265" x="3125788" y="4478338"/>
          <p14:tracePt t="33273" x="3025775" y="4497388"/>
          <p14:tracePt t="33281" x="2965450" y="4508500"/>
          <p14:tracePt t="33289" x="2884488" y="4518025"/>
          <p14:tracePt t="33297" x="2833688" y="4518025"/>
          <p14:tracePt t="33305" x="2752725" y="4538663"/>
          <p14:tracePt t="33313" x="2692400" y="4538663"/>
          <p14:tracePt t="33321" x="2611438" y="4538663"/>
          <p14:tracePt t="33329" x="2541588" y="4538663"/>
          <p14:tracePt t="33337" x="2439988" y="4548188"/>
          <p14:tracePt t="33345" x="2359025" y="4548188"/>
          <p14:tracePt t="33353" x="2249488" y="4559300"/>
          <p14:tracePt t="33361" x="2157413" y="4559300"/>
          <p14:tracePt t="33369" x="2108200" y="4559300"/>
          <p14:tracePt t="33377" x="2078038" y="4559300"/>
          <p14:tracePt t="33385" x="2036763" y="4559300"/>
          <p14:tracePt t="33393" x="2006600" y="4559300"/>
          <p14:tracePt t="33401" x="1985963" y="4559300"/>
          <p14:tracePt t="33409" x="1976438" y="4559300"/>
          <p14:tracePt t="33417" x="1955800" y="4559300"/>
          <p14:tracePt t="33425" x="1925638" y="4559300"/>
          <p14:tracePt t="33433" x="1906588" y="4559300"/>
          <p14:tracePt t="33441" x="1885950" y="4559300"/>
          <p14:tracePt t="33465" x="1876425" y="4559300"/>
          <p14:tracePt t="33481" x="1865313" y="4559300"/>
          <p14:tracePt t="33497" x="1855788" y="4559300"/>
          <p14:tracePt t="33513" x="1844675" y="4559300"/>
          <p14:tracePt t="33524" x="1835150" y="4559300"/>
          <p14:tracePt t="33530" x="1814513" y="4559300"/>
          <p14:tracePt t="33540" x="1795463" y="4559300"/>
          <p14:tracePt t="33546" x="1765300" y="4548188"/>
          <p14:tracePt t="33555" x="1714500" y="4518025"/>
          <p14:tracePt t="33564" x="1654175" y="4497388"/>
          <p14:tracePt t="33572" x="1633538" y="4478338"/>
          <p14:tracePt t="33580" x="1612900" y="4467225"/>
          <p14:tracePt t="33588" x="1603375" y="4457700"/>
          <p14:tracePt t="33645" x="1603375" y="4448175"/>
          <p14:tracePt t="33668" x="1603375" y="4437063"/>
          <p14:tracePt t="33676" x="1603375" y="4427538"/>
          <p14:tracePt t="33692" x="1603375" y="4418013"/>
          <p14:tracePt t="33708" x="1603375" y="4406900"/>
          <p14:tracePt t="33724" x="1603375" y="4397375"/>
          <p14:tracePt t="33732" x="1603375" y="4387850"/>
          <p14:tracePt t="33740" x="1603375" y="4367213"/>
          <p14:tracePt t="33757" x="1603375" y="4356100"/>
          <p14:tracePt t="33782" x="1612900" y="4356100"/>
          <p14:tracePt t="33787" x="1624013" y="4346575"/>
          <p14:tracePt t="33799" x="1633538" y="4346575"/>
          <p14:tracePt t="33805" x="1633538" y="4337050"/>
          <p14:tracePt t="33814" x="1663700" y="4337050"/>
          <p14:tracePt t="33819" x="1684338" y="4325938"/>
          <p14:tracePt t="33829" x="1714500" y="4325938"/>
          <p14:tracePt t="33837" x="1744663" y="4325938"/>
          <p14:tracePt t="33845" x="1774825" y="4325938"/>
          <p14:tracePt t="33853" x="1814513" y="4325938"/>
          <p14:tracePt t="33861" x="1876425" y="4316413"/>
          <p14:tracePt t="33869" x="1936750" y="4316413"/>
          <p14:tracePt t="33877" x="1985963" y="4316413"/>
          <p14:tracePt t="33885" x="2016125" y="4316413"/>
          <p14:tracePt t="33893" x="2087563" y="4316413"/>
          <p14:tracePt t="33901" x="2147888" y="4316413"/>
          <p14:tracePt t="33909" x="2208213" y="4316413"/>
          <p14:tracePt t="33917" x="2249488" y="4316413"/>
          <p14:tracePt t="33925" x="2279650" y="4316413"/>
          <p14:tracePt t="33933" x="2298700" y="4316413"/>
          <p14:tracePt t="33941" x="2309813" y="4316413"/>
          <p14:tracePt t="33949" x="2319338" y="4316413"/>
          <p14:tracePt t="34257" x="2339975" y="4316413"/>
          <p14:tracePt t="34266" x="2359025" y="4306888"/>
          <p14:tracePt t="34274" x="2379663" y="4306888"/>
          <p14:tracePt t="34282" x="2409825" y="4306888"/>
          <p14:tracePt t="34289" x="2451100" y="4306888"/>
          <p14:tracePt t="34298" x="2490788" y="4306888"/>
          <p14:tracePt t="34304" x="2530475" y="4306888"/>
          <p14:tracePt t="34312" x="2592388" y="4306888"/>
          <p14:tracePt t="34320" x="2622550" y="4306888"/>
          <p14:tracePt t="34327" x="2671763" y="4306888"/>
          <p14:tracePt t="34335" x="2773363" y="4295775"/>
          <p14:tracePt t="34345" x="2833688" y="4295775"/>
          <p14:tracePt t="34351" x="2903538" y="4295775"/>
          <p14:tracePt t="34361" x="2974975" y="4276725"/>
          <p14:tracePt t="34367" x="3035300" y="4265613"/>
          <p14:tracePt t="34377" x="3065463" y="4265613"/>
          <p14:tracePt t="34382" x="3106738" y="4256088"/>
          <p14:tracePt t="34393" x="3136900" y="4256088"/>
          <p14:tracePt t="34401" x="3167063" y="4246563"/>
          <p14:tracePt t="34409" x="3176588" y="4246563"/>
          <p14:tracePt t="34893" x="3186113" y="4246563"/>
          <p14:tracePt t="34901" x="3197225" y="4246563"/>
          <p14:tracePt t="34907" x="3227388" y="4246563"/>
          <p14:tracePt t="34917" x="3257550" y="4246563"/>
          <p14:tracePt t="34923" x="3297238" y="4246563"/>
          <p14:tracePt t="34933" x="3348038" y="4246563"/>
          <p14:tracePt t="34940" x="3398838" y="4246563"/>
          <p14:tracePt t="34949" x="3429000" y="4246563"/>
          <p14:tracePt t="34957" x="3479800" y="4256088"/>
          <p14:tracePt t="34965" x="3549650" y="4256088"/>
          <p14:tracePt t="34973" x="3609975" y="4265613"/>
          <p14:tracePt t="34981" x="3640138" y="4265613"/>
          <p14:tracePt t="34989" x="3670300" y="4265613"/>
          <p14:tracePt t="34997" x="3700463" y="4265613"/>
          <p14:tracePt t="35005" x="3730625" y="4265613"/>
          <p14:tracePt t="35012" x="3760788" y="4265613"/>
          <p14:tracePt t="35021" x="3781425" y="4265613"/>
          <p14:tracePt t="35029" x="3802063" y="4265613"/>
          <p14:tracePt t="35037" x="3811588" y="4265613"/>
          <p14:tracePt t="35045" x="3822700" y="4265613"/>
          <p14:tracePt t="35053" x="3841750" y="4265613"/>
          <p14:tracePt t="35060" x="3862388" y="4265613"/>
          <p14:tracePt t="35069" x="3883025" y="4265613"/>
          <p14:tracePt t="35077" x="3902075" y="4265613"/>
          <p14:tracePt t="35085" x="3913188" y="4265613"/>
          <p14:tracePt t="35093" x="3932238" y="4265613"/>
          <p14:tracePt t="35101" x="3952875" y="4265613"/>
          <p14:tracePt t="35109" x="3973513" y="4265613"/>
          <p14:tracePt t="35117" x="3994150" y="4265613"/>
          <p14:tracePt t="35124" x="4003675" y="4265613"/>
          <p14:tracePt t="35133" x="4024313" y="4265613"/>
          <p14:tracePt t="35140" x="4043363" y="4265613"/>
          <p14:tracePt t="35149" x="4064000" y="4265613"/>
          <p14:tracePt t="35157" x="4084638" y="4265613"/>
          <p14:tracePt t="35175" x="4103688" y="4265613"/>
          <p14:tracePt t="35180" x="4114800" y="4265613"/>
          <p14:tracePt t="35191" x="4133850" y="4265613"/>
          <p14:tracePt t="35207" x="4144963" y="4265613"/>
          <p14:tracePt t="35215" x="4154488" y="4265613"/>
          <p14:tracePt t="35223" x="4165600" y="4265613"/>
          <p14:tracePt t="35231" x="4175125" y="4265613"/>
          <p14:tracePt t="35475" x="4195763" y="4265613"/>
          <p14:tracePt t="35483" x="4235450" y="4265613"/>
          <p14:tracePt t="35489" x="4265613" y="4265613"/>
          <p14:tracePt t="35499" x="4305300" y="4265613"/>
          <p14:tracePt t="35503" x="4367213" y="4265613"/>
          <p14:tracePt t="35513" x="4446588" y="4265613"/>
          <p14:tracePt t="35521" x="4487863" y="4256088"/>
          <p14:tracePt t="35529" x="4568825" y="4256088"/>
          <p14:tracePt t="35537" x="4638675" y="4256088"/>
          <p14:tracePt t="35545" x="4699000" y="4256088"/>
          <p14:tracePt t="35553" x="4779963" y="4246563"/>
          <p14:tracePt t="35560" x="4819650" y="4246563"/>
          <p14:tracePt t="35569" x="4860925" y="4246563"/>
          <p14:tracePt t="35577" x="4891088" y="4246563"/>
          <p14:tracePt t="35585" x="4911725" y="4246563"/>
          <p14:tracePt t="35594" x="4921250" y="4246563"/>
          <p14:tracePt t="35657" x="4921250" y="4235450"/>
          <p14:tracePt t="35681" x="4930775" y="4235450"/>
          <p14:tracePt t="36208" x="4941888" y="4235450"/>
          <p14:tracePt t="36761" x="4930775" y="4235450"/>
          <p14:tracePt t="36768" x="4911725" y="4235450"/>
          <p14:tracePt t="36777" x="4900613" y="4235450"/>
          <p14:tracePt t="36784" x="4891088" y="4235450"/>
          <p14:tracePt t="36792" x="4870450" y="4246563"/>
          <p14:tracePt t="36801" x="4840288" y="4256088"/>
          <p14:tracePt t="36808" x="4789488" y="4256088"/>
          <p14:tracePt t="36816" x="4729163" y="4276725"/>
          <p14:tracePt t="36824" x="4668838" y="4295775"/>
          <p14:tracePt t="36832" x="4557713" y="4316413"/>
          <p14:tracePt t="36840" x="4457700" y="4346575"/>
          <p14:tracePt t="36848" x="4305300" y="4376738"/>
          <p14:tracePt t="36856" x="4205288" y="4427538"/>
          <p14:tracePt t="36864" x="4154488" y="4437063"/>
          <p14:tracePt t="36874" x="4043363" y="4478338"/>
          <p14:tracePt t="36882" x="3962400" y="4508500"/>
          <p14:tracePt t="36890" x="3883025" y="4527550"/>
          <p14:tracePt t="36898" x="3760788" y="4559300"/>
          <p14:tracePt t="36906" x="3700463" y="4589463"/>
          <p14:tracePt t="36914" x="3640138" y="4598988"/>
          <p14:tracePt t="36922" x="3589338" y="4619625"/>
          <p14:tracePt t="36930" x="3509963" y="4638675"/>
          <p14:tracePt t="36938" x="3408363" y="4668838"/>
          <p14:tracePt t="36946" x="3327400" y="4689475"/>
          <p14:tracePt t="36954" x="3287713" y="4719638"/>
          <p14:tracePt t="36962" x="3206750" y="4730750"/>
          <p14:tracePt t="36971" x="3136900" y="4749800"/>
          <p14:tracePt t="36979" x="3074988" y="4770438"/>
          <p14:tracePt t="36987" x="3044825" y="4779963"/>
          <p14:tracePt t="36994" x="3005138" y="4791075"/>
          <p14:tracePt t="37002" x="2984500" y="4800600"/>
          <p14:tracePt t="37010" x="2944813" y="4810125"/>
          <p14:tracePt t="37019" x="2914650" y="4830763"/>
          <p14:tracePt t="37027" x="2863850" y="4840288"/>
          <p14:tracePt t="37034" x="2803525" y="4860925"/>
          <p14:tracePt t="37042" x="2701925" y="4911725"/>
          <p14:tracePt t="37050" x="2641600" y="4932363"/>
          <p14:tracePt t="37058" x="2611438" y="4941888"/>
          <p14:tracePt t="37067" x="2530475" y="4972050"/>
          <p14:tracePt t="37074" x="2451100" y="5011738"/>
          <p14:tracePt t="37082" x="2390775" y="5022850"/>
          <p14:tracePt t="37090" x="2339975" y="5041900"/>
          <p14:tracePt t="37098" x="2309813" y="5053013"/>
          <p14:tracePt t="37106" x="2268538" y="5062538"/>
          <p14:tracePt t="37114" x="2208213" y="5092700"/>
          <p14:tracePt t="37122" x="2168525" y="5103813"/>
          <p14:tracePt t="37130" x="2117725" y="5113338"/>
          <p14:tracePt t="37140" x="2087563" y="5122863"/>
          <p14:tracePt t="37146" x="2078038" y="5133975"/>
          <p14:tracePt t="37157" x="2066925" y="5133975"/>
          <p14:tracePt t="37164" x="2057400" y="5133975"/>
          <p14:tracePt t="37262" x="2047875" y="5122863"/>
          <p14:tracePt t="37294" x="2047875" y="5103813"/>
          <p14:tracePt t="37303" x="2047875" y="5092700"/>
          <p14:tracePt t="37310" x="2047875" y="5073650"/>
          <p14:tracePt t="37318" x="2057400" y="5053013"/>
          <p14:tracePt t="37326" x="2066925" y="5022850"/>
          <p14:tracePt t="37332" x="2078038" y="4992688"/>
          <p14:tracePt t="37340" x="2087563" y="4962525"/>
          <p14:tracePt t="37349" x="2097088" y="4941888"/>
          <p14:tracePt t="37356" x="2117725" y="4921250"/>
          <p14:tracePt t="37364" x="2127250" y="4902200"/>
          <p14:tracePt t="37374" x="2138363" y="4870450"/>
          <p14:tracePt t="37380" x="2157413" y="4851400"/>
          <p14:tracePt t="37388" x="2178050" y="4830763"/>
          <p14:tracePt t="37396" x="2208213" y="4800600"/>
          <p14:tracePt t="37404" x="2228850" y="4791075"/>
          <p14:tracePt t="37414" x="2268538" y="4770438"/>
          <p14:tracePt t="37420" x="2289175" y="4749800"/>
          <p14:tracePt t="37430" x="2289175" y="4740275"/>
          <p14:tracePt t="37438" x="2298700" y="4740275"/>
          <p14:tracePt t="37446" x="2309813" y="4740275"/>
          <p14:tracePt t="37454" x="2319338" y="4740275"/>
          <p14:tracePt t="37463" x="2319338" y="4730750"/>
          <p14:tracePt t="37470" x="2328863" y="4730750"/>
          <p14:tracePt t="37510" x="2328863" y="4719638"/>
          <p14:tracePt t="37534" x="2328863" y="4710113"/>
          <p14:tracePt t="37566" x="2339975" y="4710113"/>
          <p14:tracePt t="37664" x="2339975" y="4699000"/>
          <p14:tracePt t="37737" x="2349500" y="4699000"/>
          <p14:tracePt t="37768" x="2359025" y="4699000"/>
          <p14:tracePt t="37784" x="2370138" y="4699000"/>
          <p14:tracePt t="37792" x="2400300" y="4699000"/>
          <p14:tracePt t="37801" x="2451100" y="4679950"/>
          <p14:tracePt t="37808" x="2500313" y="4679950"/>
          <p14:tracePt t="37816" x="2560638" y="4679950"/>
          <p14:tracePt t="37824" x="2682875" y="4668838"/>
          <p14:tracePt t="37832" x="2773363" y="4659313"/>
          <p14:tracePt t="37840" x="2873375" y="4638675"/>
          <p14:tracePt t="37848" x="2954338" y="4629150"/>
          <p14:tracePt t="37856" x="3014663" y="4629150"/>
          <p14:tracePt t="37865" x="3146425" y="4598988"/>
          <p14:tracePt t="37872" x="3227388" y="4598988"/>
          <p14:tracePt t="37880" x="3257550" y="4589463"/>
          <p14:tracePt t="37888" x="3308350" y="4589463"/>
          <p14:tracePt t="37896" x="3338513" y="4578350"/>
          <p14:tracePt t="37904" x="3368675" y="4578350"/>
          <p14:tracePt t="37912" x="3387725" y="4578350"/>
          <p14:tracePt t="37920" x="3398838" y="4578350"/>
          <p14:tracePt t="37937" x="3398838" y="4568825"/>
          <p14:tracePt t="38681" x="3408363" y="4568825"/>
          <p14:tracePt t="38697" x="3449638" y="4568825"/>
          <p14:tracePt t="38705" x="3479800" y="4578350"/>
          <p14:tracePt t="38713" x="3540125" y="4578350"/>
          <p14:tracePt t="38721" x="3609975" y="4578350"/>
          <p14:tracePt t="38731" x="3660775" y="4589463"/>
          <p14:tracePt t="38738" x="3711575" y="4589463"/>
          <p14:tracePt t="38743" x="3811588" y="4589463"/>
          <p14:tracePt t="38751" x="3883025" y="4589463"/>
          <p14:tracePt t="38759" x="3983038" y="4589463"/>
          <p14:tracePt t="38767" x="4054475" y="4589463"/>
          <p14:tracePt t="38774" x="4114800" y="4589463"/>
          <p14:tracePt t="38782" x="4154488" y="4589463"/>
          <p14:tracePt t="38790" x="4184650" y="4589463"/>
          <p14:tracePt t="38798" x="4225925" y="4589463"/>
          <p14:tracePt t="38806" x="4235450" y="4589463"/>
          <p14:tracePt t="38816" x="4244975" y="4589463"/>
          <p14:tracePt t="38830" x="4256088" y="4589463"/>
          <p14:tracePt t="39107" x="4256088" y="4578350"/>
          <p14:tracePt t="39309" x="4265613" y="4578350"/>
          <p14:tracePt t="39316" x="4275138" y="4578350"/>
          <p14:tracePt t="39325" x="4286250" y="4578350"/>
          <p14:tracePt t="39332" x="4305300" y="4578350"/>
          <p14:tracePt t="39340" x="4337050" y="4578350"/>
          <p14:tracePt t="39347" x="4356100" y="4578350"/>
          <p14:tracePt t="39357" x="4386263" y="4578350"/>
          <p14:tracePt t="39363" x="4427538" y="4578350"/>
          <p14:tracePt t="39372" x="4467225" y="4578350"/>
          <p14:tracePt t="39378" x="4508500" y="4578350"/>
          <p14:tracePt t="39388" x="4538663" y="4578350"/>
          <p14:tracePt t="39396" x="4587875" y="4578350"/>
          <p14:tracePt t="39404" x="4618038" y="4578350"/>
          <p14:tracePt t="39412" x="4629150" y="4578350"/>
          <p14:tracePt t="39420" x="4648200" y="4578350"/>
          <p14:tracePt t="39428" x="4659313" y="4578350"/>
          <p14:tracePt t="39436" x="4668838" y="4578350"/>
          <p14:tracePt t="39444" x="4678363" y="4578350"/>
          <p14:tracePt t="39768" x="4689475" y="4578350"/>
          <p14:tracePt t="39777" x="4699000" y="4578350"/>
          <p14:tracePt t="39784" x="4710113" y="4578350"/>
          <p14:tracePt t="39792" x="4729163" y="4578350"/>
          <p14:tracePt t="39810" x="4749800" y="4578350"/>
          <p14:tracePt t="39816" x="4770438" y="4578350"/>
          <p14:tracePt t="39826" x="4779963" y="4578350"/>
          <p14:tracePt t="39832" x="4789488" y="4578350"/>
          <p14:tracePt t="39843" x="4800600" y="4578350"/>
          <p14:tracePt t="39848" x="4810125" y="4578350"/>
          <p14:tracePt t="39856" x="4819650" y="4578350"/>
          <p14:tracePt t="39862" x="4830763" y="4578350"/>
          <p14:tracePt t="39878" x="4840288" y="4578350"/>
          <p14:tracePt t="39894" x="4849813" y="4578350"/>
          <p14:tracePt t="39910" x="4860925" y="4568825"/>
          <p14:tracePt t="40339" x="4870450" y="4568825"/>
          <p14:tracePt t="40355" x="4881563" y="4568825"/>
          <p14:tracePt t="40363" x="4900613" y="4568825"/>
          <p14:tracePt t="40371" x="4930775" y="4568825"/>
          <p14:tracePt t="40379" x="4991100" y="4568825"/>
          <p14:tracePt t="40387" x="5041900" y="4568825"/>
          <p14:tracePt t="40395" x="5143500" y="4568825"/>
          <p14:tracePt t="40404" x="5203825" y="4568825"/>
          <p14:tracePt t="40411" x="5243513" y="4568825"/>
          <p14:tracePt t="40420" x="5273675" y="4568825"/>
          <p14:tracePt t="40427" x="5314950" y="4568825"/>
          <p14:tracePt t="40435" x="5345113" y="4568825"/>
          <p14:tracePt t="40443" x="5384800" y="4568825"/>
          <p14:tracePt t="40450" x="5405438" y="4568825"/>
          <p14:tracePt t="40458" x="5426075" y="4568825"/>
          <p14:tracePt t="40476" x="5445125" y="4568825"/>
          <p14:tracePt t="40482" x="5456238" y="4568825"/>
          <p14:tracePt t="40492" x="5475288" y="4568825"/>
          <p14:tracePt t="40500" x="5475288" y="4559300"/>
          <p14:tracePt t="40508" x="5486400" y="4559300"/>
          <p14:tracePt t="40516" x="5495925" y="4559300"/>
          <p14:tracePt t="40524" x="5505450" y="4559300"/>
          <p14:tracePt t="40532" x="5516563" y="4548188"/>
          <p14:tracePt t="40800" x="5526088" y="4548188"/>
          <p14:tracePt t="40808" x="5535613" y="4548188"/>
          <p14:tracePt t="40816" x="5546725" y="4548188"/>
          <p14:tracePt t="40823" x="5567363" y="4548188"/>
          <p14:tracePt t="40832" x="5597525" y="4559300"/>
          <p14:tracePt t="40839" x="5616575" y="4568825"/>
          <p14:tracePt t="40846" x="5646738" y="4578350"/>
          <p14:tracePt t="40854" x="5676900" y="4578350"/>
          <p14:tracePt t="40862" x="5707063" y="4589463"/>
          <p14:tracePt t="40870" x="5748338" y="4598988"/>
          <p14:tracePt t="40878" x="5788025" y="4598988"/>
          <p14:tracePt t="40886" x="5818188" y="4608513"/>
          <p14:tracePt t="40894" x="5859463" y="4608513"/>
          <p14:tracePt t="40902" x="5919788" y="4619625"/>
          <p14:tracePt t="40910" x="5980113" y="4638675"/>
          <p14:tracePt t="40918" x="6019800" y="4638675"/>
          <p14:tracePt t="40926" x="6080125" y="4638675"/>
          <p14:tracePt t="40934" x="6111875" y="4638675"/>
          <p14:tracePt t="40942" x="6151563" y="4638675"/>
          <p14:tracePt t="40950" x="6211888" y="4638675"/>
          <p14:tracePt t="40958" x="6242050" y="4638675"/>
          <p14:tracePt t="40966" x="6283325" y="4638675"/>
          <p14:tracePt t="40974" x="6353175" y="4638675"/>
          <p14:tracePt t="40982" x="6383338" y="4638675"/>
          <p14:tracePt t="40990" x="6423025" y="4629150"/>
          <p14:tracePt t="41000" x="6473825" y="4629150"/>
          <p14:tracePt t="41006" x="6484938" y="4619625"/>
          <p14:tracePt t="41014" x="6515100" y="4619625"/>
          <p14:tracePt t="41024" x="6524625" y="4619625"/>
          <p14:tracePt t="41030" x="6534150" y="4619625"/>
          <p14:tracePt t="41308" x="6534150" y="4608513"/>
          <p14:tracePt t="41499" x="6534150" y="4598988"/>
          <p14:tracePt t="41766" x="6534150" y="4589463"/>
          <p14:tracePt t="41774" x="6545263" y="4589463"/>
          <p14:tracePt t="41782" x="6554788" y="4568825"/>
          <p14:tracePt t="41790" x="6554788" y="4559300"/>
          <p14:tracePt t="41799" x="6575425" y="4538663"/>
          <p14:tracePt t="41804" x="6584950" y="4527550"/>
          <p14:tracePt t="41812" x="6594475" y="4518025"/>
          <p14:tracePt t="41820" x="6615113" y="4508500"/>
          <p14:tracePt t="41828" x="6624638" y="4497388"/>
          <p14:tracePt t="41835" x="6635750" y="4478338"/>
          <p14:tracePt t="41844" x="6645275" y="4478338"/>
          <p14:tracePt t="41854" x="6665913" y="4467225"/>
          <p14:tracePt t="41859" x="6675438" y="4457700"/>
          <p14:tracePt t="41869" x="6686550" y="4457700"/>
          <p14:tracePt t="41875" x="6686550" y="4448175"/>
          <p14:tracePt t="41885" x="6705600" y="4437063"/>
          <p14:tracePt t="41892" x="6735763" y="4427538"/>
          <p14:tracePt t="41902" x="6756400" y="4406900"/>
          <p14:tracePt t="41910" x="6777038" y="4397375"/>
          <p14:tracePt t="41918" x="6807200" y="4387850"/>
          <p14:tracePt t="41926" x="6837363" y="4387850"/>
          <p14:tracePt t="41934" x="6867525" y="4367213"/>
          <p14:tracePt t="41942" x="6888163" y="4356100"/>
          <p14:tracePt t="41950" x="6907213" y="4356100"/>
          <p14:tracePt t="41958" x="6918325" y="4346575"/>
          <p14:tracePt t="41966" x="6937375" y="4337050"/>
          <p14:tracePt t="41974" x="6948488" y="4325938"/>
          <p14:tracePt t="41982" x="6967538" y="4316413"/>
          <p14:tracePt t="41997" x="6988175" y="4306888"/>
          <p14:tracePt t="41999" x="7008813" y="4306888"/>
          <p14:tracePt t="42006" x="7029450" y="4295775"/>
          <p14:tracePt t="42014" x="7038975" y="4295775"/>
          <p14:tracePt t="42030" x="7048500" y="4295775"/>
          <p14:tracePt t="42120" x="7048500" y="4286250"/>
          <p14:tracePt t="42168" x="7038975" y="4286250"/>
          <p14:tracePt t="42176" x="7029450" y="4286250"/>
          <p14:tracePt t="42184" x="7018338" y="4286250"/>
          <p14:tracePt t="42192" x="7008813" y="4286250"/>
          <p14:tracePt t="42200" x="6988175" y="4286250"/>
          <p14:tracePt t="42208" x="6967538" y="4286250"/>
          <p14:tracePt t="42216" x="6948488" y="4295775"/>
          <p14:tracePt t="42224" x="6918325" y="4295775"/>
          <p14:tracePt t="42232" x="6877050" y="4306888"/>
          <p14:tracePt t="42240" x="6846888" y="4325938"/>
          <p14:tracePt t="42248" x="6786563" y="4346575"/>
          <p14:tracePt t="42256" x="6726238" y="4356100"/>
          <p14:tracePt t="42264" x="6686550" y="4367213"/>
          <p14:tracePt t="42272" x="6635750" y="4367213"/>
          <p14:tracePt t="42280" x="6564313" y="4376738"/>
          <p14:tracePt t="42288" x="6484938" y="4397375"/>
          <p14:tracePt t="42296" x="6332538" y="4427538"/>
          <p14:tracePt t="42304" x="6272213" y="4437063"/>
          <p14:tracePt t="42312" x="6080125" y="4457700"/>
          <p14:tracePt t="42320" x="5940425" y="4457700"/>
          <p14:tracePt t="42328" x="5818188" y="4457700"/>
          <p14:tracePt t="42336" x="5637213" y="4467225"/>
          <p14:tracePt t="42344" x="5465763" y="4467225"/>
          <p14:tracePt t="42352" x="5233988" y="4467225"/>
          <p14:tracePt t="42359" x="5053013" y="4467225"/>
          <p14:tracePt t="42368" x="4860925" y="4467225"/>
          <p14:tracePt t="42376" x="4710113" y="4487863"/>
          <p14:tracePt t="42384" x="4598988" y="4497388"/>
          <p14:tracePt t="42392" x="4497388" y="4497388"/>
          <p14:tracePt t="42400" x="4367213" y="4527550"/>
          <p14:tracePt t="42409" x="4256088" y="4527550"/>
          <p14:tracePt t="42416" x="4214813" y="4527550"/>
          <p14:tracePt t="42424" x="4154488" y="4538663"/>
          <p14:tracePt t="42434" x="4114800" y="4548188"/>
          <p14:tracePt t="42442" x="4064000" y="4548188"/>
          <p14:tracePt t="42450" x="4024313" y="4559300"/>
          <p14:tracePt t="42459" x="3962400" y="4568825"/>
          <p14:tracePt t="42466" x="3922713" y="4589463"/>
          <p14:tracePt t="42474" x="3822700" y="4598988"/>
          <p14:tracePt t="42482" x="3741738" y="4629150"/>
          <p14:tracePt t="42490" x="3640138" y="4638675"/>
          <p14:tracePt t="42498" x="3579813" y="4649788"/>
          <p14:tracePt t="42506" x="3489325" y="4668838"/>
          <p14:tracePt t="42514" x="3408363" y="4668838"/>
          <p14:tracePt t="42522" x="3327400" y="4679950"/>
          <p14:tracePt t="42530" x="3216275" y="4689475"/>
          <p14:tracePt t="42538" x="3155950" y="4710113"/>
          <p14:tracePt t="42546" x="3095625" y="4710113"/>
          <p14:tracePt t="42554" x="2974975" y="4719638"/>
          <p14:tracePt t="42562" x="2924175" y="4719638"/>
          <p14:tracePt t="42570" x="2854325" y="4749800"/>
          <p14:tracePt t="42578" x="2824163" y="4749800"/>
          <p14:tracePt t="42586" x="2782888" y="4749800"/>
          <p14:tracePt t="42594" x="2722563" y="4760913"/>
          <p14:tracePt t="42602" x="2713038" y="4760913"/>
          <p14:tracePt t="42610" x="2662238" y="4760913"/>
          <p14:tracePt t="42618" x="2632075" y="4760913"/>
          <p14:tracePt t="42626" x="2601913" y="4770438"/>
          <p14:tracePt t="42634" x="2560638" y="4770438"/>
          <p14:tracePt t="42642" x="2520950" y="4770438"/>
          <p14:tracePt t="42650" x="2460625" y="4770438"/>
          <p14:tracePt t="42658" x="2420938" y="4779963"/>
          <p14:tracePt t="42666" x="2359025" y="4779963"/>
          <p14:tracePt t="42674" x="2319338" y="4779963"/>
          <p14:tracePt t="42682" x="2259013" y="4791075"/>
          <p14:tracePt t="42692" x="2228850" y="4791075"/>
          <p14:tracePt t="42698" x="2178050" y="4800600"/>
          <p14:tracePt t="42708" x="2127250" y="4810125"/>
          <p14:tracePt t="42714" x="2078038" y="4810125"/>
          <p14:tracePt t="42724" x="1997075" y="4821238"/>
          <p14:tracePt t="42732" x="1966913" y="4830763"/>
          <p14:tracePt t="42741" x="1916113" y="4851400"/>
          <p14:tracePt t="42748" x="1885950" y="4851400"/>
          <p14:tracePt t="42756" x="1844675" y="4860925"/>
          <p14:tracePt t="42764" x="1804988" y="4860925"/>
          <p14:tracePt t="42772" x="1735138" y="4870450"/>
          <p14:tracePt t="42780" x="1704975" y="4870450"/>
          <p14:tracePt t="42788" x="1673225" y="4881563"/>
          <p14:tracePt t="42796" x="1654175" y="4881563"/>
          <p14:tracePt t="42804" x="1643063" y="4881563"/>
          <p14:tracePt t="42972" x="1663700" y="4881563"/>
          <p14:tracePt t="42982" x="1673225" y="4870450"/>
          <p14:tracePt t="42988" x="1724025" y="4870450"/>
          <p14:tracePt t="43006" x="1825625" y="4860925"/>
          <p14:tracePt t="43014" x="1916113" y="4860925"/>
          <p14:tracePt t="43023" x="2047875" y="4860925"/>
          <p14:tracePt t="43029" x="2157413" y="4860925"/>
          <p14:tracePt t="43037" x="2219325" y="4860925"/>
          <p14:tracePt t="43046" x="2409825" y="4860925"/>
          <p14:tracePt t="43054" x="2470150" y="4860925"/>
          <p14:tracePt t="43061" x="2581275" y="4881563"/>
          <p14:tracePt t="43069" x="2701925" y="4881563"/>
          <p14:tracePt t="43078" x="2813050" y="4891088"/>
          <p14:tracePt t="43086" x="2854325" y="4902200"/>
          <p14:tracePt t="43094" x="2884488" y="4902200"/>
          <p14:tracePt t="43101" x="2903538" y="4902200"/>
          <p14:tracePt t="43110" x="2914650" y="4902200"/>
          <p14:tracePt t="43804" x="2935288" y="4911725"/>
          <p14:tracePt t="43809" x="2965450" y="4921250"/>
          <p14:tracePt t="43819" x="2995613" y="4932363"/>
          <p14:tracePt t="43825" x="3055938" y="4941888"/>
          <p14:tracePt t="43835" x="3146425" y="4962525"/>
          <p14:tracePt t="43843" x="3246438" y="4962525"/>
          <p14:tracePt t="43851" x="3317875" y="4972050"/>
          <p14:tracePt t="43859" x="3417888" y="4972050"/>
          <p14:tracePt t="43868" x="3489325" y="4972050"/>
          <p14:tracePt t="43875" x="3570288" y="4972050"/>
          <p14:tracePt t="43883" x="3630613" y="4972050"/>
          <p14:tracePt t="43891" x="3690938" y="4972050"/>
          <p14:tracePt t="43899" x="3721100" y="4972050"/>
          <p14:tracePt t="43907" x="3730625" y="4972050"/>
          <p14:tracePt t="44005" x="3741738" y="4962525"/>
          <p14:tracePt t="44059" x="3741738" y="4951413"/>
          <p14:tracePt t="44385" x="3751263" y="4951413"/>
          <p14:tracePt t="44393" x="3771900" y="4951413"/>
          <p14:tracePt t="44401" x="3802063" y="4941888"/>
          <p14:tracePt t="44409" x="3811588" y="4941888"/>
          <p14:tracePt t="44417" x="3822700" y="4932363"/>
          <p14:tracePt t="44424" x="3841750" y="4932363"/>
          <p14:tracePt t="44433" x="3862388" y="4932363"/>
          <p14:tracePt t="44440" x="3883025" y="4932363"/>
          <p14:tracePt t="44449" x="3883025" y="4921250"/>
          <p14:tracePt t="44456" x="3892550" y="4921250"/>
          <p14:tracePt t="44464" x="3902075" y="4921250"/>
          <p14:tracePt t="44472" x="3913188" y="4921250"/>
          <p14:tracePt t="44480" x="3922713" y="4911725"/>
          <p14:tracePt t="44504" x="3932238" y="4911725"/>
          <p14:tracePt t="44587" x="3943350" y="4911725"/>
          <p14:tracePt t="44716" x="3962400" y="4911725"/>
          <p14:tracePt t="44723" x="3994150" y="4902200"/>
          <p14:tracePt t="44733" x="4003675" y="4902200"/>
          <p14:tracePt t="44739" x="4033838" y="4902200"/>
          <p14:tracePt t="44747" x="4084638" y="4891088"/>
          <p14:tracePt t="44754" x="4144963" y="4881563"/>
          <p14:tracePt t="44762" x="4214813" y="4881563"/>
          <p14:tracePt t="44770" x="4265613" y="4870450"/>
          <p14:tracePt t="44779" x="4325938" y="4860925"/>
          <p14:tracePt t="44786" x="4386263" y="4860925"/>
          <p14:tracePt t="44794" x="4446588" y="4851400"/>
          <p14:tracePt t="44802" x="4487863" y="4830763"/>
          <p14:tracePt t="44810" x="4527550" y="4830763"/>
          <p14:tracePt t="44818" x="4548188" y="4821238"/>
          <p14:tracePt t="44826" x="4557713" y="4821238"/>
          <p14:tracePt t="45142" x="4568825" y="4821238"/>
          <p14:tracePt t="45150" x="4578350" y="4821238"/>
          <p14:tracePt t="45158" x="4598988" y="4821238"/>
          <p14:tracePt t="45166" x="4638675" y="4821238"/>
          <p14:tracePt t="45174" x="4689475" y="4830763"/>
          <p14:tracePt t="45183" x="4740275" y="4830763"/>
          <p14:tracePt t="45190" x="4810125" y="4840288"/>
          <p14:tracePt t="45199" x="4881563" y="4840288"/>
          <p14:tracePt t="45207" x="5002213" y="4851400"/>
          <p14:tracePt t="45215" x="5053013" y="4851400"/>
          <p14:tracePt t="45222" x="5113338" y="4851400"/>
          <p14:tracePt t="45229" x="5143500" y="4851400"/>
          <p14:tracePt t="45238" x="5203825" y="4851400"/>
          <p14:tracePt t="45244" x="5213350" y="4851400"/>
          <p14:tracePt t="45254" x="5243513" y="4851400"/>
          <p14:tracePt t="45262" x="5273675" y="4851400"/>
          <p14:tracePt t="45270" x="5303838" y="4851400"/>
          <p14:tracePt t="45278" x="5314950" y="4851400"/>
          <p14:tracePt t="45286" x="5334000" y="4851400"/>
          <p14:tracePt t="46179" x="5324475" y="4840288"/>
          <p14:tracePt t="46187" x="5294313" y="4800600"/>
          <p14:tracePt t="46195" x="5203825" y="4699000"/>
          <p14:tracePt t="46203" x="5132388" y="4649788"/>
          <p14:tracePt t="46211" x="4991100" y="4518025"/>
          <p14:tracePt t="46219" x="4870450" y="4406900"/>
          <p14:tracePt t="46227" x="4749800" y="4337050"/>
          <p14:tracePt t="46235" x="4699000" y="4286250"/>
          <p14:tracePt t="46243" x="4608513" y="4225925"/>
          <p14:tracePt t="46251" x="4487863" y="4114800"/>
          <p14:tracePt t="46259" x="4416425" y="4064000"/>
          <p14:tracePt t="46267" x="4367213" y="4013200"/>
          <p14:tracePt t="46275" x="4244975" y="3903663"/>
          <p14:tracePt t="46283" x="4144963" y="3802063"/>
          <p14:tracePt t="46291" x="4054475" y="3732213"/>
          <p14:tracePt t="46301" x="3883025" y="3579813"/>
          <p14:tracePt t="46307" x="3751263" y="3479800"/>
          <p14:tracePt t="46317" x="3468688" y="3227388"/>
          <p14:tracePt t="46323" x="3278188" y="3106738"/>
          <p14:tracePt t="46333" x="3116263" y="2995613"/>
          <p14:tracePt t="46338" x="2794000" y="2763838"/>
          <p14:tracePt t="46349" x="2520950" y="2601913"/>
          <p14:tracePt t="46357" x="2147888" y="2370138"/>
          <p14:tracePt t="46365" x="2027238" y="2289175"/>
          <p14:tracePt t="46373" x="1693863" y="2066925"/>
          <p14:tracePt t="46381" x="1422400" y="1876425"/>
          <p14:tracePt t="46389" x="1149350" y="1684338"/>
          <p14:tracePt t="46397" x="989013" y="1552575"/>
          <p14:tracePt t="46405" x="706438" y="1341438"/>
          <p14:tracePt t="46413" x="604838" y="1230313"/>
          <p14:tracePt t="46421" x="433388" y="1089025"/>
          <p14:tracePt t="46429" x="333375" y="958850"/>
          <p14:tracePt t="46437" x="180975" y="796925"/>
          <p14:tracePt t="46445" x="101600" y="706438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5.3.3 CNN을</a:t>
            </a:r>
            <a:r>
              <a:rPr lang="en-US" altLang="ko-KR"/>
              <a:t> </a:t>
            </a:r>
            <a:r>
              <a:rPr lang="ko-KR" altLang="en-US"/>
              <a:t>깊게 쌓는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>
                <a:latin typeface="맑은 고딕"/>
              </a:rPr>
              <a:t>신경망을 깊게 할수록 좋은 이유는 문제를 더 작은 단위로 분해하여 학습 효율이 좋아지기 </a:t>
            </a:r>
            <a:r>
              <a:rPr lang="ko-KR" altLang="en-US" dirty="0" err="1">
                <a:latin typeface="맑은 고딕"/>
              </a:rPr>
              <a:t>때문입나다</a:t>
            </a:r>
            <a:r>
              <a:rPr lang="ko-KR" altLang="en-US" dirty="0">
                <a:latin typeface="맑은 고딕"/>
              </a:rPr>
              <a:t>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하지만 보통은 계층이 깊어짐에 따라 신호의 강도가 감소하는데, </a:t>
            </a:r>
            <a:r>
              <a:rPr lang="ko-KR" altLang="en-US" dirty="0" err="1">
                <a:latin typeface="맑은 고딕"/>
              </a:rPr>
              <a:t>ResNet은</a:t>
            </a:r>
            <a:r>
              <a:rPr lang="ko-KR" altLang="en-US" dirty="0">
                <a:latin typeface="맑은 고딕"/>
              </a:rPr>
              <a:t> 입력 데이터를 몇 </a:t>
            </a:r>
            <a:r>
              <a:rPr lang="ko-KR" altLang="en-US" dirty="0" err="1">
                <a:latin typeface="맑은 고딕"/>
              </a:rPr>
              <a:t>계층씩</a:t>
            </a:r>
            <a:r>
              <a:rPr lang="ko-KR" altLang="en-US" dirty="0">
                <a:latin typeface="맑은 고딕"/>
              </a:rPr>
              <a:t> 건너뛰어 출력에 더함으로써 이 현상을 완화해줍니다.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ResNet은</a:t>
            </a:r>
            <a:r>
              <a:rPr lang="ko-KR" altLang="en-US" dirty="0">
                <a:latin typeface="맑은 고딕"/>
              </a:rPr>
              <a:t> 층이 많아 복잡한 모델로 보일 수 있지만 </a:t>
            </a:r>
            <a:r>
              <a:rPr lang="ko-KR" altLang="en-US" dirty="0" err="1">
                <a:latin typeface="맑은 고딕"/>
              </a:rPr>
              <a:t>Residual</a:t>
            </a:r>
            <a:r>
              <a:rPr lang="ko-KR" altLang="en-US" dirty="0">
                <a:latin typeface="맑은 고딕"/>
              </a:rPr>
              <a:t> 블록을 반복적으로 쌓은 것일 뿐입니다.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Residual</a:t>
            </a:r>
            <a:r>
              <a:rPr lang="ko-KR" altLang="en-US" dirty="0">
                <a:latin typeface="맑은 고딕"/>
              </a:rPr>
              <a:t> 블록을 </a:t>
            </a:r>
            <a:r>
              <a:rPr lang="ko-KR" altLang="en-US" dirty="0" err="1">
                <a:latin typeface="맑은 고딕"/>
              </a:rPr>
              <a:t>BasicBlock이라는</a:t>
            </a:r>
            <a:r>
              <a:rPr lang="ko-KR" altLang="en-US" dirty="0">
                <a:latin typeface="맑은 고딕"/>
              </a:rPr>
              <a:t> 새로운 </a:t>
            </a:r>
            <a:r>
              <a:rPr lang="ko-KR" altLang="en-US" dirty="0" err="1">
                <a:latin typeface="맑은 고딕"/>
              </a:rPr>
              <a:t>파이토치</a:t>
            </a:r>
            <a:r>
              <a:rPr lang="ko-KR" altLang="en-US" dirty="0">
                <a:latin typeface="맑은 고딕"/>
              </a:rPr>
              <a:t> 모듈로 정의해서 사용하겠습니다.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파이토치에서는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nn.Module을</a:t>
            </a:r>
            <a:r>
              <a:rPr lang="ko-KR" altLang="en-US" dirty="0">
                <a:latin typeface="맑은 고딕"/>
              </a:rPr>
              <a:t> 이용하여 모듈 위에 또 다른 모듈을 쌓아 올릴 수 있습니다.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Conv2d와 </a:t>
            </a:r>
            <a:r>
              <a:rPr lang="ko-KR" altLang="en-US" dirty="0" err="1">
                <a:latin typeface="맑은 고딕"/>
              </a:rPr>
              <a:t>Linear</a:t>
            </a:r>
            <a:r>
              <a:rPr lang="ko-KR" altLang="en-US" dirty="0">
                <a:latin typeface="맑은 고딕"/>
              </a:rPr>
              <a:t> 같은 모듈 모두 </a:t>
            </a:r>
            <a:r>
              <a:rPr lang="ko-KR" altLang="en-US" dirty="0" err="1">
                <a:latin typeface="맑은 고딕"/>
              </a:rPr>
              <a:t>nn.Module</a:t>
            </a:r>
            <a:r>
              <a:rPr lang="ko-KR" altLang="en-US" dirty="0">
                <a:latin typeface="맑은 고딕"/>
              </a:rPr>
              <a:t> 클래스를 상속하고 있습니다.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0660C13-9C15-44A5-ACD8-E7820D6CD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92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7" x="2370138" y="1441450"/>
          <p14:tracePt t="302" x="2309813" y="1441450"/>
          <p14:tracePt t="309" x="2289175" y="1441450"/>
          <p14:tracePt t="317" x="2279650" y="1441450"/>
          <p14:tracePt t="334" x="2268538" y="1441450"/>
          <p14:tracePt t="357" x="2259013" y="1441450"/>
          <p14:tracePt t="366" x="2249488" y="1441450"/>
          <p14:tracePt t="373" x="2238375" y="1452563"/>
          <p14:tracePt t="381" x="2219325" y="1452563"/>
          <p14:tracePt t="389" x="2187575" y="1462088"/>
          <p14:tracePt t="397" x="2157413" y="1473200"/>
          <p14:tracePt t="405" x="2127250" y="1473200"/>
          <p14:tracePt t="413" x="2097088" y="1482725"/>
          <p14:tracePt t="421" x="2087563" y="1482725"/>
          <p14:tracePt t="429" x="2078038" y="1482725"/>
          <p14:tracePt t="439" x="2066925" y="1482725"/>
          <p14:tracePt t="445" x="2057400" y="1482725"/>
          <p14:tracePt t="455" x="2057400" y="1492250"/>
          <p14:tracePt t="503" x="2047875" y="1492250"/>
          <p14:tracePt t="657" x="2047875" y="1503363"/>
          <p14:tracePt t="705" x="2047875" y="1512888"/>
          <p14:tracePt t="714" x="2036763" y="1512888"/>
          <p14:tracePt t="722" x="2016125" y="1512888"/>
          <p14:tracePt t="730" x="2006600" y="1512888"/>
          <p14:tracePt t="738" x="1997075" y="1522413"/>
          <p14:tracePt t="749" x="1985963" y="1522413"/>
          <p14:tracePt t="753" x="1966913" y="1522413"/>
          <p14:tracePt t="761" x="1936750" y="1533525"/>
          <p14:tracePt t="768" x="1876425" y="1533525"/>
          <p14:tracePt t="778" x="1835150" y="1533525"/>
          <p14:tracePt t="786" x="1795463" y="1533525"/>
          <p14:tracePt t="794" x="1765300" y="1533525"/>
          <p14:tracePt t="801" x="1724025" y="1533525"/>
          <p14:tracePt t="809" x="1684338" y="1533525"/>
          <p14:tracePt t="817" x="1633538" y="1533525"/>
          <p14:tracePt t="825" x="1593850" y="1533525"/>
          <p14:tracePt t="833" x="1563688" y="1533525"/>
          <p14:tracePt t="841" x="1543050" y="1533525"/>
          <p14:tracePt t="1011" x="1543050" y="1522413"/>
          <p14:tracePt t="1075" x="1543050" y="1512888"/>
          <p14:tracePt t="1211" x="1552575" y="1512888"/>
          <p14:tracePt t="1219" x="1582738" y="1533525"/>
          <p14:tracePt t="1227" x="1612900" y="1552575"/>
          <p14:tracePt t="1235" x="1643063" y="1582738"/>
          <p14:tracePt t="1243" x="1714500" y="1674813"/>
          <p14:tracePt t="1251" x="1804988" y="1714500"/>
          <p14:tracePt t="1259" x="1835150" y="1735138"/>
          <p14:tracePt t="1269" x="1865313" y="1754188"/>
          <p14:tracePt t="1274" x="1895475" y="1765300"/>
          <p14:tracePt t="1285" x="1916113" y="1765300"/>
          <p14:tracePt t="1291" x="1936750" y="1774825"/>
          <p14:tracePt t="1301" x="1946275" y="1774825"/>
          <p14:tracePt t="1308" x="1955800" y="1774825"/>
          <p14:tracePt t="1317" x="1966913" y="1774825"/>
          <p14:tracePt t="1325" x="1976438" y="1774825"/>
          <p14:tracePt t="1333" x="1985963" y="1774825"/>
          <p14:tracePt t="1341" x="1997075" y="1774825"/>
          <p14:tracePt t="1358" x="2006600" y="1765300"/>
          <p14:tracePt t="1365" x="2016125" y="1765300"/>
          <p14:tracePt t="1373" x="2016125" y="1754188"/>
          <p14:tracePt t="1381" x="2016125" y="1744663"/>
          <p14:tracePt t="1389" x="2027238" y="1744663"/>
          <p14:tracePt t="1405" x="2027238" y="1735138"/>
          <p14:tracePt t="1429" x="2036763" y="1735138"/>
          <p14:tracePt t="1437" x="2036763" y="1724025"/>
          <p14:tracePt t="1453" x="2036763" y="1714500"/>
          <p14:tracePt t="1469" x="2036763" y="1704975"/>
          <p14:tracePt t="1485" x="2036763" y="1693863"/>
          <p14:tracePt t="1501" x="2047875" y="1684338"/>
          <p14:tracePt t="1525" x="2047875" y="1674813"/>
          <p14:tracePt t="1541" x="2047875" y="1663700"/>
          <p14:tracePt t="1565" x="2047875" y="1654175"/>
          <p14:tracePt t="1825" x="2047875" y="1644650"/>
          <p14:tracePt t="1881" x="2057400" y="1644650"/>
          <p14:tracePt t="1897" x="2057400" y="1633538"/>
          <p14:tracePt t="1904" x="2066925" y="1633538"/>
          <p14:tracePt t="1913" x="2087563" y="1624013"/>
          <p14:tracePt t="1929" x="2108200" y="1612900"/>
          <p14:tracePt t="1937" x="2138363" y="1603375"/>
          <p14:tracePt t="1945" x="2168525" y="1603375"/>
          <p14:tracePt t="1953" x="2208213" y="1593850"/>
          <p14:tracePt t="1961" x="2259013" y="1593850"/>
          <p14:tracePt t="1969" x="2298700" y="1593850"/>
          <p14:tracePt t="1977" x="2339975" y="1582738"/>
          <p14:tracePt t="1985" x="2379663" y="1582738"/>
          <p14:tracePt t="1993" x="2439988" y="1582738"/>
          <p14:tracePt t="2006" x="2481263" y="1582738"/>
          <p14:tracePt t="2009" x="2520950" y="1582738"/>
          <p14:tracePt t="2017" x="2560638" y="1582738"/>
          <p14:tracePt t="2025" x="2622550" y="1582738"/>
          <p14:tracePt t="2033" x="2652713" y="1582738"/>
          <p14:tracePt t="2042" x="2682875" y="1582738"/>
          <p14:tracePt t="2049" x="2701925" y="1582738"/>
          <p14:tracePt t="2057" x="2722563" y="1582738"/>
          <p14:tracePt t="2065" x="2732088" y="1582738"/>
          <p14:tracePt t="2073" x="2743200" y="1582738"/>
          <p14:tracePt t="2081" x="2752725" y="1582738"/>
          <p14:tracePt t="2105" x="2763838" y="1582738"/>
          <p14:tracePt t="2139" x="2763838" y="1573213"/>
          <p14:tracePt t="2219" x="2773363" y="1573213"/>
          <p14:tracePt t="2227" x="2794000" y="1573213"/>
          <p14:tracePt t="2235" x="2833688" y="1573213"/>
          <p14:tracePt t="2243" x="2863850" y="1573213"/>
          <p14:tracePt t="2251" x="2984500" y="1573213"/>
          <p14:tracePt t="2259" x="3136900" y="1573213"/>
          <p14:tracePt t="2267" x="3287713" y="1573213"/>
          <p14:tracePt t="2275" x="3368675" y="1582738"/>
          <p14:tracePt t="2283" x="3529013" y="1582738"/>
          <p14:tracePt t="2291" x="3700463" y="1582738"/>
          <p14:tracePt t="2299" x="3781425" y="1582738"/>
          <p14:tracePt t="2307" x="3943350" y="1593850"/>
          <p14:tracePt t="2315" x="3994150" y="1593850"/>
          <p14:tracePt t="2323" x="4064000" y="1593850"/>
          <p14:tracePt t="2855" x="4064000" y="1603375"/>
          <p14:tracePt t="2872" x="4064000" y="1612900"/>
          <p14:tracePt t="2914" x="4064000" y="1624013"/>
          <p14:tracePt t="3058" x="4073525" y="1624013"/>
          <p14:tracePt t="3090" x="4073525" y="1633538"/>
          <p14:tracePt t="3098" x="4094163" y="1633538"/>
          <p14:tracePt t="3106" x="4124325" y="1633538"/>
          <p14:tracePt t="3114" x="4154488" y="1633538"/>
          <p14:tracePt t="3122" x="4214813" y="1633538"/>
          <p14:tracePt t="3130" x="4325938" y="1654175"/>
          <p14:tracePt t="3138" x="4416425" y="1654175"/>
          <p14:tracePt t="3146" x="4518025" y="1654175"/>
          <p14:tracePt t="3154" x="4648200" y="1654175"/>
          <p14:tracePt t="3161" x="4759325" y="1654175"/>
          <p14:tracePt t="3169" x="4840288" y="1644650"/>
          <p14:tracePt t="3177" x="4900613" y="1644650"/>
          <p14:tracePt t="3185" x="4981575" y="1633538"/>
          <p14:tracePt t="3193" x="5041900" y="1624013"/>
          <p14:tracePt t="3201" x="5083175" y="1624013"/>
          <p14:tracePt t="3209" x="5113338" y="1612900"/>
          <p14:tracePt t="3217" x="5153025" y="1603375"/>
          <p14:tracePt t="3225" x="5173663" y="1593850"/>
          <p14:tracePt t="3235" x="5192713" y="1582738"/>
          <p14:tracePt t="3243" x="5213350" y="1582738"/>
          <p14:tracePt t="3251" x="5224463" y="1573213"/>
          <p14:tracePt t="3258" x="5224463" y="1563688"/>
          <p14:tracePt t="3267" x="5233988" y="1563688"/>
          <p14:tracePt t="3283" x="5243513" y="1563688"/>
          <p14:tracePt t="3307" x="5254625" y="1563688"/>
          <p14:tracePt t="3403" x="5254625" y="1552575"/>
          <p14:tracePt t="3607" x="5273675" y="1552575"/>
          <p14:tracePt t="3614" x="5303838" y="1552575"/>
          <p14:tracePt t="3622" x="5354638" y="1552575"/>
          <p14:tracePt t="3630" x="5384800" y="1563688"/>
          <p14:tracePt t="3638" x="5445125" y="1573213"/>
          <p14:tracePt t="3645" x="5526088" y="1573213"/>
          <p14:tracePt t="3653" x="5676900" y="1593850"/>
          <p14:tracePt t="3662" x="5748338" y="1603375"/>
          <p14:tracePt t="3670" x="5829300" y="1624013"/>
          <p14:tracePt t="3678" x="5908675" y="1633538"/>
          <p14:tracePt t="3686" x="5940425" y="1633538"/>
          <p14:tracePt t="3694" x="5980113" y="1633538"/>
          <p14:tracePt t="3701" x="6010275" y="1644650"/>
          <p14:tracePt t="3709" x="6030913" y="1644650"/>
          <p14:tracePt t="3717" x="6040438" y="1644650"/>
          <p14:tracePt t="3725" x="6049963" y="1644650"/>
          <p14:tracePt t="3985" x="6061075" y="1644650"/>
          <p14:tracePt t="4006" x="6080125" y="1633538"/>
          <p14:tracePt t="4015" x="6111875" y="1633538"/>
          <p14:tracePt t="4023" x="6142038" y="1624013"/>
          <p14:tracePt t="4030" x="6181725" y="1624013"/>
          <p14:tracePt t="4038" x="6272213" y="1612900"/>
          <p14:tracePt t="4047" x="6373813" y="1612900"/>
          <p14:tracePt t="4057" x="6413500" y="1612900"/>
          <p14:tracePt t="4062" x="6494463" y="1612900"/>
          <p14:tracePt t="4073" x="6624638" y="1612900"/>
          <p14:tracePt t="4079" x="6726238" y="1612900"/>
          <p14:tracePt t="4089" x="6816725" y="1612900"/>
          <p14:tracePt t="4097" x="6877050" y="1612900"/>
          <p14:tracePt t="4105" x="6958013" y="1612900"/>
          <p14:tracePt t="4112" x="6999288" y="1624013"/>
          <p14:tracePt t="4120" x="7038975" y="1624013"/>
          <p14:tracePt t="4129" x="7069138" y="1624013"/>
          <p14:tracePt t="4136" x="7129463" y="1633538"/>
          <p14:tracePt t="4145" x="7150100" y="1633538"/>
          <p14:tracePt t="4152" x="7159625" y="1633538"/>
          <p14:tracePt t="4160" x="7170738" y="1633538"/>
          <p14:tracePt t="4477" x="7189788" y="1633538"/>
          <p14:tracePt t="4484" x="7219950" y="1633538"/>
          <p14:tracePt t="4493" x="7250113" y="1633538"/>
          <p14:tracePt t="4501" x="7291388" y="1633538"/>
          <p14:tracePt t="4508" x="7331075" y="1633538"/>
          <p14:tracePt t="4516" x="7391400" y="1633538"/>
          <p14:tracePt t="4524" x="7502525" y="1624013"/>
          <p14:tracePt t="4532" x="7532688" y="1624013"/>
          <p14:tracePt t="4540" x="7593013" y="1624013"/>
          <p14:tracePt t="4548" x="7653338" y="1624013"/>
          <p14:tracePt t="4556" x="7694613" y="1624013"/>
          <p14:tracePt t="4564" x="7724775" y="1624013"/>
          <p14:tracePt t="4572" x="7785100" y="1624013"/>
          <p14:tracePt t="4580" x="7815263" y="1624013"/>
          <p14:tracePt t="4587" x="7854950" y="1624013"/>
          <p14:tracePt t="4596" x="7905750" y="1624013"/>
          <p14:tracePt t="4603" x="7956550" y="1624013"/>
          <p14:tracePt t="4612" x="7996238" y="1624013"/>
          <p14:tracePt t="4621" x="8037513" y="1624013"/>
          <p14:tracePt t="4628" x="8077200" y="1624013"/>
          <p14:tracePt t="4637" x="8107363" y="1624013"/>
          <p14:tracePt t="4646" x="8137525" y="1624013"/>
          <p14:tracePt t="4653" x="8178800" y="1624013"/>
          <p14:tracePt t="4661" x="8188325" y="1624013"/>
          <p14:tracePt t="4817" x="8188325" y="1612900"/>
          <p14:tracePt t="4863" x="8197850" y="1612900"/>
          <p14:tracePt t="5033" x="8197850" y="1603375"/>
          <p14:tracePt t="5042" x="8208963" y="1603375"/>
          <p14:tracePt t="5050" x="8208963" y="1593850"/>
          <p14:tracePt t="5057" x="8218488" y="1582738"/>
          <p14:tracePt t="5065" x="8229600" y="1563688"/>
          <p14:tracePt t="5079" x="8229600" y="1552575"/>
          <p14:tracePt t="5087" x="8239125" y="1552575"/>
          <p14:tracePt t="5329" x="8239125" y="1563688"/>
          <p14:tracePt t="5378" x="8248650" y="1563688"/>
          <p14:tracePt t="5385" x="8259763" y="1563688"/>
          <p14:tracePt t="5393" x="8289925" y="1563688"/>
          <p14:tracePt t="5401" x="8308975" y="1563688"/>
          <p14:tracePt t="5409" x="8350250" y="1563688"/>
          <p14:tracePt t="5417" x="8380413" y="1563688"/>
          <p14:tracePt t="5425" x="8431213" y="1563688"/>
          <p14:tracePt t="5433" x="8440738" y="1563688"/>
          <p14:tracePt t="5441" x="8470900" y="1563688"/>
          <p14:tracePt t="5451" x="8521700" y="1563688"/>
          <p14:tracePt t="5457" x="8561388" y="1563688"/>
          <p14:tracePt t="5467" x="8602663" y="1563688"/>
          <p14:tracePt t="5472" x="8632825" y="1563688"/>
          <p14:tracePt t="5482" x="8672513" y="1563688"/>
          <p14:tracePt t="5488" x="8693150" y="1563688"/>
          <p14:tracePt t="5499" x="8712200" y="1563688"/>
          <p14:tracePt t="5506" x="8723313" y="1563688"/>
          <p14:tracePt t="5514" x="8732838" y="1563688"/>
          <p14:tracePt t="5531" x="8742363" y="1563688"/>
          <p14:tracePt t="5539" x="8753475" y="1563688"/>
          <p14:tracePt t="5555" x="8763000" y="1563688"/>
          <p14:tracePt t="5746" x="8763000" y="1552575"/>
          <p14:tracePt t="5780" x="8774113" y="1552575"/>
          <p14:tracePt t="5788" x="8793163" y="1543050"/>
          <p14:tracePt t="5796" x="8823325" y="1543050"/>
          <p14:tracePt t="5805" x="8864600" y="1522413"/>
          <p14:tracePt t="5812" x="8913813" y="1522413"/>
          <p14:tracePt t="5820" x="8945563" y="1512888"/>
          <p14:tracePt t="5828" x="8975725" y="1503363"/>
          <p14:tracePt t="5836" x="9015413" y="1492250"/>
          <p14:tracePt t="5844" x="9045575" y="1492250"/>
          <p14:tracePt t="5853" x="9075738" y="1492250"/>
          <p14:tracePt t="5860" x="9117013" y="1482725"/>
          <p14:tracePt t="5868" x="9147175" y="1482725"/>
          <p14:tracePt t="5876" x="9177338" y="1473200"/>
          <p14:tracePt t="5885" x="9207500" y="1473200"/>
          <p14:tracePt t="5892" x="9237663" y="1462088"/>
          <p14:tracePt t="5900" x="9288463" y="1462088"/>
          <p14:tracePt t="5908" x="9328150" y="1452563"/>
          <p14:tracePt t="5916" x="9409113" y="1452563"/>
          <p14:tracePt t="5924" x="9448800" y="1441450"/>
          <p14:tracePt t="5932" x="9490075" y="1431925"/>
          <p14:tracePt t="5940" x="9550400" y="1422400"/>
          <p14:tracePt t="5948" x="9631363" y="1401763"/>
          <p14:tracePt t="5957" x="9671050" y="1401763"/>
          <p14:tracePt t="5964" x="9731375" y="1392238"/>
          <p14:tracePt t="5972" x="9771063" y="1392238"/>
          <p14:tracePt t="5980" x="9801225" y="1381125"/>
          <p14:tracePt t="5988" x="9832975" y="1381125"/>
          <p14:tracePt t="5996" x="9863138" y="1381125"/>
          <p14:tracePt t="6004" x="9872663" y="1381125"/>
          <p14:tracePt t="6012" x="9893300" y="1371600"/>
          <p14:tracePt t="6022" x="9912350" y="1371600"/>
          <p14:tracePt t="6047" x="9932988" y="1371600"/>
          <p14:tracePt t="6054" x="9942513" y="1371600"/>
          <p14:tracePt t="6062" x="9972675" y="1362075"/>
          <p14:tracePt t="6070" x="10004425" y="1362075"/>
          <p14:tracePt t="6078" x="10053638" y="1362075"/>
          <p14:tracePt t="6086" x="10113963" y="1362075"/>
          <p14:tracePt t="6094" x="10206038" y="1362075"/>
          <p14:tracePt t="6102" x="10336213" y="1362075"/>
          <p14:tracePt t="6110" x="10477500" y="1371600"/>
          <p14:tracePt t="6118" x="10648950" y="1381125"/>
          <p14:tracePt t="6126" x="10820400" y="1411288"/>
          <p14:tracePt t="6134" x="10931525" y="1431925"/>
          <p14:tracePt t="6142" x="11063288" y="1441450"/>
          <p14:tracePt t="6150" x="11193463" y="1462088"/>
          <p14:tracePt t="6159" x="11295063" y="1462088"/>
          <p14:tracePt t="6167" x="11406188" y="1473200"/>
          <p14:tracePt t="6174" x="11515725" y="1473200"/>
          <p14:tracePt t="6183" x="11596688" y="1482725"/>
          <p14:tracePt t="6190" x="11647488" y="1503363"/>
          <p14:tracePt t="6198" x="11677650" y="1503363"/>
          <p14:tracePt t="6206" x="11687175" y="1503363"/>
          <p14:tracePt t="6419" x="11698288" y="1503363"/>
          <p14:tracePt t="6542" x="11698288" y="1512888"/>
          <p14:tracePt t="6565" x="11698288" y="1522413"/>
          <p14:tracePt t="6571" x="11698288" y="1533525"/>
          <p14:tracePt t="6581" x="11728450" y="1543050"/>
          <p14:tracePt t="6588" x="11758613" y="1573213"/>
          <p14:tracePt t="6598" x="11839575" y="1603375"/>
          <p14:tracePt t="6604" x="11918950" y="1612900"/>
          <p14:tracePt t="6611" x="11950700" y="1612900"/>
          <p14:tracePt t="6619" x="11969750" y="1624013"/>
          <p14:tracePt t="6627" x="11980863" y="1624013"/>
          <p14:tracePt t="6755" x="11939588" y="1644650"/>
          <p14:tracePt t="6763" x="11839575" y="1704975"/>
          <p14:tracePt t="6771" x="11758613" y="1744663"/>
          <p14:tracePt t="6779" x="11647488" y="1816100"/>
          <p14:tracePt t="6787" x="11536363" y="1876425"/>
          <p14:tracePt t="6795" x="11415713" y="1936750"/>
          <p14:tracePt t="6803" x="11214100" y="1997075"/>
          <p14:tracePt t="6811" x="11022013" y="2047875"/>
          <p14:tracePt t="6819" x="10841038" y="2078038"/>
          <p14:tracePt t="6827" x="10628313" y="2117725"/>
          <p14:tracePt t="6836" x="10225088" y="2159000"/>
          <p14:tracePt t="6845" x="9782175" y="2198688"/>
          <p14:tracePt t="6851" x="9358313" y="2228850"/>
          <p14:tracePt t="6861" x="9126538" y="2228850"/>
          <p14:tracePt t="6867" x="8401050" y="2228850"/>
          <p14:tracePt t="6877" x="7854950" y="2228850"/>
          <p14:tracePt t="6885" x="7432675" y="2249488"/>
          <p14:tracePt t="6893" x="6999288" y="2268538"/>
          <p14:tracePt t="6901" x="6473825" y="2370138"/>
          <p14:tracePt t="6909" x="6283325" y="2400300"/>
          <p14:tracePt t="6917" x="6010275" y="2481263"/>
          <p14:tracePt t="6925" x="5859463" y="2511425"/>
          <p14:tracePt t="6933" x="5737225" y="2520950"/>
          <p14:tracePt t="6941" x="5607050" y="2551113"/>
          <p14:tracePt t="6950" x="5495925" y="2562225"/>
          <p14:tracePt t="6957" x="5395913" y="2581275"/>
          <p14:tracePt t="6965" x="5334000" y="2592388"/>
          <p14:tracePt t="6973" x="5273675" y="2592388"/>
          <p14:tracePt t="6981" x="5183188" y="2592388"/>
          <p14:tracePt t="6989" x="5143500" y="2592388"/>
          <p14:tracePt t="6997" x="5113338" y="2592388"/>
          <p14:tracePt t="7014" x="5092700" y="2592388"/>
          <p14:tracePt t="7030" x="5092700" y="2581275"/>
          <p14:tracePt t="7037" x="5113338" y="2562225"/>
          <p14:tracePt t="7045" x="5132388" y="2541588"/>
          <p14:tracePt t="7053" x="5173663" y="2511425"/>
          <p14:tracePt t="7061" x="5224463" y="2470150"/>
          <p14:tracePt t="7069" x="5254625" y="2430463"/>
          <p14:tracePt t="7077" x="5284788" y="2349500"/>
          <p14:tracePt t="7085" x="5303838" y="2298700"/>
          <p14:tracePt t="7093" x="5334000" y="2249488"/>
          <p14:tracePt t="7101" x="5345113" y="2219325"/>
          <p14:tracePt t="7111" x="5364163" y="2189163"/>
          <p14:tracePt t="7117" x="5364163" y="2178050"/>
          <p14:tracePt t="7182" x="5364163" y="2168525"/>
          <p14:tracePt t="7206" x="5364163" y="2159000"/>
          <p14:tracePt t="7222" x="5345113" y="2138363"/>
          <p14:tracePt t="7230" x="5324475" y="2127250"/>
          <p14:tracePt t="7238" x="5303838" y="2117725"/>
          <p14:tracePt t="7246" x="5284788" y="2108200"/>
          <p14:tracePt t="7254" x="5264150" y="2097088"/>
          <p14:tracePt t="7262" x="5243513" y="2087563"/>
          <p14:tracePt t="7270" x="5203825" y="2078038"/>
          <p14:tracePt t="7278" x="5162550" y="2066925"/>
          <p14:tracePt t="7286" x="5132388" y="2057400"/>
          <p14:tracePt t="7294" x="5092700" y="2057400"/>
          <p14:tracePt t="7302" x="5062538" y="2047875"/>
          <p14:tracePt t="7311" x="5002213" y="2047875"/>
          <p14:tracePt t="7318" x="4891088" y="2047875"/>
          <p14:tracePt t="7326" x="4789488" y="2036763"/>
          <p14:tracePt t="7334" x="4678363" y="2017713"/>
          <p14:tracePt t="7342" x="4557713" y="2017713"/>
          <p14:tracePt t="7350" x="4446588" y="2017713"/>
          <p14:tracePt t="7358" x="4337050" y="2006600"/>
          <p14:tracePt t="7366" x="4205288" y="2006600"/>
          <p14:tracePt t="7374" x="4084638" y="2006600"/>
          <p14:tracePt t="7382" x="4033838" y="2006600"/>
          <p14:tracePt t="7390" x="3862388" y="2006600"/>
          <p14:tracePt t="7398" x="3771900" y="2006600"/>
          <p14:tracePt t="7408" x="3670300" y="2006600"/>
          <p14:tracePt t="7416" x="3600450" y="2006600"/>
          <p14:tracePt t="7424" x="3519488" y="2006600"/>
          <p14:tracePt t="7432" x="3387725" y="2006600"/>
          <p14:tracePt t="7440" x="3308350" y="2006600"/>
          <p14:tracePt t="7448" x="3267075" y="2006600"/>
          <p14:tracePt t="7456" x="3197225" y="2006600"/>
          <p14:tracePt t="7464" x="3116263" y="2006600"/>
          <p14:tracePt t="7472" x="3044825" y="2006600"/>
          <p14:tracePt t="7480" x="2944813" y="2006600"/>
          <p14:tracePt t="7488" x="2873375" y="2006600"/>
          <p14:tracePt t="7496" x="2794000" y="2006600"/>
          <p14:tracePt t="7504" x="2713038" y="2006600"/>
          <p14:tracePt t="7512" x="2641600" y="2006600"/>
          <p14:tracePt t="7520" x="2611438" y="2006600"/>
          <p14:tracePt t="7528" x="2571750" y="2006600"/>
          <p14:tracePt t="7536" x="2520950" y="2006600"/>
          <p14:tracePt t="7544" x="2481263" y="2006600"/>
          <p14:tracePt t="7552" x="2451100" y="2006600"/>
          <p14:tracePt t="7560" x="2420938" y="2017713"/>
          <p14:tracePt t="7568" x="2400300" y="2017713"/>
          <p14:tracePt t="7576" x="2370138" y="2017713"/>
          <p14:tracePt t="7584" x="2339975" y="2027238"/>
          <p14:tracePt t="7593" x="2328863" y="2027238"/>
          <p14:tracePt t="7600" x="2309813" y="2027238"/>
          <p14:tracePt t="7608" x="2298700" y="2027238"/>
          <p14:tracePt t="7616" x="2289175" y="2036763"/>
          <p14:tracePt t="7624" x="2279650" y="2036763"/>
          <p14:tracePt t="7632" x="2279650" y="2047875"/>
          <p14:tracePt t="7640" x="2268538" y="2047875"/>
          <p14:tracePt t="7648" x="2259013" y="2047875"/>
          <p14:tracePt t="7656" x="2238375" y="2057400"/>
          <p14:tracePt t="7666" x="2219325" y="2057400"/>
          <p14:tracePt t="7672" x="2178050" y="2066925"/>
          <p14:tracePt t="7682" x="2157413" y="2066925"/>
          <p14:tracePt t="7690" x="2127250" y="2066925"/>
          <p14:tracePt t="7698" x="2117725" y="2066925"/>
          <p14:tracePt t="7706" x="2097088" y="2066925"/>
          <p14:tracePt t="7722" x="2087563" y="2066925"/>
          <p14:tracePt t="7898" x="2097088" y="2066925"/>
          <p14:tracePt t="7914" x="2108200" y="2066925"/>
          <p14:tracePt t="7923" x="2117725" y="2066925"/>
          <p14:tracePt t="7940" x="2127250" y="2057400"/>
          <p14:tracePt t="7946" x="2138363" y="2057400"/>
          <p14:tracePt t="7956" x="2138363" y="2047875"/>
          <p14:tracePt t="7970" x="2147888" y="2047875"/>
          <p14:tracePt t="8126" x="2157413" y="2047875"/>
          <p14:tracePt t="8177" x="2168525" y="2047875"/>
          <p14:tracePt t="8182" x="2178050" y="2047875"/>
          <p14:tracePt t="8191" x="2187575" y="2036763"/>
          <p14:tracePt t="8198" x="2198688" y="2027238"/>
          <p14:tracePt t="8205" x="2219325" y="2027238"/>
          <p14:tracePt t="8215" x="2228850" y="2017713"/>
          <p14:tracePt t="8221" x="2228850" y="2006600"/>
          <p14:tracePt t="8231" x="2238375" y="2006600"/>
          <p14:tracePt t="8240" x="2249488" y="2006600"/>
          <p14:tracePt t="8247" x="2259013" y="2006600"/>
          <p14:tracePt t="8287" x="2268538" y="2006600"/>
          <p14:tracePt t="8295" x="2268538" y="1997075"/>
          <p14:tracePt t="8311" x="2279650" y="1997075"/>
          <p14:tracePt t="8319" x="2289175" y="1987550"/>
          <p14:tracePt t="8335" x="2298700" y="1987550"/>
          <p14:tracePt t="8343" x="2298700" y="1976438"/>
          <p14:tracePt t="8359" x="2298700" y="1966913"/>
          <p14:tracePt t="8375" x="2309813" y="1966913"/>
          <p14:tracePt t="8408" x="2319338" y="1955800"/>
          <p14:tracePt t="8512" x="2319338" y="1946275"/>
          <p14:tracePt t="8539" x="2328863" y="1946275"/>
          <p14:tracePt t="8586" x="2339975" y="1946275"/>
          <p14:tracePt t="8602" x="2349500" y="1946275"/>
          <p14:tracePt t="8610" x="2370138" y="1946275"/>
          <p14:tracePt t="8618" x="2379663" y="1946275"/>
          <p14:tracePt t="8626" x="2390775" y="1946275"/>
          <p14:tracePt t="8634" x="2400300" y="1946275"/>
          <p14:tracePt t="8641" x="2409825" y="1946275"/>
          <p14:tracePt t="8650" x="2420938" y="1946275"/>
          <p14:tracePt t="8657" x="2430463" y="1946275"/>
          <p14:tracePt t="8804" x="2439988" y="1946275"/>
          <p14:tracePt t="8812" x="2451100" y="1946275"/>
          <p14:tracePt t="8821" x="2481263" y="1946275"/>
          <p14:tracePt t="8827" x="2511425" y="1946275"/>
          <p14:tracePt t="8835" x="2541588" y="1946275"/>
          <p14:tracePt t="8843" x="2571750" y="1946275"/>
          <p14:tracePt t="8851" x="2611438" y="1946275"/>
          <p14:tracePt t="8858" x="2652713" y="1946275"/>
          <p14:tracePt t="8866" x="2692400" y="1946275"/>
          <p14:tracePt t="8874" x="2722563" y="1946275"/>
          <p14:tracePt t="8882" x="2782888" y="1946275"/>
          <p14:tracePt t="8890" x="2824163" y="1946275"/>
          <p14:tracePt t="8899" x="2863850" y="1946275"/>
          <p14:tracePt t="8906" x="2903538" y="1946275"/>
          <p14:tracePt t="8914" x="2954338" y="1946275"/>
          <p14:tracePt t="8923" x="2984500" y="1946275"/>
          <p14:tracePt t="8931" x="3025775" y="1946275"/>
          <p14:tracePt t="8939" x="3055938" y="1946275"/>
          <p14:tracePt t="8946" x="3086100" y="1946275"/>
          <p14:tracePt t="8954" x="3116263" y="1946275"/>
          <p14:tracePt t="8963" x="3125788" y="1946275"/>
          <p14:tracePt t="8970" x="3155950" y="1946275"/>
          <p14:tracePt t="8979" x="3167063" y="1946275"/>
          <p14:tracePt t="8987" x="3197225" y="1946275"/>
          <p14:tracePt t="9004" x="3236913" y="1946275"/>
          <p14:tracePt t="9019" x="3267075" y="1946275"/>
          <p14:tracePt t="9027" x="3287713" y="1946275"/>
          <p14:tracePt t="9034" x="3308350" y="1946275"/>
          <p14:tracePt t="9042" x="3317875" y="1946275"/>
          <p14:tracePt t="9053" x="3338513" y="1946275"/>
          <p14:tracePt t="9059" x="3368675" y="1946275"/>
          <p14:tracePt t="9069" x="3387725" y="1946275"/>
          <p14:tracePt t="9077" x="3417888" y="1946275"/>
          <p14:tracePt t="9085" x="3438525" y="1946275"/>
          <p14:tracePt t="9093" x="3479800" y="1946275"/>
          <p14:tracePt t="9101" x="3519488" y="1946275"/>
          <p14:tracePt t="9109" x="3579813" y="1955800"/>
          <p14:tracePt t="9116" x="3660775" y="1955800"/>
          <p14:tracePt t="9125" x="3751263" y="1976438"/>
          <p14:tracePt t="9132" x="3811588" y="1987550"/>
          <p14:tracePt t="9141" x="3892550" y="1997075"/>
          <p14:tracePt t="9148" x="3973513" y="1997075"/>
          <p14:tracePt t="9156" x="4013200" y="2006600"/>
          <p14:tracePt t="9164" x="4094163" y="2006600"/>
          <p14:tracePt t="9173" x="4205288" y="2027238"/>
          <p14:tracePt t="9180" x="4265613" y="2036763"/>
          <p14:tracePt t="9188" x="4305300" y="2036763"/>
          <p14:tracePt t="9196" x="4367213" y="2036763"/>
          <p14:tracePt t="9204" x="4427538" y="2036763"/>
          <p14:tracePt t="9212" x="4457700" y="2036763"/>
          <p14:tracePt t="9220" x="4487863" y="2036763"/>
          <p14:tracePt t="9761" x="4497388" y="2036763"/>
          <p14:tracePt t="9777" x="4518025" y="2027238"/>
          <p14:tracePt t="9784" x="4538663" y="2027238"/>
          <p14:tracePt t="9792" x="4568825" y="2017713"/>
          <p14:tracePt t="9800" x="4598988" y="2017713"/>
          <p14:tracePt t="9809" x="4629150" y="2017713"/>
          <p14:tracePt t="9816" x="4659313" y="2006600"/>
          <p14:tracePt t="9824" x="4699000" y="2006600"/>
          <p14:tracePt t="9831" x="4729163" y="2006600"/>
          <p14:tracePt t="9840" x="4759325" y="1997075"/>
          <p14:tracePt t="9848" x="4779963" y="1997075"/>
          <p14:tracePt t="9856" x="4789488" y="1997075"/>
          <p14:tracePt t="9864" x="4800600" y="1997075"/>
          <p14:tracePt t="10254" x="4810125" y="1997075"/>
          <p14:tracePt t="10262" x="4840288" y="1987550"/>
          <p14:tracePt t="10270" x="4891088" y="1987550"/>
          <p14:tracePt t="10279" x="4930775" y="1987550"/>
          <p14:tracePt t="10286" x="4981575" y="1987550"/>
          <p14:tracePt t="10294" x="5041900" y="1987550"/>
          <p14:tracePt t="10301" x="5122863" y="1987550"/>
          <p14:tracePt t="10308" x="5173663" y="1987550"/>
          <p14:tracePt t="10317" x="5294313" y="1987550"/>
          <p14:tracePt t="10325" x="5364163" y="1987550"/>
          <p14:tracePt t="10332" x="5445125" y="1987550"/>
          <p14:tracePt t="10341" x="5486400" y="1987550"/>
          <p14:tracePt t="10348" x="5526088" y="1987550"/>
          <p14:tracePt t="10357" x="5556250" y="1987550"/>
          <p14:tracePt t="10363" x="5576888" y="1987550"/>
          <p14:tracePt t="10379" x="5586413" y="1987550"/>
          <p14:tracePt t="10841" x="5607050" y="1987550"/>
          <p14:tracePt t="10848" x="5637213" y="1987550"/>
          <p14:tracePt t="10857" x="5676900" y="1976438"/>
          <p14:tracePt t="10865" x="5737225" y="1976438"/>
          <p14:tracePt t="10871" x="5808663" y="1976438"/>
          <p14:tracePt t="10879" x="5940425" y="1976438"/>
          <p14:tracePt t="10888" x="6061075" y="1976438"/>
          <p14:tracePt t="10895" x="6130925" y="1976438"/>
          <p14:tracePt t="10904" x="6251575" y="1976438"/>
          <p14:tracePt t="10912" x="6343650" y="1976438"/>
          <p14:tracePt t="10919" x="6423025" y="1976438"/>
          <p14:tracePt t="10927" x="6494463" y="1976438"/>
          <p14:tracePt t="10935" x="6554788" y="1976438"/>
          <p14:tracePt t="10943" x="6584950" y="1976438"/>
          <p14:tracePt t="10951" x="6594475" y="1976438"/>
          <p14:tracePt t="10978" x="6605588" y="1976438"/>
          <p14:tracePt t="11172" x="6635750" y="1966913"/>
          <p14:tracePt t="11181" x="6665913" y="1955800"/>
          <p14:tracePt t="11188" x="6726238" y="1936750"/>
          <p14:tracePt t="11195" x="6846888" y="1895475"/>
          <p14:tracePt t="11202" x="6937375" y="1876425"/>
          <p14:tracePt t="11211" x="7078663" y="1835150"/>
          <p14:tracePt t="11218" x="7291388" y="1795463"/>
          <p14:tracePt t="11225" x="7402513" y="1784350"/>
          <p14:tracePt t="11234" x="7593013" y="1735138"/>
          <p14:tracePt t="11242" x="7653338" y="1735138"/>
          <p14:tracePt t="11250" x="7785100" y="1704975"/>
          <p14:tracePt t="11259" x="7835900" y="1693863"/>
          <p14:tracePt t="11266" x="7875588" y="1693863"/>
          <p14:tracePt t="11276" x="7896225" y="1684338"/>
          <p14:tracePt t="11308" x="7896225" y="1674813"/>
          <p14:tracePt t="11332" x="7905750" y="1674813"/>
          <p14:tracePt t="11560" x="7916863" y="1724025"/>
          <p14:tracePt t="11568" x="7926388" y="1784350"/>
          <p14:tracePt t="11577" x="7935913" y="1846263"/>
          <p14:tracePt t="11585" x="7947025" y="1885950"/>
          <p14:tracePt t="11590" x="7956550" y="1925638"/>
          <p14:tracePt t="11598" x="7956550" y="1966913"/>
          <p14:tracePt t="11607" x="7956550" y="2027238"/>
          <p14:tracePt t="11614" x="7956550" y="2036763"/>
          <p14:tracePt t="11623" x="7956550" y="2066925"/>
          <p14:tracePt t="11630" x="7956550" y="2078038"/>
          <p14:tracePt t="11639" x="7956550" y="2087563"/>
          <p14:tracePt t="11646" x="7956550" y="2097088"/>
          <p14:tracePt t="11888" x="7966075" y="2097088"/>
          <p14:tracePt t="11904" x="7966075" y="2087563"/>
          <p14:tracePt t="11927" x="7966075" y="2078038"/>
          <p14:tracePt t="11935" x="7977188" y="2078038"/>
          <p14:tracePt t="11943" x="7986713" y="2057400"/>
          <p14:tracePt t="11951" x="7996238" y="2036763"/>
          <p14:tracePt t="11960" x="8007350" y="2017713"/>
          <p14:tracePt t="11967" x="8007350" y="2006600"/>
          <p14:tracePt t="11976" x="8016875" y="1997075"/>
          <p14:tracePt t="12114" x="8026400" y="1997075"/>
          <p14:tracePt t="12122" x="8026400" y="2006600"/>
          <p14:tracePt t="12129" x="8047038" y="2017713"/>
          <p14:tracePt t="12137" x="8047038" y="2027238"/>
          <p14:tracePt t="12146" x="8058150" y="2027238"/>
          <p14:tracePt t="12153" x="8067675" y="2036763"/>
          <p14:tracePt t="12170" x="8077200" y="2047875"/>
          <p14:tracePt t="12440" x="8077200" y="2057400"/>
          <p14:tracePt t="12455" x="8077200" y="2066925"/>
          <p14:tracePt t="12477" x="8088313" y="2066925"/>
          <p14:tracePt t="12484" x="8097838" y="2078038"/>
          <p14:tracePt t="12492" x="8128000" y="2078038"/>
          <p14:tracePt t="12500" x="8178800" y="2087563"/>
          <p14:tracePt t="12508" x="8229600" y="2087563"/>
          <p14:tracePt t="12516" x="8299450" y="2108200"/>
          <p14:tracePt t="12524" x="8329613" y="2108200"/>
          <p14:tracePt t="12532" x="8380413" y="2108200"/>
          <p14:tracePt t="12540" x="8461375" y="2108200"/>
          <p14:tracePt t="12548" x="8510588" y="2108200"/>
          <p14:tracePt t="12556" x="8561388" y="2108200"/>
          <p14:tracePt t="12564" x="8591550" y="2108200"/>
          <p14:tracePt t="12572" x="8621713" y="2108200"/>
          <p14:tracePt t="12580" x="8651875" y="2108200"/>
          <p14:tracePt t="12588" x="8682038" y="2108200"/>
          <p14:tracePt t="12596" x="8712200" y="2108200"/>
          <p14:tracePt t="12604" x="8732838" y="2097088"/>
          <p14:tracePt t="12612" x="8774113" y="2097088"/>
          <p14:tracePt t="12620" x="8793163" y="2087563"/>
          <p14:tracePt t="12628" x="8834438" y="2078038"/>
          <p14:tracePt t="12635" x="8864600" y="2066925"/>
          <p14:tracePt t="12646" x="8883650" y="2057400"/>
          <p14:tracePt t="12652" x="8904288" y="2047875"/>
          <p14:tracePt t="12662" x="8934450" y="2047875"/>
          <p14:tracePt t="12667" x="8945563" y="2036763"/>
          <p14:tracePt t="12678" x="8955088" y="2027238"/>
          <p14:tracePt t="13410" x="8964613" y="2047875"/>
          <p14:tracePt t="13417" x="8985250" y="2057400"/>
          <p14:tracePt t="13425" x="9005888" y="2078038"/>
          <p14:tracePt t="13433" x="9024938" y="2087563"/>
          <p14:tracePt t="13441" x="9075738" y="2108200"/>
          <p14:tracePt t="13449" x="9136063" y="2147888"/>
          <p14:tracePt t="13457" x="9156700" y="2168525"/>
          <p14:tracePt t="13465" x="9186863" y="2178050"/>
          <p14:tracePt t="13475" x="9217025" y="2189163"/>
          <p14:tracePt t="13481" x="9247188" y="2198688"/>
          <p14:tracePt t="13491" x="9256713" y="2208213"/>
          <p14:tracePt t="13498" x="9267825" y="2208213"/>
          <p14:tracePt t="13507" x="9277350" y="2208213"/>
          <p14:tracePt t="13732" x="9277350" y="2198688"/>
          <p14:tracePt t="13748" x="9277350" y="2189163"/>
          <p14:tracePt t="13758" x="9277350" y="2178050"/>
          <p14:tracePt t="13764" x="9288463" y="2159000"/>
          <p14:tracePt t="13772" x="9297988" y="2127250"/>
          <p14:tracePt t="13781" x="9318625" y="2108200"/>
          <p14:tracePt t="13789" x="9328150" y="2087563"/>
          <p14:tracePt t="13798" x="9348788" y="2066925"/>
          <p14:tracePt t="13806" x="9358313" y="2047875"/>
          <p14:tracePt t="13813" x="9388475" y="2017713"/>
          <p14:tracePt t="13821" x="9409113" y="1997075"/>
          <p14:tracePt t="13829" x="9428163" y="1976438"/>
          <p14:tracePt t="13837" x="9448800" y="1955800"/>
          <p14:tracePt t="13845" x="9469438" y="1946275"/>
          <p14:tracePt t="13853" x="9478963" y="1936750"/>
          <p14:tracePt t="13869" x="9478963" y="1925638"/>
          <p14:tracePt t="13877" x="9490075" y="1925638"/>
          <p14:tracePt t="14159" x="9499600" y="1925638"/>
          <p14:tracePt t="14175" x="9509125" y="1925638"/>
          <p14:tracePt t="14183" x="9529763" y="1925638"/>
          <p14:tracePt t="14191" x="9569450" y="1936750"/>
          <p14:tracePt t="14199" x="9599613" y="1946275"/>
          <p14:tracePt t="14207" x="9650413" y="1955800"/>
          <p14:tracePt t="14215" x="9701213" y="1966913"/>
          <p14:tracePt t="14223" x="9761538" y="1976438"/>
          <p14:tracePt t="14231" x="9842500" y="1997075"/>
          <p14:tracePt t="14239" x="9902825" y="2006600"/>
          <p14:tracePt t="14247" x="9942513" y="2006600"/>
          <p14:tracePt t="14255" x="9972675" y="2006600"/>
          <p14:tracePt t="14263" x="9993313" y="2006600"/>
          <p14:tracePt t="14271" x="10004425" y="2006600"/>
          <p14:tracePt t="14287" x="10013950" y="2006600"/>
          <p14:tracePt t="15585" x="10004425" y="2006600"/>
          <p14:tracePt t="15593" x="9983788" y="2017713"/>
          <p14:tracePt t="15601" x="9953625" y="2017713"/>
          <p14:tracePt t="15609" x="9923463" y="2017713"/>
          <p14:tracePt t="15617" x="9863138" y="2036763"/>
          <p14:tracePt t="15625" x="9782175" y="2036763"/>
          <p14:tracePt t="15633" x="9710738" y="2057400"/>
          <p14:tracePt t="15641" x="9539288" y="2087563"/>
          <p14:tracePt t="15649" x="9348788" y="2117725"/>
          <p14:tracePt t="15657" x="9177338" y="2147888"/>
          <p14:tracePt t="15665" x="8793163" y="2208213"/>
          <p14:tracePt t="15673" x="8440738" y="2228850"/>
          <p14:tracePt t="15681" x="7935913" y="2249488"/>
          <p14:tracePt t="15689" x="7532688" y="2298700"/>
          <p14:tracePt t="15699" x="6827838" y="2379663"/>
          <p14:tracePt t="15705" x="6272213" y="2451100"/>
          <p14:tracePt t="15715" x="5868988" y="2520950"/>
          <p14:tracePt t="15721" x="5426075" y="2592388"/>
          <p14:tracePt t="15731" x="4972050" y="2662238"/>
          <p14:tracePt t="15739" x="4719638" y="2692400"/>
          <p14:tracePt t="15747" x="4568825" y="2733675"/>
          <p14:tracePt t="15755" x="4305300" y="2763838"/>
          <p14:tracePt t="15763" x="4133850" y="2813050"/>
          <p14:tracePt t="15771" x="3962400" y="2844800"/>
          <p14:tracePt t="15779" x="3841750" y="2874963"/>
          <p14:tracePt t="15787" x="3741738" y="2894013"/>
          <p14:tracePt t="15795" x="3660775" y="2914650"/>
          <p14:tracePt t="15803" x="3579813" y="2935288"/>
          <p14:tracePt t="15811" x="3449638" y="2965450"/>
          <p14:tracePt t="15819" x="3348038" y="2984500"/>
          <p14:tracePt t="15827" x="3246438" y="3016250"/>
          <p14:tracePt t="15834" x="3176588" y="3025775"/>
          <p14:tracePt t="15843" x="3014663" y="3055938"/>
          <p14:tracePt t="15851" x="2924175" y="3055938"/>
          <p14:tracePt t="15859" x="2824163" y="3086100"/>
          <p14:tracePt t="15868" x="2743200" y="3095625"/>
          <p14:tracePt t="15875" x="2632075" y="3116263"/>
          <p14:tracePt t="15883" x="2551113" y="3116263"/>
          <p14:tracePt t="15891" x="2470150" y="3125788"/>
          <p14:tracePt t="15899" x="2420938" y="3125788"/>
          <p14:tracePt t="15907" x="2359025" y="3136900"/>
          <p14:tracePt t="15915" x="2328863" y="3136900"/>
          <p14:tracePt t="15923" x="2279650" y="3146425"/>
          <p14:tracePt t="15931" x="2238375" y="3146425"/>
          <p14:tracePt t="15939" x="2198688" y="3155950"/>
          <p14:tracePt t="15947" x="2178050" y="3155950"/>
          <p14:tracePt t="15955" x="2157413" y="3155950"/>
          <p14:tracePt t="16003" x="2147888" y="3155950"/>
          <p14:tracePt t="16013" x="2138363" y="3155950"/>
          <p14:tracePt t="16019" x="2117725" y="3155950"/>
          <p14:tracePt t="16029" x="2108200" y="3155950"/>
          <p14:tracePt t="16045" x="2097088" y="3146425"/>
          <p14:tracePt t="16053" x="2097088" y="3136900"/>
          <p14:tracePt t="16061" x="2087563" y="3125788"/>
          <p14:tracePt t="16069" x="2078038" y="3106738"/>
          <p14:tracePt t="16077" x="2078038" y="3095625"/>
          <p14:tracePt t="16085" x="2057400" y="3076575"/>
          <p14:tracePt t="16093" x="2057400" y="3046413"/>
          <p14:tracePt t="16101" x="2036763" y="3005138"/>
          <p14:tracePt t="16109" x="2027238" y="2965450"/>
          <p14:tracePt t="16116" x="2006600" y="2924175"/>
          <p14:tracePt t="16125" x="1976438" y="2874963"/>
          <p14:tracePt t="16133" x="1955800" y="2824163"/>
          <p14:tracePt t="16141" x="1946275" y="2794000"/>
          <p14:tracePt t="16149" x="1936750" y="2773363"/>
          <p14:tracePt t="16165" x="1936750" y="2752725"/>
          <p14:tracePt t="16173" x="1936750" y="2743200"/>
          <p14:tracePt t="16181" x="1936750" y="2713038"/>
          <p14:tracePt t="16189" x="1936750" y="2682875"/>
          <p14:tracePt t="16197" x="1936750" y="2652713"/>
          <p14:tracePt t="16205" x="1936750" y="2622550"/>
          <p14:tracePt t="16213" x="1936750" y="2601913"/>
          <p14:tracePt t="16221" x="1946275" y="2571750"/>
          <p14:tracePt t="16229" x="1946275" y="2562225"/>
          <p14:tracePt t="16237" x="1955800" y="2541588"/>
          <p14:tracePt t="16247" x="1966913" y="2520950"/>
          <p14:tracePt t="16253" x="1966913" y="2501900"/>
          <p14:tracePt t="16263" x="1976438" y="2490788"/>
          <p14:tracePt t="16269" x="1985963" y="2481263"/>
          <p14:tracePt t="16407" x="1985963" y="2470150"/>
          <p14:tracePt t="16447" x="1985963" y="2460625"/>
          <p14:tracePt t="16463" x="1997075" y="2451100"/>
          <p14:tracePt t="16471" x="2006600" y="2439988"/>
          <p14:tracePt t="16479" x="2027238" y="2439988"/>
          <p14:tracePt t="16487" x="2027238" y="2430463"/>
          <p14:tracePt t="16495" x="2047875" y="2430463"/>
          <p14:tracePt t="16503" x="2078038" y="2420938"/>
          <p14:tracePt t="16511" x="2097088" y="2409825"/>
          <p14:tracePt t="16519" x="2117725" y="2400300"/>
          <p14:tracePt t="16529" x="2147888" y="2390775"/>
          <p14:tracePt t="16535" x="2178050" y="2390775"/>
          <p14:tracePt t="16545" x="2219325" y="2379663"/>
          <p14:tracePt t="16551" x="2249488" y="2370138"/>
          <p14:tracePt t="16561" x="2298700" y="2360613"/>
          <p14:tracePt t="16567" x="2328863" y="2360613"/>
          <p14:tracePt t="16577" x="2349500" y="2349500"/>
          <p14:tracePt t="16585" x="2359025" y="2349500"/>
          <p14:tracePt t="16593" x="2370138" y="2349500"/>
          <p14:tracePt t="16609" x="2379663" y="2339975"/>
          <p14:tracePt t="16780" x="2379663" y="2330450"/>
          <p14:tracePt t="16907" x="2390775" y="2330450"/>
          <p14:tracePt t="16915" x="2409825" y="2330450"/>
          <p14:tracePt t="16923" x="2439988" y="2330450"/>
          <p14:tracePt t="16931" x="2481263" y="2330450"/>
          <p14:tracePt t="16939" x="2520950" y="2330450"/>
          <p14:tracePt t="16947" x="2560638" y="2330450"/>
          <p14:tracePt t="16954" x="2622550" y="2330450"/>
          <p14:tracePt t="16962" x="2652713" y="2330450"/>
          <p14:tracePt t="16971" x="2701925" y="2330450"/>
          <p14:tracePt t="16979" x="2752725" y="2330450"/>
          <p14:tracePt t="16987" x="2782888" y="2330450"/>
          <p14:tracePt t="16995" x="2813050" y="2330450"/>
          <p14:tracePt t="17003" x="2824163" y="2330450"/>
          <p14:tracePt t="17013" x="2843213" y="2330450"/>
          <p14:tracePt t="17019" x="2873375" y="2330450"/>
          <p14:tracePt t="17027" x="2894013" y="2330450"/>
          <p14:tracePt t="17035" x="2924175" y="2330450"/>
          <p14:tracePt t="17043" x="2944813" y="2330450"/>
          <p14:tracePt t="17051" x="2974975" y="2330450"/>
          <p14:tracePt t="17067" x="3005138" y="2330450"/>
          <p14:tracePt t="17075" x="3025775" y="2330450"/>
          <p14:tracePt t="17082" x="3044825" y="2330450"/>
          <p14:tracePt t="17090" x="3055938" y="2330450"/>
          <p14:tracePt t="17253" x="3065463" y="2330450"/>
          <p14:tracePt t="17260" x="3086100" y="2330450"/>
          <p14:tracePt t="17269" x="3116263" y="2330450"/>
          <p14:tracePt t="17277" x="3146425" y="2330450"/>
          <p14:tracePt t="17285" x="3197225" y="2330450"/>
          <p14:tracePt t="17293" x="3257550" y="2330450"/>
          <p14:tracePt t="17301" x="3317875" y="2330450"/>
          <p14:tracePt t="17309" x="3378200" y="2330450"/>
          <p14:tracePt t="17317" x="3429000" y="2330450"/>
          <p14:tracePt t="17324" x="3479800" y="2330450"/>
          <p14:tracePt t="17333" x="3519488" y="2330450"/>
          <p14:tracePt t="17341" x="3559175" y="2330450"/>
          <p14:tracePt t="17348" x="3570288" y="2330450"/>
          <p14:tracePt t="17399" x="3579813" y="2330450"/>
          <p14:tracePt t="17407" x="3589338" y="2330450"/>
          <p14:tracePt t="17415" x="3609975" y="2330450"/>
          <p14:tracePt t="17422" x="3651250" y="2330450"/>
          <p14:tracePt t="17431" x="3681413" y="2319338"/>
          <p14:tracePt t="17438" x="3730625" y="2319338"/>
          <p14:tracePt t="17447" x="3771900" y="2319338"/>
          <p14:tracePt t="17454" x="3802063" y="2319338"/>
          <p14:tracePt t="17463" x="3852863" y="2319338"/>
          <p14:tracePt t="17470" x="3883025" y="2319338"/>
          <p14:tracePt t="17478" x="3913188" y="2319338"/>
          <p14:tracePt t="17487" x="3943350" y="2319338"/>
          <p14:tracePt t="17495" x="3962400" y="2319338"/>
          <p14:tracePt t="17502" x="3994150" y="2319338"/>
          <p14:tracePt t="17511" x="4013200" y="2319338"/>
          <p14:tracePt t="17518" x="4024313" y="2319338"/>
          <p14:tracePt t="17526" x="4033838" y="2319338"/>
          <p14:tracePt t="17535" x="4043363" y="2319338"/>
          <p14:tracePt t="17542" x="4073525" y="2319338"/>
          <p14:tracePt t="17551" x="4094163" y="2319338"/>
          <p14:tracePt t="17559" x="4114800" y="2309813"/>
          <p14:tracePt t="17567" x="4144963" y="2309813"/>
          <p14:tracePt t="17574" x="4175125" y="2309813"/>
          <p14:tracePt t="17583" x="4214813" y="2309813"/>
          <p14:tracePt t="17591" x="4256088" y="2309813"/>
          <p14:tracePt t="17598" x="4325938" y="2309813"/>
          <p14:tracePt t="17606" x="4386263" y="2309813"/>
          <p14:tracePt t="17615" x="4457700" y="2309813"/>
          <p14:tracePt t="17622" x="4557713" y="2309813"/>
          <p14:tracePt t="17631" x="4598988" y="2309813"/>
          <p14:tracePt t="17638" x="4678363" y="2330450"/>
          <p14:tracePt t="17649" x="4759325" y="2339975"/>
          <p14:tracePt t="17655" x="4800600" y="2339975"/>
          <p14:tracePt t="17664" x="4830763" y="2339975"/>
          <p14:tracePt t="17672" x="4860925" y="2339975"/>
          <p14:tracePt t="17681" x="4881563" y="2349500"/>
          <p14:tracePt t="17697" x="4891088" y="2349500"/>
          <p14:tracePt t="18165" x="4921250" y="2349500"/>
          <p14:tracePt t="18172" x="4951413" y="2349500"/>
          <p14:tracePt t="18180" x="5011738" y="2349500"/>
          <p14:tracePt t="18187" x="5102225" y="2349500"/>
          <p14:tracePt t="18195" x="5183188" y="2349500"/>
          <p14:tracePt t="18203" x="5243513" y="2349500"/>
          <p14:tracePt t="18211" x="5314950" y="2349500"/>
          <p14:tracePt t="18221" x="5354638" y="2349500"/>
          <p14:tracePt t="18229" x="5445125" y="2349500"/>
          <p14:tracePt t="18237" x="5535613" y="2349500"/>
          <p14:tracePt t="18245" x="5586413" y="2360613"/>
          <p14:tracePt t="18253" x="5627688" y="2360613"/>
          <p14:tracePt t="18261" x="5646738" y="2360613"/>
          <p14:tracePt t="18268" x="5688013" y="2360613"/>
          <p14:tracePt t="18277" x="5707063" y="2360613"/>
          <p14:tracePt t="18285" x="5718175" y="2360613"/>
          <p14:tracePt t="18293" x="5727700" y="2360613"/>
          <p14:tracePt t="18301" x="5737225" y="2360613"/>
          <p14:tracePt t="18309" x="5748338" y="2360613"/>
          <p14:tracePt t="18317" x="5757863" y="2360613"/>
          <p14:tracePt t="18341" x="5768975" y="2360613"/>
          <p14:tracePt t="18349" x="5778500" y="2360613"/>
          <p14:tracePt t="18357" x="5788025" y="2360613"/>
          <p14:tracePt t="18365" x="5799138" y="2360613"/>
          <p14:tracePt t="18381" x="5829300" y="2360613"/>
          <p14:tracePt t="18389" x="5848350" y="2349500"/>
          <p14:tracePt t="18397" x="5859463" y="2339975"/>
          <p14:tracePt t="18405" x="5868988" y="2339975"/>
          <p14:tracePt t="18413" x="5908675" y="2330450"/>
          <p14:tracePt t="18421" x="5949950" y="2319338"/>
          <p14:tracePt t="18429" x="6010275" y="2289175"/>
          <p14:tracePt t="18436" x="6070600" y="2268538"/>
          <p14:tracePt t="18445" x="6121400" y="2268538"/>
          <p14:tracePt t="18453" x="6161088" y="2259013"/>
          <p14:tracePt t="18461" x="6221413" y="2238375"/>
          <p14:tracePt t="18469" x="6262688" y="2228850"/>
          <p14:tracePt t="18477" x="6343650" y="2219325"/>
          <p14:tracePt t="18485" x="6403975" y="2219325"/>
          <p14:tracePt t="18495" x="6443663" y="2208213"/>
          <p14:tracePt t="18503" x="6494463" y="2198688"/>
          <p14:tracePt t="18511" x="6524625" y="2198688"/>
          <p14:tracePt t="18527" x="6534150" y="2198688"/>
          <p14:tracePt t="18535" x="6545263" y="2189163"/>
          <p14:tracePt t="18971" x="6545263" y="2198688"/>
          <p14:tracePt t="19146" x="6534150" y="2198688"/>
          <p14:tracePt t="19164" x="6515100" y="2198688"/>
          <p14:tracePt t="19173" x="6494463" y="2198688"/>
          <p14:tracePt t="19180" x="6464300" y="2208213"/>
          <p14:tracePt t="19188" x="6443663" y="2208213"/>
          <p14:tracePt t="19196" x="6434138" y="2208213"/>
          <p14:tracePt t="19204" x="6423025" y="2208213"/>
          <p14:tracePt t="19211" x="6423025" y="2219325"/>
          <p14:tracePt t="19219" x="6413500" y="2219325"/>
          <p14:tracePt t="19227" x="6413500" y="2228850"/>
          <p14:tracePt t="19235" x="6403975" y="2228850"/>
          <p14:tracePt t="19251" x="6392863" y="2228850"/>
          <p14:tracePt t="19283" x="6383338" y="2228850"/>
          <p14:tracePt t="19299" x="6373813" y="2228850"/>
          <p14:tracePt t="19309" x="6362700" y="2228850"/>
          <p14:tracePt t="19315" x="6353175" y="2228850"/>
          <p14:tracePt t="19325" x="6332538" y="2228850"/>
          <p14:tracePt t="19331" x="6313488" y="2228850"/>
          <p14:tracePt t="19341" x="6272213" y="2238375"/>
          <p14:tracePt t="19347" x="6211888" y="2249488"/>
          <p14:tracePt t="19357" x="6130925" y="2268538"/>
          <p14:tracePt t="19365" x="6030913" y="2268538"/>
          <p14:tracePt t="19374" x="5859463" y="2279650"/>
          <p14:tracePt t="19381" x="5657850" y="2298700"/>
          <p14:tracePt t="19389" x="5264150" y="2298700"/>
          <p14:tracePt t="19397" x="4840288" y="2298700"/>
          <p14:tracePt t="19405" x="4305300" y="2298700"/>
          <p14:tracePt t="19413" x="3609975" y="2298700"/>
          <p14:tracePt t="19421" x="3216275" y="2339975"/>
          <p14:tracePt t="19429" x="2824163" y="2360613"/>
          <p14:tracePt t="19437" x="2652713" y="2390775"/>
          <p14:tracePt t="19445" x="2379663" y="2430463"/>
          <p14:tracePt t="19453" x="2228850" y="2439988"/>
          <p14:tracePt t="19461" x="2097088" y="2470150"/>
          <p14:tracePt t="19470" x="2036763" y="2490788"/>
          <p14:tracePt t="19477" x="2016125" y="2501900"/>
          <p14:tracePt t="19485" x="1985963" y="2520950"/>
          <p14:tracePt t="19493" x="1976438" y="2520950"/>
          <p14:tracePt t="19500" x="1966913" y="2520950"/>
          <p14:tracePt t="19509" x="1955800" y="2532063"/>
          <p14:tracePt t="19518" x="1955800" y="2541588"/>
          <p14:tracePt t="19525" x="1946275" y="2562225"/>
          <p14:tracePt t="19534" x="1946275" y="2571750"/>
          <p14:tracePt t="19550" x="1936750" y="2592388"/>
          <p14:tracePt t="19558" x="1936750" y="2611438"/>
          <p14:tracePt t="19565" x="1936750" y="2622550"/>
          <p14:tracePt t="19581" x="1925638" y="2641600"/>
          <p14:tracePt t="19591" x="1925638" y="2652713"/>
          <p14:tracePt t="19597" x="1916113" y="2673350"/>
          <p14:tracePt t="19607" x="1916113" y="2682875"/>
          <p14:tracePt t="19613" x="1906588" y="2692400"/>
          <p14:tracePt t="19623" x="1895475" y="2703513"/>
          <p14:tracePt t="19631" x="1895475" y="2722563"/>
          <p14:tracePt t="19639" x="1885950" y="2733675"/>
          <p14:tracePt t="19655" x="1885950" y="2752725"/>
          <p14:tracePt t="19663" x="1885950" y="2763838"/>
          <p14:tracePt t="19671" x="1885950" y="2773363"/>
          <p14:tracePt t="19679" x="1885950" y="2782888"/>
          <p14:tracePt t="19703" x="1885950" y="2794000"/>
          <p14:tracePt t="19718" x="1885950" y="2803525"/>
          <p14:tracePt t="19726" x="1895475" y="2803525"/>
          <p14:tracePt t="19742" x="1906588" y="2813050"/>
          <p14:tracePt t="19750" x="1916113" y="2813050"/>
          <p14:tracePt t="19814" x="1925638" y="2813050"/>
          <p14:tracePt t="19830" x="1936750" y="2813050"/>
          <p14:tracePt t="19846" x="1946275" y="2813050"/>
          <p14:tracePt t="19854" x="1955800" y="2813050"/>
          <p14:tracePt t="19878" x="1955800" y="2803525"/>
          <p14:tracePt t="19902" x="1966913" y="2803525"/>
          <p14:tracePt t="19912" x="1976438" y="2794000"/>
          <p14:tracePt t="19920" x="1985963" y="2794000"/>
          <p14:tracePt t="19928" x="1997075" y="2794000"/>
          <p14:tracePt t="19944" x="2006600" y="2782888"/>
          <p14:tracePt t="19952" x="2027238" y="2773363"/>
          <p14:tracePt t="19960" x="2036763" y="2763838"/>
          <p14:tracePt t="19984" x="2047875" y="2752725"/>
          <p14:tracePt t="20000" x="2057400" y="2752725"/>
          <p14:tracePt t="20008" x="2057400" y="2743200"/>
          <p14:tracePt t="20285" x="2066925" y="2743200"/>
          <p14:tracePt t="20324" x="2078038" y="2743200"/>
          <p14:tracePt t="20340" x="2087563" y="2743200"/>
          <p14:tracePt t="20348" x="2108200" y="2743200"/>
          <p14:tracePt t="20355" x="2127250" y="2743200"/>
          <p14:tracePt t="20363" x="2157413" y="2743200"/>
          <p14:tracePt t="20371" x="2198688" y="2743200"/>
          <p14:tracePt t="20378" x="2228850" y="2752725"/>
          <p14:tracePt t="20386" x="2268538" y="2752725"/>
          <p14:tracePt t="20395" x="2298700" y="2752725"/>
          <p14:tracePt t="20402" x="2339975" y="2752725"/>
          <p14:tracePt t="20410" x="2390775" y="2752725"/>
          <p14:tracePt t="20418" x="2420938" y="2752725"/>
          <p14:tracePt t="20428" x="2430463" y="2752725"/>
          <p14:tracePt t="20434" x="2470150" y="2763838"/>
          <p14:tracePt t="20444" x="2481263" y="2763838"/>
          <p14:tracePt t="20452" x="2500313" y="2763838"/>
          <p14:tracePt t="20460" x="2511425" y="2763838"/>
          <p14:tracePt t="20468" x="2520950" y="2763838"/>
          <p14:tracePt t="20484" x="2530475" y="2763838"/>
          <p14:tracePt t="20492" x="2541588" y="2763838"/>
          <p14:tracePt t="20500" x="2551113" y="2763838"/>
          <p14:tracePt t="20516" x="2560638" y="2763838"/>
          <p14:tracePt t="20533" x="2571750" y="2763838"/>
          <p14:tracePt t="20541" x="2581275" y="2763838"/>
          <p14:tracePt t="20549" x="2592388" y="2763838"/>
          <p14:tracePt t="20557" x="2601913" y="2763838"/>
          <p14:tracePt t="20565" x="2611438" y="2763838"/>
          <p14:tracePt t="20573" x="2622550" y="2763838"/>
          <p14:tracePt t="20581" x="2641600" y="2763838"/>
          <p14:tracePt t="20589" x="2662238" y="2763838"/>
          <p14:tracePt t="20597" x="2671763" y="2763838"/>
          <p14:tracePt t="20605" x="2701925" y="2763838"/>
          <p14:tracePt t="20613" x="2722563" y="2763838"/>
          <p14:tracePt t="20621" x="2743200" y="2763838"/>
          <p14:tracePt t="20628" x="2773363" y="2763838"/>
          <p14:tracePt t="20637" x="2794000" y="2763838"/>
          <p14:tracePt t="20645" x="2813050" y="2763838"/>
          <p14:tracePt t="20653" x="2824163" y="2763838"/>
          <p14:tracePt t="20662" x="2833688" y="2763838"/>
          <p14:tracePt t="20669" x="2854325" y="2763838"/>
          <p14:tracePt t="20679" x="2863850" y="2752725"/>
          <p14:tracePt t="20685" x="2873375" y="2752725"/>
          <p14:tracePt t="20726" x="2873375" y="2743200"/>
          <p14:tracePt t="20750" x="2884488" y="2743200"/>
          <p14:tracePt t="20848" x="2884488" y="2733675"/>
          <p14:tracePt t="21024" x="2894013" y="2733675"/>
          <p14:tracePt t="21032" x="2903538" y="2733675"/>
          <p14:tracePt t="21040" x="2914650" y="2733675"/>
          <p14:tracePt t="21048" x="2924175" y="2733675"/>
          <p14:tracePt t="21056" x="2944813" y="2733675"/>
          <p14:tracePt t="21064" x="2974975" y="2722563"/>
          <p14:tracePt t="21072" x="2995613" y="2722563"/>
          <p14:tracePt t="21080" x="3014663" y="2722563"/>
          <p14:tracePt t="21088" x="3044825" y="2722563"/>
          <p14:tracePt t="21096" x="3055938" y="2722563"/>
          <p14:tracePt t="21104" x="3086100" y="2722563"/>
          <p14:tracePt t="21112" x="3116263" y="2722563"/>
          <p14:tracePt t="21120" x="3146425" y="2722563"/>
          <p14:tracePt t="21128" x="3176588" y="2722563"/>
          <p14:tracePt t="21136" x="3227388" y="2722563"/>
          <p14:tracePt t="21144" x="3257550" y="2722563"/>
          <p14:tracePt t="21152" x="3287713" y="2722563"/>
          <p14:tracePt t="21160" x="3327400" y="2722563"/>
          <p14:tracePt t="21168" x="3338513" y="2722563"/>
          <p14:tracePt t="21348" x="3348038" y="2722563"/>
          <p14:tracePt t="21356" x="3368675" y="2722563"/>
          <p14:tracePt t="21364" x="3387725" y="2722563"/>
          <p14:tracePt t="21371" x="3417888" y="2722563"/>
          <p14:tracePt t="21379" x="3449638" y="2722563"/>
          <p14:tracePt t="21387" x="3489325" y="2722563"/>
          <p14:tracePt t="21395" x="3529013" y="2722563"/>
          <p14:tracePt t="21403" x="3570288" y="2722563"/>
          <p14:tracePt t="21411" x="3609975" y="2722563"/>
          <p14:tracePt t="21419" x="3670300" y="2722563"/>
          <p14:tracePt t="21427" x="3751263" y="2722563"/>
          <p14:tracePt t="21435" x="3802063" y="2722563"/>
          <p14:tracePt t="21443" x="3883025" y="2722563"/>
          <p14:tracePt t="21451" x="3913188" y="2722563"/>
          <p14:tracePt t="21459" x="3952875" y="2722563"/>
          <p14:tracePt t="21467" x="3994150" y="2722563"/>
          <p14:tracePt t="21474" x="4003675" y="2722563"/>
          <p14:tracePt t="21483" x="4013200" y="2722563"/>
          <p14:tracePt t="21491" x="4024313" y="2722563"/>
          <p14:tracePt t="21515" x="4033838" y="2722563"/>
          <p14:tracePt t="21524" x="4043363" y="2722563"/>
          <p14:tracePt t="21533" x="4054475" y="2722563"/>
          <p14:tracePt t="21539" x="4064000" y="2722563"/>
          <p14:tracePt t="21558" x="4073525" y="2722563"/>
          <p14:tracePt t="21581" x="4084638" y="2722563"/>
          <p14:tracePt t="21629" x="4094163" y="2722563"/>
          <p14:tracePt t="21663" x="4103688" y="2722563"/>
          <p14:tracePt t="21710" x="4114800" y="2722563"/>
          <p14:tracePt t="21718" x="4124325" y="2722563"/>
          <p14:tracePt t="21727" x="4133850" y="2722563"/>
          <p14:tracePt t="21732" x="4144963" y="2722563"/>
          <p14:tracePt t="21749" x="4154488" y="2713038"/>
          <p14:tracePt t="21757" x="4165600" y="2713038"/>
          <p14:tracePt t="21764" x="4175125" y="2713038"/>
          <p14:tracePt t="21772" x="4184650" y="2713038"/>
          <p14:tracePt t="21780" x="4205288" y="2713038"/>
          <p14:tracePt t="21787" x="4225925" y="2713038"/>
          <p14:tracePt t="21796" x="4244975" y="2713038"/>
          <p14:tracePt t="21806" x="4275138" y="2703513"/>
          <p14:tracePt t="21812" x="4295775" y="2703513"/>
          <p14:tracePt t="21822" x="4316413" y="2703513"/>
          <p14:tracePt t="21828" x="4346575" y="2692400"/>
          <p14:tracePt t="21837" x="4356100" y="2692400"/>
          <p14:tracePt t="21846" x="4386263" y="2692400"/>
          <p14:tracePt t="21856" x="4406900" y="2692400"/>
          <p14:tracePt t="21863" x="4416425" y="2692400"/>
          <p14:tracePt t="21872" x="4427538" y="2692400"/>
          <p14:tracePt t="21879" x="4437063" y="2692400"/>
          <p14:tracePt t="21895" x="4446588" y="2692400"/>
          <p14:tracePt t="21903" x="4446588" y="2682875"/>
          <p14:tracePt t="21911" x="4457700" y="2682875"/>
          <p14:tracePt t="22081" x="4467225" y="2682875"/>
          <p14:tracePt t="22088" x="4476750" y="2682875"/>
          <p14:tracePt t="22094" x="4487863" y="2682875"/>
          <p14:tracePt t="22104" x="4508500" y="2682875"/>
          <p14:tracePt t="22110" x="4527550" y="2682875"/>
          <p14:tracePt t="22120" x="4548188" y="2682875"/>
          <p14:tracePt t="22128" x="4578350" y="2682875"/>
          <p14:tracePt t="22136" x="4608513" y="2682875"/>
          <p14:tracePt t="22144" x="4648200" y="2682875"/>
          <p14:tracePt t="22152" x="4678363" y="2682875"/>
          <p14:tracePt t="22160" x="4710113" y="2682875"/>
          <p14:tracePt t="22168" x="4740275" y="2682875"/>
          <p14:tracePt t="22176" x="4770438" y="2682875"/>
          <p14:tracePt t="22184" x="4800600" y="2682875"/>
          <p14:tracePt t="22192" x="4830763" y="2682875"/>
          <p14:tracePt t="22200" x="4840288" y="2682875"/>
          <p14:tracePt t="22216" x="4849813" y="2682875"/>
          <p14:tracePt t="22224" x="4860925" y="2682875"/>
          <p14:tracePt t="22362" x="4870450" y="2682875"/>
          <p14:tracePt t="22384" x="4881563" y="2682875"/>
          <p14:tracePt t="22394" x="4900613" y="2662238"/>
          <p14:tracePt t="22400" x="4921250" y="2652713"/>
          <p14:tracePt t="22410" x="4951413" y="2652713"/>
          <p14:tracePt t="22418" x="4972050" y="2641600"/>
          <p14:tracePt t="22426" x="5002213" y="2632075"/>
          <p14:tracePt t="22434" x="5053013" y="2622550"/>
          <p14:tracePt t="22442" x="5083175" y="2622550"/>
          <p14:tracePt t="22450" x="5122863" y="2611438"/>
          <p14:tracePt t="22458" x="5153025" y="2611438"/>
          <p14:tracePt t="22466" x="5192713" y="2601913"/>
          <p14:tracePt t="22474" x="5224463" y="2601913"/>
          <p14:tracePt t="22482" x="5254625" y="2601913"/>
          <p14:tracePt t="22490" x="5284788" y="2592388"/>
          <p14:tracePt t="22498" x="5303838" y="2592388"/>
          <p14:tracePt t="22506" x="5334000" y="2592388"/>
          <p14:tracePt t="22514" x="5354638" y="2592388"/>
          <p14:tracePt t="22522" x="5364163" y="2592388"/>
          <p14:tracePt t="22530" x="5384800" y="2592388"/>
          <p14:tracePt t="22538" x="5405438" y="2592388"/>
          <p14:tracePt t="22546" x="5414963" y="2592388"/>
          <p14:tracePt t="22554" x="5435600" y="2592388"/>
          <p14:tracePt t="22561" x="5465763" y="2592388"/>
          <p14:tracePt t="22570" x="5475288" y="2592388"/>
          <p14:tracePt t="22578" x="5495925" y="2592388"/>
          <p14:tracePt t="22586" x="5516563" y="2581275"/>
          <p14:tracePt t="22594" x="5535613" y="2581275"/>
          <p14:tracePt t="22602" x="5546725" y="2581275"/>
          <p14:tracePt t="22610" x="5556250" y="2581275"/>
          <p14:tracePt t="22626" x="5567363" y="2581275"/>
          <p14:tracePt t="22643" x="5576888" y="2581275"/>
          <p14:tracePt t="22652" x="5586413" y="2581275"/>
          <p14:tracePt t="22659" x="5597525" y="2581275"/>
          <p14:tracePt t="22668" x="5627688" y="2581275"/>
          <p14:tracePt t="22677" x="5657850" y="2581275"/>
          <p14:tracePt t="22685" x="5688013" y="2581275"/>
          <p14:tracePt t="22693" x="5737225" y="2581275"/>
          <p14:tracePt t="22702" x="5778500" y="2581275"/>
          <p14:tracePt t="22709" x="5818188" y="2581275"/>
          <p14:tracePt t="22718" x="5848350" y="2581275"/>
          <p14:tracePt t="22725" x="5908675" y="2581275"/>
          <p14:tracePt t="22733" x="5940425" y="2581275"/>
          <p14:tracePt t="22741" x="5949950" y="2581275"/>
          <p14:tracePt t="22749" x="5980113" y="2581275"/>
          <p14:tracePt t="22757" x="6000750" y="2581275"/>
          <p14:tracePt t="22765" x="6010275" y="2581275"/>
          <p14:tracePt t="22773" x="6030913" y="2581275"/>
          <p14:tracePt t="22796" x="6040438" y="2581275"/>
          <p14:tracePt t="22804" x="6049963" y="2581275"/>
          <p14:tracePt t="22820" x="6061075" y="2581275"/>
          <p14:tracePt t="22836" x="6070600" y="2581275"/>
          <p14:tracePt t="22908" x="6080125" y="2581275"/>
          <p14:tracePt t="22924" x="6091238" y="2581275"/>
          <p14:tracePt t="22942" x="6100763" y="2581275"/>
          <p14:tracePt t="22948" x="6111875" y="2581275"/>
          <p14:tracePt t="22982" x="6121400" y="2581275"/>
          <p14:tracePt t="23022" x="6121400" y="2571750"/>
          <p14:tracePt t="23054" x="6130925" y="2571750"/>
          <p14:tracePt t="23086" x="6142038" y="2571750"/>
          <p14:tracePt t="23094" x="6151563" y="2562225"/>
          <p14:tracePt t="23102" x="6172200" y="2562225"/>
          <p14:tracePt t="23110" x="6202363" y="2551113"/>
          <p14:tracePt t="23118" x="6232525" y="2551113"/>
          <p14:tracePt t="23126" x="6292850" y="2541588"/>
          <p14:tracePt t="23134" x="6332538" y="2541588"/>
          <p14:tracePt t="23142" x="6373813" y="2541588"/>
          <p14:tracePt t="23150" x="6434138" y="2541588"/>
          <p14:tracePt t="23158" x="6473825" y="2541588"/>
          <p14:tracePt t="23166" x="6564313" y="2541588"/>
          <p14:tracePt t="23174" x="6594475" y="2541588"/>
          <p14:tracePt t="23182" x="6645275" y="2541588"/>
          <p14:tracePt t="23189" x="6705600" y="2541588"/>
          <p14:tracePt t="23198" x="6735763" y="2541588"/>
          <p14:tracePt t="23208" x="6765925" y="2541588"/>
          <p14:tracePt t="23214" x="6796088" y="2541588"/>
          <p14:tracePt t="23224" x="6816725" y="2541588"/>
          <p14:tracePt t="23232" x="6837363" y="2532063"/>
          <p14:tracePt t="23239" x="6846888" y="2532063"/>
          <p14:tracePt t="23264" x="6858000" y="2532063"/>
          <p14:tracePt t="23280" x="6867525" y="2532063"/>
          <p14:tracePt t="23288" x="6877050" y="2532063"/>
          <p14:tracePt t="23296" x="6897688" y="2532063"/>
          <p14:tracePt t="23304" x="6907213" y="2532063"/>
          <p14:tracePt t="23312" x="6937375" y="2532063"/>
          <p14:tracePt t="23320" x="6967538" y="2520950"/>
          <p14:tracePt t="23327" x="7018338" y="2520950"/>
          <p14:tracePt t="23336" x="7059613" y="2511425"/>
          <p14:tracePt t="23343" x="7099300" y="2511425"/>
          <p14:tracePt t="23352" x="7129463" y="2511425"/>
          <p14:tracePt t="23360" x="7170738" y="2501900"/>
          <p14:tracePt t="23367" x="7189788" y="2501900"/>
          <p14:tracePt t="23375" x="7219950" y="2501900"/>
          <p14:tracePt t="23384" x="7240588" y="2490788"/>
          <p14:tracePt t="23391" x="7270750" y="2490788"/>
          <p14:tracePt t="23400" x="7300913" y="2481263"/>
          <p14:tracePt t="23407" x="7331075" y="2481263"/>
          <p14:tracePt t="23416" x="7361238" y="2481263"/>
          <p14:tracePt t="23423" x="7391400" y="2470150"/>
          <p14:tracePt t="23432" x="7412038" y="2460625"/>
          <p14:tracePt t="23440" x="7421563" y="2460625"/>
          <p14:tracePt t="23447" x="7442200" y="2460625"/>
          <p14:tracePt t="23466" x="7462838" y="2460625"/>
          <p14:tracePt t="23471" x="7472363" y="2460625"/>
          <p14:tracePt t="23482" x="7493000" y="2451100"/>
          <p14:tracePt t="23488" x="7502525" y="2451100"/>
          <p14:tracePt t="23498" x="7523163" y="2451100"/>
          <p14:tracePt t="23506" x="7532688" y="2451100"/>
          <p14:tracePt t="23514" x="7553325" y="2439988"/>
          <p14:tracePt t="23530" x="7573963" y="2439988"/>
          <p14:tracePt t="23538" x="7583488" y="2439988"/>
          <p14:tracePt t="23545" x="7604125" y="2439988"/>
          <p14:tracePt t="23562" x="7613650" y="2439988"/>
          <p14:tracePt t="23570" x="7623175" y="2439988"/>
          <p14:tracePt t="23618" x="7634288" y="2439988"/>
          <p14:tracePt t="23700" x="7643813" y="2439988"/>
          <p14:tracePt t="23706" x="7643813" y="2451100"/>
          <p14:tracePt t="23713" x="7653338" y="2460625"/>
          <p14:tracePt t="23722" x="7664450" y="2481263"/>
          <p14:tracePt t="23729" x="7683500" y="2511425"/>
          <p14:tracePt t="23738" x="7704138" y="2532063"/>
          <p14:tracePt t="23747" x="7724775" y="2562225"/>
          <p14:tracePt t="23754" x="7734300" y="2581275"/>
          <p14:tracePt t="23764" x="7745413" y="2601913"/>
          <p14:tracePt t="23770" x="7754938" y="2601913"/>
          <p14:tracePt t="23788" x="7764463" y="2601913"/>
          <p14:tracePt t="23934" x="7764463" y="2611438"/>
          <p14:tracePt t="23980" x="7764463" y="2622550"/>
          <p14:tracePt t="24690" x="7764463" y="2632075"/>
          <p14:tracePt t="24722" x="7764463" y="2641600"/>
          <p14:tracePt t="24797" x="7764463" y="2652713"/>
          <p14:tracePt t="24876" x="7764463" y="2662238"/>
          <p14:tracePt t="25052" x="7775575" y="2662238"/>
          <p14:tracePt t="25085" x="7794625" y="2662238"/>
          <p14:tracePt t="25091" x="7805738" y="2662238"/>
          <p14:tracePt t="25099" x="7824788" y="2662238"/>
          <p14:tracePt t="25107" x="7845425" y="2673350"/>
          <p14:tracePt t="25115" x="7854950" y="2673350"/>
          <p14:tracePt t="25123" x="7886700" y="2673350"/>
          <p14:tracePt t="25131" x="7896225" y="2673350"/>
          <p14:tracePt t="25141" x="7916863" y="2673350"/>
          <p14:tracePt t="25147" x="7935913" y="2673350"/>
          <p14:tracePt t="25157" x="7947025" y="2673350"/>
          <p14:tracePt t="25163" x="7966075" y="2673350"/>
          <p14:tracePt t="25173" x="7996238" y="2682875"/>
          <p14:tracePt t="25181" x="8016875" y="2682875"/>
          <p14:tracePt t="25189" x="8047038" y="2682875"/>
          <p14:tracePt t="25197" x="8077200" y="2682875"/>
          <p14:tracePt t="25206" x="8097838" y="2682875"/>
          <p14:tracePt t="25213" x="8137525" y="2682875"/>
          <p14:tracePt t="25221" x="8167688" y="2692400"/>
          <p14:tracePt t="25229" x="8197850" y="2692400"/>
          <p14:tracePt t="25237" x="8218488" y="2692400"/>
          <p14:tracePt t="25245" x="8239125" y="2692400"/>
          <p14:tracePt t="25253" x="8248650" y="2692400"/>
          <p14:tracePt t="25262" x="8259763" y="2692400"/>
          <p14:tracePt t="25270" x="8269288" y="2692400"/>
          <p14:tracePt t="25277" x="8278813" y="2692400"/>
          <p14:tracePt t="25458" x="8289925" y="2692400"/>
          <p14:tracePt t="25876" x="8299450" y="2692400"/>
          <p14:tracePt t="25884" x="8329613" y="2682875"/>
          <p14:tracePt t="25894" x="8359775" y="2673350"/>
          <p14:tracePt t="25899" x="8389938" y="2673350"/>
          <p14:tracePt t="25907" x="8450263" y="2662238"/>
          <p14:tracePt t="25914" x="8470900" y="2662238"/>
          <p14:tracePt t="25922" x="8540750" y="2662238"/>
          <p14:tracePt t="25930" x="8582025" y="2662238"/>
          <p14:tracePt t="25938" x="8602663" y="2662238"/>
          <p14:tracePt t="25946" x="8632825" y="2662238"/>
          <p14:tracePt t="25955" x="8642350" y="2662238"/>
          <p14:tracePt t="25963" x="8651875" y="2662238"/>
          <p14:tracePt t="25970" x="8672513" y="2662238"/>
          <p14:tracePt t="25979" x="8682038" y="2662238"/>
          <p14:tracePt t="26011" x="8693150" y="2662238"/>
          <p14:tracePt t="26737" x="8693150" y="2652713"/>
          <p14:tracePt t="26745" x="8702675" y="2652713"/>
          <p14:tracePt t="26753" x="8723313" y="2641600"/>
          <p14:tracePt t="26761" x="8742363" y="2641600"/>
          <p14:tracePt t="26768" x="8783638" y="2641600"/>
          <p14:tracePt t="26775" x="8843963" y="2632075"/>
          <p14:tracePt t="26783" x="8934450" y="2632075"/>
          <p14:tracePt t="26791" x="9036050" y="2622550"/>
          <p14:tracePt t="26801" x="9166225" y="2622550"/>
          <p14:tracePt t="26807" x="9256713" y="2622550"/>
          <p14:tracePt t="26817" x="9448800" y="2601913"/>
          <p14:tracePt t="26823" x="9559925" y="2601913"/>
          <p14:tracePt t="26833" x="9620250" y="2601913"/>
          <p14:tracePt t="26839" x="9731375" y="2601913"/>
          <p14:tracePt t="26849" x="9832975" y="2592388"/>
          <p14:tracePt t="26857" x="9882188" y="2592388"/>
          <p14:tracePt t="26865" x="9912350" y="2581275"/>
          <p14:tracePt t="26873" x="9923463" y="2581275"/>
          <p14:tracePt t="26881" x="9932988" y="2581275"/>
          <p14:tracePt t="26897" x="9932988" y="2571750"/>
          <p14:tracePt t="26930" x="9953625" y="2571750"/>
          <p14:tracePt t="26938" x="9963150" y="2571750"/>
          <p14:tracePt t="26954" x="9963150" y="2562225"/>
          <p14:tracePt t="27536" x="9972675" y="2562225"/>
          <p14:tracePt t="27625" x="9983788" y="2562225"/>
          <p14:tracePt t="28737" x="9963150" y="2562225"/>
          <p14:tracePt t="28743" x="9902825" y="2562225"/>
          <p14:tracePt t="28752" x="9812338" y="2551113"/>
          <p14:tracePt t="28761" x="9661525" y="2532063"/>
          <p14:tracePt t="28769" x="9580563" y="2532063"/>
          <p14:tracePt t="28777" x="9469438" y="2520950"/>
          <p14:tracePt t="28785" x="9409113" y="2520950"/>
          <p14:tracePt t="28795" x="9378950" y="2520950"/>
          <p14:tracePt t="28802" x="9367838" y="2520950"/>
          <p14:tracePt t="28809" x="9358313" y="2520950"/>
          <p14:tracePt t="28832" x="9348788" y="2520950"/>
          <p14:tracePt t="28840" x="9328150" y="2520950"/>
          <p14:tracePt t="28847" x="9318625" y="2520950"/>
          <p14:tracePt t="28855" x="9297988" y="2532063"/>
          <p14:tracePt t="28863" x="9256713" y="2551113"/>
          <p14:tracePt t="28871" x="9217025" y="2581275"/>
          <p14:tracePt t="28880" x="9166225" y="2601913"/>
          <p14:tracePt t="28888" x="9105900" y="2622550"/>
          <p14:tracePt t="28895" x="9045575" y="2652713"/>
          <p14:tracePt t="28903" x="8924925" y="2682875"/>
          <p14:tracePt t="28911" x="8804275" y="2713038"/>
          <p14:tracePt t="28920" x="8693150" y="2722563"/>
          <p14:tracePt t="28928" x="8540750" y="2743200"/>
          <p14:tracePt t="28936" x="8350250" y="2752725"/>
          <p14:tracePt t="28944" x="8259763" y="2773363"/>
          <p14:tracePt t="28952" x="8088313" y="2773363"/>
          <p14:tracePt t="28960" x="7886700" y="2782888"/>
          <p14:tracePt t="28968" x="7673975" y="2782888"/>
          <p14:tracePt t="28976" x="7331075" y="2803525"/>
          <p14:tracePt t="28988" x="7138988" y="2824163"/>
          <p14:tracePt t="28991" x="6765925" y="2863850"/>
          <p14:tracePt t="28999" x="6332538" y="2905125"/>
          <p14:tracePt t="29007" x="5889625" y="2954338"/>
          <p14:tracePt t="29015" x="5456238" y="2995613"/>
          <p14:tracePt t="29026" x="4930775" y="3095625"/>
          <p14:tracePt t="29031" x="4295775" y="3176588"/>
          <p14:tracePt t="29041" x="3771900" y="3278188"/>
          <p14:tracePt t="29050" x="3489325" y="3317875"/>
          <p14:tracePt t="29057" x="2813050" y="3398838"/>
          <p14:tracePt t="29065" x="2420938" y="3438525"/>
          <p14:tracePt t="29074" x="2087563" y="3479800"/>
          <p14:tracePt t="29081" x="1765300" y="3519488"/>
          <p14:tracePt t="29089" x="1552575" y="3549650"/>
          <p14:tracePt t="29097" x="1471613" y="3570288"/>
          <p14:tracePt t="29105" x="1392238" y="3590925"/>
          <p14:tracePt t="29114" x="1341438" y="3609975"/>
          <p14:tracePt t="29225" x="1350963" y="3609975"/>
          <p14:tracePt t="29233" x="1362075" y="3600450"/>
          <p14:tracePt t="29241" x="1381125" y="3590925"/>
          <p14:tracePt t="29257" x="1392238" y="3579813"/>
          <p14:tracePt t="29266" x="1401763" y="3570288"/>
          <p14:tracePt t="29274" x="1411288" y="3570288"/>
          <p14:tracePt t="29282" x="1422400" y="3570288"/>
          <p14:tracePt t="29289" x="1422400" y="3560763"/>
          <p14:tracePt t="29297" x="1422400" y="3540125"/>
          <p14:tracePt t="29308" x="1422400" y="3530600"/>
          <p14:tracePt t="29313" x="1431925" y="3519488"/>
          <p14:tracePt t="29324" x="1441450" y="3498850"/>
          <p14:tracePt t="29331" x="1452563" y="3489325"/>
          <p14:tracePt t="29339" x="1462088" y="3468688"/>
          <p14:tracePt t="29347" x="1462088" y="3459163"/>
          <p14:tracePt t="29355" x="1492250" y="3438525"/>
          <p14:tracePt t="29363" x="1522413" y="3429000"/>
          <p14:tracePt t="29371" x="1552575" y="3419475"/>
          <p14:tracePt t="29380" x="1593850" y="3408363"/>
          <p14:tracePt t="29388" x="1643063" y="3398838"/>
          <p14:tracePt t="29396" x="1684338" y="3389313"/>
          <p14:tracePt t="29404" x="1724025" y="3378200"/>
          <p14:tracePt t="29411" x="1784350" y="3368675"/>
          <p14:tracePt t="29419" x="1865313" y="3359150"/>
          <p14:tracePt t="29427" x="1906588" y="3338513"/>
          <p14:tracePt t="29435" x="1955800" y="3327400"/>
          <p14:tracePt t="29444" x="1976438" y="3317875"/>
          <p14:tracePt t="29451" x="1997075" y="3308350"/>
          <p14:tracePt t="29515" x="2006600" y="3297238"/>
          <p14:tracePt t="29523" x="2016125" y="3287713"/>
          <p14:tracePt t="29532" x="2027238" y="3287713"/>
          <p14:tracePt t="29539" x="2036763" y="3278188"/>
          <p14:tracePt t="29548" x="2036763" y="3267075"/>
          <p14:tracePt t="29555" x="2047875" y="3267075"/>
          <p14:tracePt t="29566" x="2066925" y="3267075"/>
          <p14:tracePt t="29571" x="2078038" y="3257550"/>
          <p14:tracePt t="29582" x="2087563" y="3248025"/>
          <p14:tracePt t="29587" x="2097088" y="3236913"/>
          <p14:tracePt t="29597" x="2117725" y="3236913"/>
          <p14:tracePt t="29603" x="2127250" y="3236913"/>
          <p14:tracePt t="29614" x="2138363" y="3227388"/>
          <p14:tracePt t="29622" x="2147888" y="3217863"/>
          <p14:tracePt t="29629" x="2168525" y="3217863"/>
          <p14:tracePt t="29637" x="2187575" y="3197225"/>
          <p14:tracePt t="29645" x="2198688" y="3197225"/>
          <p14:tracePt t="29653" x="2208213" y="3197225"/>
          <p14:tracePt t="29669" x="2219325" y="3187700"/>
          <p14:tracePt t="29677" x="2228850" y="3176588"/>
          <p14:tracePt t="29685" x="2238375" y="3176588"/>
          <p14:tracePt t="29693" x="2249488" y="3167063"/>
          <p14:tracePt t="29701" x="2259013" y="3155950"/>
          <p14:tracePt t="29709" x="2268538" y="3136900"/>
          <p14:tracePt t="29718" x="2289175" y="3136900"/>
          <p14:tracePt t="29725" x="2309813" y="3125788"/>
          <p14:tracePt t="29734" x="2319338" y="3116263"/>
          <p14:tracePt t="29741" x="2328863" y="3106738"/>
          <p14:tracePt t="29750" x="2339975" y="3095625"/>
          <p14:tracePt t="29758" x="2349500" y="3076575"/>
          <p14:tracePt t="29765" x="2370138" y="3065463"/>
          <p14:tracePt t="29773" x="2379663" y="3055938"/>
          <p14:tracePt t="29782" x="2390775" y="3055938"/>
          <p14:tracePt t="29789" x="2409825" y="3046413"/>
          <p14:tracePt t="29798" x="2420938" y="3025775"/>
          <p14:tracePt t="29813" x="2420938" y="3016250"/>
          <p14:tracePt t="29821" x="2430463" y="3005138"/>
          <p14:tracePt t="29846" x="2439988" y="2995613"/>
          <p14:tracePt t="30153" x="2451100" y="2995613"/>
          <p14:tracePt t="30177" x="2460625" y="2995613"/>
          <p14:tracePt t="30201" x="2481263" y="2995613"/>
          <p14:tracePt t="30209" x="2511425" y="2995613"/>
          <p14:tracePt t="30217" x="2541588" y="2995613"/>
          <p14:tracePt t="30225" x="2581275" y="2995613"/>
          <p14:tracePt t="30233" x="2611438" y="3005138"/>
          <p14:tracePt t="30241" x="2662238" y="3016250"/>
          <p14:tracePt t="30248" x="2722563" y="3025775"/>
          <p14:tracePt t="30257" x="2763838" y="3025775"/>
          <p14:tracePt t="30264" x="2824163" y="3035300"/>
          <p14:tracePt t="30273" x="2884488" y="3046413"/>
          <p14:tracePt t="30281" x="2924175" y="3055938"/>
          <p14:tracePt t="30288" x="2954338" y="3055938"/>
          <p14:tracePt t="30296" x="2995613" y="3065463"/>
          <p14:tracePt t="30304" x="3025775" y="3065463"/>
          <p14:tracePt t="30312" x="3055938" y="3065463"/>
          <p14:tracePt t="30321" x="3086100" y="3065463"/>
          <p14:tracePt t="30329" x="3116263" y="3065463"/>
          <p14:tracePt t="30337" x="3146425" y="3065463"/>
          <p14:tracePt t="30344" x="3176588" y="3076575"/>
          <p14:tracePt t="30353" x="3227388" y="3076575"/>
          <p14:tracePt t="30361" x="3236913" y="3076575"/>
          <p14:tracePt t="30369" x="3257550" y="3076575"/>
          <p14:tracePt t="30376" x="3278188" y="3076575"/>
          <p14:tracePt t="30877" x="3297238" y="3076575"/>
          <p14:tracePt t="30885" x="3317875" y="3076575"/>
          <p14:tracePt t="30892" x="3327400" y="3076575"/>
          <p14:tracePt t="30901" x="3357563" y="3076575"/>
          <p14:tracePt t="30908" x="3378200" y="3076575"/>
          <p14:tracePt t="30916" x="3408363" y="3076575"/>
          <p14:tracePt t="30925" x="3438525" y="3076575"/>
          <p14:tracePt t="30933" x="3468688" y="3076575"/>
          <p14:tracePt t="30941" x="3498850" y="3076575"/>
          <p14:tracePt t="30948" x="3540125" y="3065463"/>
          <p14:tracePt t="30957" x="3570288" y="3065463"/>
          <p14:tracePt t="30967" x="3609975" y="3055938"/>
          <p14:tracePt t="30972" x="3651250" y="3055938"/>
          <p14:tracePt t="30983" x="3660775" y="3055938"/>
          <p14:tracePt t="30991" x="3690938" y="3055938"/>
          <p14:tracePt t="30998" x="3730625" y="3046413"/>
          <p14:tracePt t="31009" x="3760788" y="3046413"/>
          <p14:tracePt t="31022" x="3771900" y="3046413"/>
          <p14:tracePt t="31184" x="3771900" y="3035300"/>
          <p14:tracePt t="31975" x="3790950" y="3046413"/>
          <p14:tracePt t="31983" x="3822700" y="3065463"/>
          <p14:tracePt t="31989" x="3862388" y="3095625"/>
          <p14:tracePt t="32002" x="3943350" y="3106738"/>
          <p14:tracePt t="32009" x="4043363" y="3136900"/>
          <p14:tracePt t="32015" x="4184650" y="3167063"/>
          <p14:tracePt t="32020" x="4295775" y="3176588"/>
          <p14:tracePt t="32029" x="4397375" y="3187700"/>
          <p14:tracePt t="32037" x="4548188" y="3206750"/>
          <p14:tracePt t="32045" x="4638675" y="3206750"/>
          <p14:tracePt t="32053" x="4740275" y="3217863"/>
          <p14:tracePt t="32063" x="4789488" y="3217863"/>
          <p14:tracePt t="32070" x="4870450" y="3217863"/>
          <p14:tracePt t="32079" x="4900613" y="3217863"/>
          <p14:tracePt t="32085" x="4941888" y="3217863"/>
          <p14:tracePt t="32095" x="4960938" y="3217863"/>
          <p14:tracePt t="32103" x="4960938" y="3206750"/>
          <p14:tracePt t="32111" x="4972050" y="3206750"/>
          <p14:tracePt t="32120" x="4981575" y="3206750"/>
          <p14:tracePt t="32127" x="4991100" y="3206750"/>
          <p14:tracePt t="32143" x="5002213" y="3197225"/>
          <p14:tracePt t="32151" x="5011738" y="3187700"/>
          <p14:tracePt t="32159" x="5021263" y="3176588"/>
          <p14:tracePt t="32167" x="5032375" y="3176588"/>
          <p14:tracePt t="32174" x="5032375" y="3167063"/>
          <p14:tracePt t="32190" x="5041900" y="3167063"/>
          <p14:tracePt t="32296" x="5041900" y="3155950"/>
          <p14:tracePt t="32326" x="5041900" y="3146425"/>
          <p14:tracePt t="32360" x="5041900" y="3136900"/>
          <p14:tracePt t="32451" x="5053013" y="3136900"/>
          <p14:tracePt t="32458" x="5053013" y="3125788"/>
          <p14:tracePt t="32467" x="5062538" y="3125788"/>
          <p14:tracePt t="32475" x="5072063" y="3116263"/>
          <p14:tracePt t="32483" x="5083175" y="3106738"/>
          <p14:tracePt t="32492" x="5102225" y="3086100"/>
          <p14:tracePt t="32498" x="5132388" y="3076575"/>
          <p14:tracePt t="32505" x="5183188" y="3055938"/>
          <p14:tracePt t="32513" x="5224463" y="3046413"/>
          <p14:tracePt t="32521" x="5294313" y="3016250"/>
          <p14:tracePt t="32528" x="5334000" y="3016250"/>
          <p14:tracePt t="32536" x="5435600" y="3005138"/>
          <p14:tracePt t="32544" x="5495925" y="2995613"/>
          <p14:tracePt t="32552" x="5597525" y="2995613"/>
          <p14:tracePt t="32560" x="5637213" y="2995613"/>
          <p14:tracePt t="32568" x="5688013" y="2974975"/>
          <p14:tracePt t="32576" x="5737225" y="2974975"/>
          <p14:tracePt t="32584" x="5778500" y="2965450"/>
          <p14:tracePt t="32592" x="5788025" y="2965450"/>
          <p14:tracePt t="33125" x="5799138" y="2965450"/>
          <p14:tracePt t="33133" x="5859463" y="2995613"/>
          <p14:tracePt t="33141" x="5929313" y="3016250"/>
          <p14:tracePt t="33148" x="5989638" y="3046413"/>
          <p14:tracePt t="33157" x="6111875" y="3076575"/>
          <p14:tracePt t="33165" x="6262688" y="3116263"/>
          <p14:tracePt t="33173" x="6362700" y="3146425"/>
          <p14:tracePt t="33182" x="6494463" y="3176588"/>
          <p14:tracePt t="33189" x="6575425" y="3176588"/>
          <p14:tracePt t="33198" x="6686550" y="3187700"/>
          <p14:tracePt t="33207" x="6765925" y="3187700"/>
          <p14:tracePt t="33216" x="6858000" y="3187700"/>
          <p14:tracePt t="33222" x="6897688" y="3187700"/>
          <p14:tracePt t="33228" x="6927850" y="3187700"/>
          <p14:tracePt t="33238" x="6948488" y="3187700"/>
          <p14:tracePt t="33246" x="6958013" y="3187700"/>
          <p14:tracePt t="33351" x="6967538" y="3187700"/>
          <p14:tracePt t="33383" x="6967538" y="3176588"/>
          <p14:tracePt t="33407" x="6967538" y="3167063"/>
          <p14:tracePt t="33473" x="6967538" y="3155950"/>
          <p14:tracePt t="33693" x="6978650" y="3155950"/>
          <p14:tracePt t="33699" x="6988175" y="3146425"/>
          <p14:tracePt t="33706" x="7008813" y="3136900"/>
          <p14:tracePt t="33714" x="7059613" y="3125788"/>
          <p14:tracePt t="33722" x="7089775" y="3116263"/>
          <p14:tracePt t="33731" x="7129463" y="3106738"/>
          <p14:tracePt t="33736" x="7189788" y="3086100"/>
          <p14:tracePt t="33747" x="7270750" y="3076575"/>
          <p14:tracePt t="33752" x="7361238" y="3065463"/>
          <p14:tracePt t="33763" x="7442200" y="3046413"/>
          <p14:tracePt t="33771" x="7472363" y="3046413"/>
          <p14:tracePt t="33778" x="7502525" y="3035300"/>
          <p14:tracePt t="33787" x="7553325" y="3035300"/>
          <p14:tracePt t="33795" x="7562850" y="3025775"/>
          <p14:tracePt t="33803" x="7573963" y="3025775"/>
          <p14:tracePt t="33867" x="7583488" y="3025775"/>
          <p14:tracePt t="33882" x="7593013" y="3016250"/>
          <p14:tracePt t="33906" x="7593013" y="3005138"/>
          <p14:tracePt t="33914" x="7604125" y="3005138"/>
          <p14:tracePt t="33938" x="7604125" y="2995613"/>
          <p14:tracePt t="34045" x="7604125" y="2984500"/>
          <p14:tracePt t="34238" x="7613650" y="2984500"/>
          <p14:tracePt t="34245" x="7643813" y="2984500"/>
          <p14:tracePt t="34253" x="7683500" y="2984500"/>
          <p14:tracePt t="34260" x="7764463" y="3005138"/>
          <p14:tracePt t="34268" x="7886700" y="3016250"/>
          <p14:tracePt t="34276" x="7956550" y="3016250"/>
          <p14:tracePt t="34284" x="8016875" y="3025775"/>
          <p14:tracePt t="34292" x="8118475" y="3025775"/>
          <p14:tracePt t="34300" x="8167688" y="3025775"/>
          <p14:tracePt t="34310" x="8289925" y="3025775"/>
          <p14:tracePt t="34318" x="8320088" y="3025775"/>
          <p14:tracePt t="34324" x="8359775" y="3025775"/>
          <p14:tracePt t="34334" x="8389938" y="3025775"/>
          <p14:tracePt t="34342" x="8431213" y="3025775"/>
          <p14:tracePt t="34350" x="8450263" y="3025775"/>
          <p14:tracePt t="34358" x="8480425" y="3025775"/>
          <p14:tracePt t="34366" x="8501063" y="3025775"/>
          <p14:tracePt t="34374" x="8510588" y="3025775"/>
          <p14:tracePt t="34382" x="8531225" y="3025775"/>
          <p14:tracePt t="34390" x="8540750" y="3025775"/>
          <p14:tracePt t="34398" x="8561388" y="3025775"/>
          <p14:tracePt t="34406" x="8572500" y="3025775"/>
          <p14:tracePt t="34414" x="8591550" y="3025775"/>
          <p14:tracePt t="34422" x="8612188" y="3016250"/>
          <p14:tracePt t="34430" x="8632825" y="3016250"/>
          <p14:tracePt t="34438" x="8662988" y="3005138"/>
          <p14:tracePt t="34446" x="8682038" y="3005138"/>
          <p14:tracePt t="34454" x="8702675" y="2995613"/>
          <p14:tracePt t="34462" x="8712200" y="2995613"/>
          <p14:tracePt t="34478" x="8712200" y="2984500"/>
          <p14:tracePt t="34528" x="8723313" y="2984500"/>
          <p14:tracePt t="35173" x="8693150" y="2995613"/>
          <p14:tracePt t="35180" x="8540750" y="3016250"/>
          <p14:tracePt t="35188" x="8329613" y="3046413"/>
          <p14:tracePt t="35196" x="7926388" y="3095625"/>
          <p14:tracePt t="35204" x="7351713" y="3095625"/>
          <p14:tracePt t="35212" x="6927850" y="3116263"/>
          <p14:tracePt t="35221" x="6080125" y="3116263"/>
          <p14:tracePt t="35228" x="5324475" y="3116263"/>
          <p14:tracePt t="35238" x="4598988" y="3116263"/>
          <p14:tracePt t="35245" x="4175125" y="3116263"/>
          <p14:tracePt t="35253" x="3519488" y="3116263"/>
          <p14:tracePt t="35260" x="3136900" y="3116263"/>
          <p14:tracePt t="35269" x="2824163" y="3136900"/>
          <p14:tracePt t="35276" x="2701925" y="3136900"/>
          <p14:tracePt t="35285" x="2359025" y="3155950"/>
          <p14:tracePt t="35293" x="2208213" y="3155950"/>
          <p14:tracePt t="35300" x="2117725" y="3155950"/>
          <p14:tracePt t="35309" x="1985963" y="3167063"/>
          <p14:tracePt t="35317" x="1865313" y="3187700"/>
          <p14:tracePt t="35324" x="1835150" y="3187700"/>
          <p14:tracePt t="35332" x="1795463" y="3197225"/>
          <p14:tracePt t="35341" x="1774825" y="3206750"/>
          <p14:tracePt t="35349" x="1754188" y="3206750"/>
          <p14:tracePt t="35357" x="1744663" y="3217863"/>
          <p14:tracePt t="35373" x="1735138" y="3227388"/>
          <p14:tracePt t="35381" x="1724025" y="3227388"/>
          <p14:tracePt t="35389" x="1704975" y="3236913"/>
          <p14:tracePt t="35396" x="1684338" y="3236913"/>
          <p14:tracePt t="35405" x="1643063" y="3267075"/>
          <p14:tracePt t="35412" x="1612900" y="3287713"/>
          <p14:tracePt t="35422" x="1582738" y="3297238"/>
          <p14:tracePt t="35430" x="1533525" y="3317875"/>
          <p14:tracePt t="35438" x="1503363" y="3327400"/>
          <p14:tracePt t="35446" x="1462088" y="3348038"/>
          <p14:tracePt t="35454" x="1401763" y="3359150"/>
          <p14:tracePt t="35462" x="1331913" y="3389313"/>
          <p14:tracePt t="35470" x="1290638" y="3408363"/>
          <p14:tracePt t="35478" x="1239838" y="3438525"/>
          <p14:tracePt t="35485" x="1119188" y="3459163"/>
          <p14:tracePt t="35494" x="1089025" y="3468688"/>
          <p14:tracePt t="35501" x="1049338" y="3498850"/>
          <p14:tracePt t="35510" x="1019175" y="3509963"/>
          <p14:tracePt t="35519" x="998538" y="3519488"/>
          <p14:tracePt t="35526" x="989013" y="3519488"/>
          <p14:tracePt t="35534" x="989013" y="3530600"/>
          <p14:tracePt t="35582" x="989013" y="3540125"/>
          <p14:tracePt t="35606" x="989013" y="3549650"/>
          <p14:tracePt t="35622" x="998538" y="3549650"/>
          <p14:tracePt t="35630" x="1008063" y="3549650"/>
          <p14:tracePt t="35646" x="1019175" y="3549650"/>
          <p14:tracePt t="35654" x="1028700" y="3549650"/>
          <p14:tracePt t="35662" x="1049338" y="3549650"/>
          <p14:tracePt t="35672" x="1058863" y="3549650"/>
          <p14:tracePt t="35678" x="1079500" y="3540125"/>
          <p14:tracePt t="35688" x="1098550" y="3540125"/>
          <p14:tracePt t="35694" x="1109663" y="3530600"/>
          <p14:tracePt t="35704" x="1128713" y="3519488"/>
          <p14:tracePt t="35712" x="1149350" y="3498850"/>
          <p14:tracePt t="35720" x="1179513" y="3489325"/>
          <p14:tracePt t="35728" x="1209675" y="3489325"/>
          <p14:tracePt t="35736" x="1239838" y="3468688"/>
          <p14:tracePt t="35744" x="1281113" y="3459163"/>
          <p14:tracePt t="35752" x="1331913" y="3449638"/>
          <p14:tracePt t="35760" x="1371600" y="3438525"/>
          <p14:tracePt t="35768" x="1401763" y="3438525"/>
          <p14:tracePt t="35776" x="1431925" y="3429000"/>
          <p14:tracePt t="35783" x="1471613" y="3419475"/>
          <p14:tracePt t="35791" x="1512888" y="3419475"/>
          <p14:tracePt t="35800" x="1543050" y="3408363"/>
          <p14:tracePt t="35808" x="1593850" y="3408363"/>
          <p14:tracePt t="35816" x="1673225" y="3398838"/>
          <p14:tracePt t="35824" x="1724025" y="3398838"/>
          <p14:tracePt t="35832" x="1774825" y="3398838"/>
          <p14:tracePt t="35840" x="1855788" y="3398838"/>
          <p14:tracePt t="35848" x="1916113" y="3398838"/>
          <p14:tracePt t="35856" x="1966913" y="3398838"/>
          <p14:tracePt t="35864" x="1985963" y="3398838"/>
          <p14:tracePt t="35872" x="2027238" y="3398838"/>
          <p14:tracePt t="35880" x="2057400" y="3398838"/>
          <p14:tracePt t="35888" x="2066925" y="3398838"/>
          <p14:tracePt t="35896" x="2078038" y="3398838"/>
          <p14:tracePt t="35946" x="2087563" y="3398838"/>
          <p14:tracePt t="35960" x="2108200" y="3398838"/>
          <p14:tracePt t="35970" x="2138363" y="3398838"/>
          <p14:tracePt t="35978" x="2178050" y="3398838"/>
          <p14:tracePt t="35986" x="2228850" y="3398838"/>
          <p14:tracePt t="35994" x="2289175" y="3408363"/>
          <p14:tracePt t="36001" x="2370138" y="3419475"/>
          <p14:tracePt t="36010" x="2409825" y="3419475"/>
          <p14:tracePt t="36018" x="2451100" y="3429000"/>
          <p14:tracePt t="36025" x="2511425" y="3429000"/>
          <p14:tracePt t="36033" x="2551113" y="3429000"/>
          <p14:tracePt t="36041" x="2592388" y="3438525"/>
          <p14:tracePt t="36050" x="2622550" y="3438525"/>
          <p14:tracePt t="36058" x="2641600" y="3438525"/>
          <p14:tracePt t="36065" x="2652713" y="3438525"/>
          <p14:tracePt t="36236" x="2662238" y="3438525"/>
          <p14:tracePt t="36818" x="2662238" y="3449638"/>
          <p14:tracePt t="36824" x="2682875" y="3468688"/>
          <p14:tracePt t="36832" x="2713038" y="3479800"/>
          <p14:tracePt t="36840" x="2732088" y="3489325"/>
          <p14:tracePt t="36848" x="2763838" y="3498850"/>
          <p14:tracePt t="36856" x="2782888" y="3509963"/>
          <p14:tracePt t="36864" x="2813050" y="3519488"/>
          <p14:tracePt t="36871" x="2843213" y="3519488"/>
          <p14:tracePt t="36880" x="2873375" y="3530600"/>
          <p14:tracePt t="36887" x="2894013" y="3530600"/>
          <p14:tracePt t="36896" x="2914650" y="3530600"/>
          <p14:tracePt t="36903" x="2935288" y="3540125"/>
          <p14:tracePt t="36913" x="2954338" y="3540125"/>
          <p14:tracePt t="36930" x="2965450" y="3540125"/>
          <p14:tracePt t="36953" x="2974975" y="3540125"/>
          <p14:tracePt t="36969" x="2984500" y="3540125"/>
          <p14:tracePt t="36976" x="2995613" y="3540125"/>
          <p14:tracePt t="36984" x="2995613" y="3530600"/>
          <p14:tracePt t="36992" x="3005138" y="3530600"/>
          <p14:tracePt t="37001" x="3014663" y="3530600"/>
          <p14:tracePt t="37075" x="3025775" y="3530600"/>
          <p14:tracePt t="37123" x="3025775" y="3519488"/>
          <p14:tracePt t="37340" x="3044825" y="3519488"/>
          <p14:tracePt t="37348" x="3055938" y="3509963"/>
          <p14:tracePt t="37354" x="3086100" y="3509963"/>
          <p14:tracePt t="37364" x="3136900" y="3498850"/>
          <p14:tracePt t="37370" x="3176588" y="3498850"/>
          <p14:tracePt t="37380" x="3216275" y="3498850"/>
          <p14:tracePt t="37388" x="3257550" y="3498850"/>
          <p14:tracePt t="37396" x="3317875" y="3498850"/>
          <p14:tracePt t="37404" x="3338513" y="3498850"/>
          <p14:tracePt t="37468" x="3348038" y="3489325"/>
          <p14:tracePt t="37475" x="3357563" y="3489325"/>
          <p14:tracePt t="37484" x="3378200" y="3489325"/>
          <p14:tracePt t="37492" x="3387725" y="3489325"/>
          <p14:tracePt t="37509" x="3408363" y="3479800"/>
          <p14:tracePt t="37516" x="3417888" y="3479800"/>
          <p14:tracePt t="37524" x="3438525" y="3479800"/>
          <p14:tracePt t="37532" x="3449638" y="3479800"/>
          <p14:tracePt t="37540" x="3459163" y="3468688"/>
          <p14:tracePt t="37548" x="3479800" y="3468688"/>
          <p14:tracePt t="37564" x="3489325" y="3468688"/>
          <p14:tracePt t="37580" x="3509963" y="3459163"/>
          <p14:tracePt t="37588" x="3540125" y="3459163"/>
          <p14:tracePt t="37596" x="3579813" y="3449638"/>
          <p14:tracePt t="37604" x="3660775" y="3449638"/>
          <p14:tracePt t="37612" x="3741738" y="3449638"/>
          <p14:tracePt t="37620" x="3811588" y="3449638"/>
          <p14:tracePt t="37628" x="3932238" y="3449638"/>
          <p14:tracePt t="37638" x="4024313" y="3449638"/>
          <p14:tracePt t="37646" x="4103688" y="3449638"/>
          <p14:tracePt t="37654" x="4154488" y="3449638"/>
          <p14:tracePt t="37662" x="4184650" y="3449638"/>
          <p14:tracePt t="37670" x="4214813" y="3449638"/>
          <p14:tracePt t="37678" x="4225925" y="3449638"/>
          <p14:tracePt t="37710" x="4235450" y="3449638"/>
          <p14:tracePt t="38008" x="4235450" y="3438525"/>
          <p14:tracePt t="38202" x="4244975" y="3438525"/>
          <p14:tracePt t="38212" x="4265613" y="3438525"/>
          <p14:tracePt t="38221" x="4316413" y="3438525"/>
          <p14:tracePt t="38227" x="4367213" y="3438525"/>
          <p14:tracePt t="38234" x="4446588" y="3438525"/>
          <p14:tracePt t="38242" x="4538663" y="3438525"/>
          <p14:tracePt t="38249" x="4618038" y="3438525"/>
          <p14:tracePt t="38257" x="4710113" y="3438525"/>
          <p14:tracePt t="38265" x="4770438" y="3438525"/>
          <p14:tracePt t="38273" x="4810125" y="3438525"/>
          <p14:tracePt t="38281" x="4860925" y="3438525"/>
          <p14:tracePt t="38289" x="4881563" y="3438525"/>
          <p14:tracePt t="38297" x="4900613" y="3449638"/>
          <p14:tracePt t="38305" x="4911725" y="3449638"/>
          <p14:tracePt t="38313" x="4921250" y="3449638"/>
          <p14:tracePt t="38619" x="4921250" y="3459163"/>
          <p14:tracePt t="38959" x="4930775" y="3459163"/>
          <p14:tracePt t="38965" x="4941888" y="3459163"/>
          <p14:tracePt t="38973" x="4972050" y="3459163"/>
          <p14:tracePt t="38981" x="5021263" y="3459163"/>
          <p14:tracePt t="38990" x="5092700" y="3459163"/>
          <p14:tracePt t="38997" x="5203825" y="3468688"/>
          <p14:tracePt t="39020" x="5435600" y="3489325"/>
          <p14:tracePt t="39025" x="5586413" y="3498850"/>
          <p14:tracePt t="39032" x="5667375" y="3530600"/>
          <p14:tracePt t="39040" x="5818188" y="3540125"/>
          <p14:tracePt t="39048" x="5919788" y="3560763"/>
          <p14:tracePt t="39056" x="5959475" y="3560763"/>
          <p14:tracePt t="39064" x="6000750" y="3560763"/>
          <p14:tracePt t="39072" x="6040438" y="3560763"/>
          <p14:tracePt t="39080" x="6080125" y="3560763"/>
          <p14:tracePt t="39088" x="6111875" y="3560763"/>
          <p14:tracePt t="39097" x="6121400" y="3560763"/>
          <p14:tracePt t="39128" x="6130925" y="3560763"/>
          <p14:tracePt t="39483" x="6151563" y="3549650"/>
          <p14:tracePt t="39490" x="6161088" y="3540125"/>
          <p14:tracePt t="39500" x="6181725" y="3530600"/>
          <p14:tracePt t="39506" x="6202363" y="3509963"/>
          <p14:tracePt t="39515" x="6232525" y="3498850"/>
          <p14:tracePt t="39522" x="6283325" y="3479800"/>
          <p14:tracePt t="39531" x="6313488" y="3468688"/>
          <p14:tracePt t="39539" x="6353175" y="3459163"/>
          <p14:tracePt t="39547" x="6383338" y="3459163"/>
          <p14:tracePt t="39555" x="6423025" y="3449638"/>
          <p14:tracePt t="39565" x="6473825" y="3438525"/>
          <p14:tracePt t="39569" x="6534150" y="3429000"/>
          <p14:tracePt t="39579" x="6554788" y="3429000"/>
          <p14:tracePt t="39585" x="6584950" y="3408363"/>
          <p14:tracePt t="39595" x="6594475" y="3408363"/>
          <p14:tracePt t="39875" x="6605588" y="3408363"/>
          <p14:tracePt t="39902" x="6615113" y="3408363"/>
          <p14:tracePt t="39910" x="6645275" y="3408363"/>
          <p14:tracePt t="39918" x="6686550" y="3408363"/>
          <p14:tracePt t="39926" x="6756400" y="3408363"/>
          <p14:tracePt t="39934" x="6858000" y="3419475"/>
          <p14:tracePt t="39942" x="6897688" y="3419475"/>
          <p14:tracePt t="39950" x="6978650" y="3429000"/>
          <p14:tracePt t="39958" x="7099300" y="3449638"/>
          <p14:tracePt t="39967" x="7231063" y="3459163"/>
          <p14:tracePt t="39974" x="7331075" y="3468688"/>
          <p14:tracePt t="39982" x="7442200" y="3468688"/>
          <p14:tracePt t="39999" x="7562850" y="3498850"/>
          <p14:tracePt t="40005" x="7623175" y="3498850"/>
          <p14:tracePt t="40013" x="7683500" y="3498850"/>
          <p14:tracePt t="40021" x="7694613" y="3498850"/>
          <p14:tracePt t="40029" x="7704138" y="3498850"/>
          <p14:tracePt t="40037" x="7715250" y="3498850"/>
          <p14:tracePt t="40069" x="7724775" y="3498850"/>
          <p14:tracePt t="40670" x="7734300" y="3498850"/>
          <p14:tracePt t="40676" x="7745413" y="3498850"/>
          <p14:tracePt t="40685" x="7775575" y="3489325"/>
          <p14:tracePt t="40691" x="7824788" y="3479800"/>
          <p14:tracePt t="40701" x="7866063" y="3479800"/>
          <p14:tracePt t="40707" x="7966075" y="3468688"/>
          <p14:tracePt t="40717" x="8067675" y="3468688"/>
          <p14:tracePt t="40724" x="8178800" y="3468688"/>
          <p14:tracePt t="40732" x="8308975" y="3468688"/>
          <p14:tracePt t="40740" x="8420100" y="3468688"/>
          <p14:tracePt t="40747" x="8531225" y="3468688"/>
          <p14:tracePt t="40755" x="8651875" y="3449638"/>
          <p14:tracePt t="40764" x="8783638" y="3449638"/>
          <p14:tracePt t="40771" x="8823325" y="3449638"/>
          <p14:tracePt t="40780" x="8864600" y="3438525"/>
          <p14:tracePt t="40788" x="8883650" y="3438525"/>
          <p14:tracePt t="40804" x="8894763" y="3438525"/>
          <p14:tracePt t="40827" x="8894763" y="3429000"/>
          <p14:tracePt t="41159" x="8883650" y="3429000"/>
          <p14:tracePt t="41505" x="8883650" y="3438525"/>
          <p14:tracePt t="41515" x="8874125" y="3438525"/>
          <p14:tracePt t="42207" x="8843963" y="3438525"/>
          <p14:tracePt t="42215" x="8813800" y="3449638"/>
          <p14:tracePt t="42223" x="8783638" y="3449638"/>
          <p14:tracePt t="42231" x="8723313" y="3459163"/>
          <p14:tracePt t="42238" x="8662988" y="3489325"/>
          <p14:tracePt t="42247" x="8621713" y="3489325"/>
          <p14:tracePt t="42254" x="8540750" y="3509963"/>
          <p14:tracePt t="42261" x="8431213" y="3540125"/>
          <p14:tracePt t="42268" x="8308975" y="3570288"/>
          <p14:tracePt t="42277" x="8188325" y="3600450"/>
          <p14:tracePt t="42285" x="8058150" y="3630613"/>
          <p14:tracePt t="42293" x="7866063" y="3670300"/>
          <p14:tracePt t="42302" x="7715250" y="3690938"/>
          <p14:tracePt t="42309" x="7331075" y="3771900"/>
          <p14:tracePt t="42318" x="6958013" y="3832225"/>
          <p14:tracePt t="42328" x="6524625" y="3883025"/>
          <p14:tracePt t="42333" x="6080125" y="3933825"/>
          <p14:tracePt t="42344" x="5546725" y="3952875"/>
          <p14:tracePt t="42349" x="4991100" y="4003675"/>
          <p14:tracePt t="42359" x="4557713" y="4054475"/>
          <p14:tracePt t="42368" x="4084638" y="4094163"/>
          <p14:tracePt t="42375" x="3651250" y="4114800"/>
          <p14:tracePt t="42385" x="3438525" y="4154488"/>
          <p14:tracePt t="42391" x="3216275" y="4184650"/>
          <p14:tracePt t="42400" x="3044825" y="4205288"/>
          <p14:tracePt t="42407" x="2935288" y="4216400"/>
          <p14:tracePt t="42416" x="2833688" y="4216400"/>
          <p14:tracePt t="42423" x="2701925" y="4225925"/>
          <p14:tracePt t="42431" x="2592388" y="4246563"/>
          <p14:tracePt t="42438" x="2490788" y="4256088"/>
          <p14:tracePt t="42447" x="2379663" y="4256088"/>
          <p14:tracePt t="42455" x="2339975" y="4265613"/>
          <p14:tracePt t="42463" x="2268538" y="4286250"/>
          <p14:tracePt t="42471" x="2238375" y="4286250"/>
          <p14:tracePt t="42479" x="2187575" y="4295775"/>
          <p14:tracePt t="42486" x="2138363" y="4306888"/>
          <p14:tracePt t="42494" x="2047875" y="4306888"/>
          <p14:tracePt t="42503" x="1985963" y="4306888"/>
          <p14:tracePt t="42510" x="1916113" y="4306888"/>
          <p14:tracePt t="42519" x="1814513" y="4306888"/>
          <p14:tracePt t="42526" x="1754188" y="4306888"/>
          <p14:tracePt t="42534" x="1704975" y="4306888"/>
          <p14:tracePt t="42542" x="1643063" y="4306888"/>
          <p14:tracePt t="42551" x="1543050" y="4306888"/>
          <p14:tracePt t="42558" x="1512888" y="4306888"/>
          <p14:tracePt t="42567" x="1462088" y="4306888"/>
          <p14:tracePt t="42574" x="1381125" y="4286250"/>
          <p14:tracePt t="42582" x="1341438" y="4286250"/>
          <p14:tracePt t="42590" x="1311275" y="4276725"/>
          <p14:tracePt t="42599" x="1281113" y="4276725"/>
          <p14:tracePt t="42606" x="1270000" y="4276725"/>
          <p14:tracePt t="42689" x="1270000" y="4265613"/>
          <p14:tracePt t="42721" x="1270000" y="4256088"/>
          <p14:tracePt t="42729" x="1270000" y="4246563"/>
          <p14:tracePt t="42737" x="1270000" y="4235450"/>
          <p14:tracePt t="42753" x="1281113" y="4225925"/>
          <p14:tracePt t="42761" x="1300163" y="4216400"/>
          <p14:tracePt t="42769" x="1320800" y="4205288"/>
          <p14:tracePt t="42777" x="1341438" y="4195763"/>
          <p14:tracePt t="42785" x="1362075" y="4184650"/>
          <p14:tracePt t="42792" x="1392238" y="4175125"/>
          <p14:tracePt t="42801" x="1422400" y="4165600"/>
          <p14:tracePt t="42808" x="1452563" y="4154488"/>
          <p14:tracePt t="42816" x="1492250" y="4144963"/>
          <p14:tracePt t="42825" x="1533525" y="4144963"/>
          <p14:tracePt t="42833" x="1573213" y="4135438"/>
          <p14:tracePt t="42841" x="1612900" y="4124325"/>
          <p14:tracePt t="42849" x="1654175" y="4114800"/>
          <p14:tracePt t="42856" x="1693863" y="4114800"/>
          <p14:tracePt t="42864" x="1744663" y="4105275"/>
          <p14:tracePt t="42872" x="1765300" y="4094163"/>
          <p14:tracePt t="42881" x="1795463" y="4094163"/>
          <p14:tracePt t="42891" x="1795463" y="4084638"/>
          <p14:tracePt t="42948" x="1795463" y="4075113"/>
          <p14:tracePt t="43004" x="1795463" y="4064000"/>
          <p14:tracePt t="43165" x="1804988" y="4064000"/>
          <p14:tracePt t="43182" x="1814513" y="4054475"/>
          <p14:tracePt t="43191" x="1825625" y="4033838"/>
          <p14:tracePt t="43198" x="1835150" y="4013200"/>
          <p14:tracePt t="43207" x="1855788" y="3994150"/>
          <p14:tracePt t="43210" x="1865313" y="3973513"/>
          <p14:tracePt t="43221" x="1885950" y="3952875"/>
          <p14:tracePt t="43229" x="1906588" y="3933825"/>
          <p14:tracePt t="43236" x="1936750" y="3913188"/>
          <p14:tracePt t="43244" x="1946275" y="3903663"/>
          <p14:tracePt t="43252" x="1955800" y="3892550"/>
          <p14:tracePt t="43260" x="1966913" y="3883025"/>
          <p14:tracePt t="43277" x="1976438" y="3873500"/>
          <p14:tracePt t="43293" x="1985963" y="3873500"/>
          <p14:tracePt t="43365" x="1985963" y="3862388"/>
          <p14:tracePt t="43497" x="1997075" y="3862388"/>
          <p14:tracePt t="43512" x="2016125" y="3862388"/>
          <p14:tracePt t="43519" x="2027238" y="3862388"/>
          <p14:tracePt t="43528" x="2047875" y="3862388"/>
          <p14:tracePt t="43535" x="2078038" y="3862388"/>
          <p14:tracePt t="43543" x="2117725" y="3862388"/>
          <p14:tracePt t="43551" x="2157413" y="3862388"/>
          <p14:tracePt t="43558" x="2219325" y="3862388"/>
          <p14:tracePt t="43567" x="2249488" y="3862388"/>
          <p14:tracePt t="43574" x="2309813" y="3862388"/>
          <p14:tracePt t="43582" x="2349500" y="3862388"/>
          <p14:tracePt t="43590" x="2409825" y="3862388"/>
          <p14:tracePt t="43598" x="2439988" y="3862388"/>
          <p14:tracePt t="43606" x="2470150" y="3862388"/>
          <p14:tracePt t="43614" x="2500313" y="3862388"/>
          <p14:tracePt t="43622" x="2530475" y="3862388"/>
          <p14:tracePt t="43630" x="2560638" y="3862388"/>
          <p14:tracePt t="43638" x="2571750" y="3862388"/>
          <p14:tracePt t="43647" x="2601913" y="3862388"/>
          <p14:tracePt t="43654" x="2611438" y="3862388"/>
          <p14:tracePt t="43663" x="2632075" y="3862388"/>
          <p14:tracePt t="43670" x="2652713" y="3862388"/>
          <p14:tracePt t="43678" x="2682875" y="3862388"/>
          <p14:tracePt t="43686" x="2692400" y="3862388"/>
          <p14:tracePt t="43694" x="2692400" y="3852863"/>
          <p14:tracePt t="43702" x="2701925" y="3852863"/>
          <p14:tracePt t="43882" x="2722563" y="3841750"/>
          <p14:tracePt t="43889" x="2752725" y="3832225"/>
          <p14:tracePt t="43897" x="2794000" y="3832225"/>
          <p14:tracePt t="43905" x="2824163" y="3822700"/>
          <p14:tracePt t="43913" x="2914650" y="3822700"/>
          <p14:tracePt t="43921" x="2974975" y="3811588"/>
          <p14:tracePt t="43930" x="3035300" y="3811588"/>
          <p14:tracePt t="43937" x="3095625" y="3811588"/>
          <p14:tracePt t="43946" x="3146425" y="3811588"/>
          <p14:tracePt t="43953" x="3227388" y="3802063"/>
          <p14:tracePt t="43962" x="3267075" y="3802063"/>
          <p14:tracePt t="43969" x="3297238" y="3792538"/>
          <p14:tracePt t="43977" x="3317875" y="3792538"/>
          <p14:tracePt t="43986" x="3327400" y="3792538"/>
          <p14:tracePt t="43994" x="3327400" y="3781425"/>
          <p14:tracePt t="44258" x="3327400" y="3771900"/>
          <p14:tracePt t="44274" x="3338513" y="3771900"/>
          <p14:tracePt t="44283" x="3357563" y="3762375"/>
          <p14:tracePt t="44290" x="3387725" y="3751263"/>
          <p14:tracePt t="44298" x="3429000" y="3751263"/>
          <p14:tracePt t="44308" x="3519488" y="3732213"/>
          <p14:tracePt t="44316" x="3589338" y="3732213"/>
          <p14:tracePt t="44324" x="3690938" y="3732213"/>
          <p14:tracePt t="44332" x="3781425" y="3732213"/>
          <p14:tracePt t="44340" x="3913188" y="3711575"/>
          <p14:tracePt t="44348" x="4013200" y="3711575"/>
          <p14:tracePt t="44357" x="4064000" y="3711575"/>
          <p14:tracePt t="44364" x="4144963" y="3711575"/>
          <p14:tracePt t="44372" x="4175125" y="3711575"/>
          <p14:tracePt t="44380" x="4184650" y="3711575"/>
          <p14:tracePt t="45245" x="4195763" y="3711575"/>
          <p14:tracePt t="45262" x="4205288" y="3711575"/>
          <p14:tracePt t="45269" x="4225925" y="3711575"/>
          <p14:tracePt t="45277" x="4256088" y="3711575"/>
          <p14:tracePt t="45283" x="4305300" y="3721100"/>
          <p14:tracePt t="45291" x="4346575" y="3732213"/>
          <p14:tracePt t="45299" x="4427538" y="3751263"/>
          <p14:tracePt t="45307" x="4487863" y="3771900"/>
          <p14:tracePt t="45315" x="4527550" y="3781425"/>
          <p14:tracePt t="45323" x="4557713" y="3781425"/>
          <p14:tracePt t="45331" x="4608513" y="3781425"/>
          <p14:tracePt t="45339" x="4618038" y="3781425"/>
          <p14:tracePt t="45346" x="4638675" y="3781425"/>
          <p14:tracePt t="45355" x="4648200" y="3781425"/>
          <p14:tracePt t="45363" x="4659313" y="3781425"/>
          <p14:tracePt t="45833" x="4668838" y="3781425"/>
          <p14:tracePt t="45855" x="4678363" y="3781425"/>
          <p14:tracePt t="45878" x="4689475" y="3781425"/>
          <p14:tracePt t="45894" x="4699000" y="3781425"/>
          <p14:tracePt t="45912" x="4710113" y="3781425"/>
          <p14:tracePt t="45920" x="4710113" y="3771900"/>
          <p14:tracePt t="45928" x="4719638" y="3771900"/>
          <p14:tracePt t="45935" x="4719638" y="3762375"/>
          <p14:tracePt t="45942" x="4729163" y="3762375"/>
          <p14:tracePt t="45958" x="4740275" y="3762375"/>
          <p14:tracePt t="45975" x="4740275" y="3751263"/>
          <p14:tracePt t="46218" x="4749800" y="3751263"/>
          <p14:tracePt t="46229" x="4759325" y="3751263"/>
          <p14:tracePt t="46235" x="4770438" y="3751263"/>
          <p14:tracePt t="46244" x="4789488" y="3751263"/>
          <p14:tracePt t="46252" x="4800600" y="3751263"/>
          <p14:tracePt t="46260" x="4830763" y="3751263"/>
          <p14:tracePt t="46267" x="4849813" y="3751263"/>
          <p14:tracePt t="46274" x="4870450" y="3751263"/>
          <p14:tracePt t="46283" x="4900613" y="3751263"/>
          <p14:tracePt t="46291" x="4930775" y="3751263"/>
          <p14:tracePt t="46298" x="4960938" y="3751263"/>
          <p14:tracePt t="46306" x="4991100" y="3741738"/>
          <p14:tracePt t="46313" x="5021263" y="3741738"/>
          <p14:tracePt t="46322" x="5053013" y="3741738"/>
          <p14:tracePt t="46330" x="5083175" y="3741738"/>
          <p14:tracePt t="46338" x="5122863" y="3741738"/>
          <p14:tracePt t="46347" x="5162550" y="3741738"/>
          <p14:tracePt t="46354" x="5192713" y="3741738"/>
          <p14:tracePt t="46362" x="5233988" y="3741738"/>
          <p14:tracePt t="46370" x="5264150" y="3741738"/>
          <p14:tracePt t="46378" x="5294313" y="3741738"/>
          <p14:tracePt t="46386" x="5324475" y="3741738"/>
          <p14:tracePt t="46394" x="5354638" y="3741738"/>
          <p14:tracePt t="46402" x="5375275" y="3741738"/>
          <p14:tracePt t="46410" x="5384800" y="3741738"/>
          <p14:tracePt t="46418" x="5395913" y="3741738"/>
          <p14:tracePt t="46572" x="5395913" y="3732213"/>
          <p14:tracePt t="46864" x="5405438" y="3732213"/>
          <p14:tracePt t="46871" x="5426075" y="3732213"/>
          <p14:tracePt t="46878" x="5456238" y="3741738"/>
          <p14:tracePt t="46887" x="5516563" y="3751263"/>
          <p14:tracePt t="46895" x="5667375" y="3762375"/>
          <p14:tracePt t="46903" x="5788025" y="3781425"/>
          <p14:tracePt t="46912" x="5899150" y="3811588"/>
          <p14:tracePt t="46919" x="5980113" y="3811588"/>
          <p14:tracePt t="46927" x="6151563" y="3822700"/>
          <p14:tracePt t="46935" x="6242050" y="3822700"/>
          <p14:tracePt t="46943" x="6302375" y="3822700"/>
          <p14:tracePt t="46951" x="6413500" y="3822700"/>
          <p14:tracePt t="46958" x="6454775" y="3822700"/>
          <p14:tracePt t="46966" x="6484938" y="3822700"/>
          <p14:tracePt t="46974" x="6503988" y="3822700"/>
          <p14:tracePt t="46982" x="6515100" y="3822700"/>
          <p14:tracePt t="47421" x="6534150" y="3822700"/>
          <p14:tracePt t="47437" x="6554788" y="3822700"/>
          <p14:tracePt t="47444" x="6575425" y="3811588"/>
          <p14:tracePt t="47453" x="6584950" y="3811588"/>
          <p14:tracePt t="47462" x="6605588" y="3802063"/>
          <p14:tracePt t="47573" x="6624638" y="3802063"/>
          <p14:tracePt t="47580" x="6645275" y="3802063"/>
          <p14:tracePt t="47588" x="6665913" y="3792538"/>
          <p14:tracePt t="47597" x="6686550" y="3792538"/>
          <p14:tracePt t="47605" x="6716713" y="3792538"/>
          <p14:tracePt t="47614" x="6726238" y="3792538"/>
          <p14:tracePt t="47619" x="6756400" y="3792538"/>
          <p14:tracePt t="47629" x="6786563" y="3792538"/>
          <p14:tracePt t="47636" x="6807200" y="3781425"/>
          <p14:tracePt t="47645" x="6837363" y="3781425"/>
          <p14:tracePt t="47652" x="6867525" y="3781425"/>
          <p14:tracePt t="47660" x="6897688" y="3771900"/>
          <p14:tracePt t="47668" x="6927850" y="3771900"/>
          <p14:tracePt t="47677" x="6978650" y="3762375"/>
          <p14:tracePt t="47684" x="7008813" y="3762375"/>
          <p14:tracePt t="47693" x="7038975" y="3762375"/>
          <p14:tracePt t="47700" x="7069138" y="3762375"/>
          <p14:tracePt t="47708" x="7078663" y="3762375"/>
          <p14:tracePt t="47716" x="7089775" y="3762375"/>
          <p14:tracePt t="47724" x="7099300" y="3762375"/>
          <p14:tracePt t="47866" x="7108825" y="3751263"/>
          <p14:tracePt t="47873" x="7119938" y="3751263"/>
          <p14:tracePt t="47876" x="7129463" y="3751263"/>
          <p14:tracePt t="47888" x="7159625" y="3751263"/>
          <p14:tracePt t="47893" x="7180263" y="3751263"/>
          <p14:tracePt t="47902" x="7219950" y="3741738"/>
          <p14:tracePt t="47909" x="7261225" y="3741738"/>
          <p14:tracePt t="47918" x="7310438" y="3741738"/>
          <p14:tracePt t="47924" x="7351713" y="3741738"/>
          <p14:tracePt t="47934" x="7432675" y="3741738"/>
          <p14:tracePt t="47942" x="7493000" y="3741738"/>
          <p14:tracePt t="47950" x="7543800" y="3732213"/>
          <p14:tracePt t="47958" x="7613650" y="3732213"/>
          <p14:tracePt t="47966" x="7715250" y="3732213"/>
          <p14:tracePt t="47974" x="7754938" y="3732213"/>
          <p14:tracePt t="47982" x="7824788" y="3721100"/>
          <p14:tracePt t="47990" x="7886700" y="3721100"/>
          <p14:tracePt t="47998" x="7966075" y="3702050"/>
          <p14:tracePt t="48007" x="8026400" y="3690938"/>
          <p14:tracePt t="48014" x="8077200" y="3690938"/>
          <p14:tracePt t="48021" x="8107363" y="3690938"/>
          <p14:tracePt t="48030" x="8128000" y="3681413"/>
          <p14:tracePt t="48202" x="8118475" y="3681413"/>
          <p14:tracePt t="48209" x="8097838" y="3681413"/>
          <p14:tracePt t="48218" x="8088313" y="3681413"/>
          <p14:tracePt t="48226" x="8067675" y="3681413"/>
          <p14:tracePt t="48234" x="8047038" y="3681413"/>
          <p14:tracePt t="48241" x="8016875" y="3690938"/>
          <p14:tracePt t="48248" x="7986713" y="3690938"/>
          <p14:tracePt t="48257" x="7926388" y="3702050"/>
          <p14:tracePt t="48264" x="7896225" y="3702050"/>
          <p14:tracePt t="48273" x="7835900" y="3711575"/>
          <p14:tracePt t="48281" x="7794625" y="3721100"/>
          <p14:tracePt t="48288" x="7785100" y="3721100"/>
          <p14:tracePt t="48296" x="7764463" y="3721100"/>
          <p14:tracePt t="48305" x="7745413" y="3721100"/>
          <p14:tracePt t="48312" x="7724775" y="3721100"/>
          <p14:tracePt t="48322" x="7704138" y="3732213"/>
          <p14:tracePt t="48328" x="7664450" y="3732213"/>
          <p14:tracePt t="48336" x="7604125" y="3732213"/>
          <p14:tracePt t="48345" x="7543800" y="3732213"/>
          <p14:tracePt t="48353" x="7472363" y="3732213"/>
          <p14:tracePt t="48360" x="7391400" y="3721100"/>
          <p14:tracePt t="48369" x="7219950" y="3690938"/>
          <p14:tracePt t="48377" x="7048500" y="3660775"/>
          <p14:tracePt t="48384" x="6665913" y="3579813"/>
          <p14:tracePt t="48393" x="6211888" y="3479800"/>
          <p14:tracePt t="48400" x="5535613" y="3378200"/>
          <p14:tracePt t="48409" x="4981575" y="3267075"/>
          <p14:tracePt t="48416" x="4195763" y="3155950"/>
          <p14:tracePt t="48425" x="3408363" y="3016250"/>
          <p14:tracePt t="48435" x="2592388" y="2935288"/>
          <p14:tracePt t="48440" x="2066925" y="2863850"/>
          <p14:tracePt t="48450" x="1290638" y="2743200"/>
          <p14:tracePt t="48456" x="877888" y="2682875"/>
          <p14:tracePt t="48466" x="584200" y="2622550"/>
          <p14:tracePt t="48472" x="412750" y="2571750"/>
          <p14:tracePt t="48482" x="312738" y="2562225"/>
          <p14:tracePt t="48490" x="192088" y="2511425"/>
          <p14:tracePt t="48498" x="111125" y="2470150"/>
          <p14:tracePt t="48506" x="30163" y="2430463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5.3.3 CNN을</a:t>
            </a:r>
            <a:r>
              <a:rPr lang="en-US" altLang="ko-KR"/>
              <a:t> </a:t>
            </a:r>
            <a:r>
              <a:rPr lang="ko-KR" altLang="en-US"/>
              <a:t>깊게 쌓는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3061264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2"/>
              <a:defRPr/>
            </a:pPr>
            <a:r>
              <a:rPr lang="ko-KR" altLang="en-US" dirty="0" err="1">
                <a:latin typeface="맑은 고딕"/>
              </a:rPr>
              <a:t>BasicBlock의</a:t>
            </a:r>
            <a:r>
              <a:rPr lang="ko-KR" altLang="en-US" dirty="0">
                <a:latin typeface="맑은 고딕"/>
              </a:rPr>
              <a:t> 코드를 보면 nn.BatchNorm2d라는 새로운 계층이 등장합니다.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배치 정규화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batch normalization</a:t>
            </a:r>
            <a:r>
              <a:rPr lang="ko-KR" altLang="en-US" dirty="0">
                <a:latin typeface="맑은 고딕"/>
              </a:rPr>
              <a:t>를 수행하는 계층입니다.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배치 </a:t>
            </a:r>
            <a:r>
              <a:rPr lang="ko-KR" altLang="en-US" dirty="0" err="1">
                <a:latin typeface="맑은 고딕"/>
              </a:rPr>
              <a:t>정규화란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학습율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learning rate</a:t>
            </a:r>
            <a:r>
              <a:rPr lang="ko-KR" altLang="en-US" dirty="0">
                <a:latin typeface="맑은 고딕"/>
              </a:rPr>
              <a:t>을 너무 높게 잡으면 기울기가 소실되거나 발산하는 증상을 예방하여 학습 과정을 </a:t>
            </a:r>
            <a:r>
              <a:rPr lang="ko-KR" altLang="en-US" dirty="0" err="1">
                <a:latin typeface="맑은 고딕"/>
              </a:rPr>
              <a:t>안정화하는</a:t>
            </a:r>
            <a:r>
              <a:rPr lang="ko-KR" altLang="en-US" dirty="0">
                <a:latin typeface="맑은 고딕"/>
              </a:rPr>
              <a:t> 방법입니다.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학습 중 각 계층에 들어가는 입력을 평균과 분산으로 </a:t>
            </a:r>
            <a:r>
              <a:rPr lang="ko-KR" altLang="en-US" dirty="0" err="1">
                <a:latin typeface="맑은 고딕"/>
              </a:rPr>
              <a:t>정규화함으로써</a:t>
            </a:r>
            <a:r>
              <a:rPr lang="ko-KR" altLang="en-US" dirty="0">
                <a:latin typeface="맑은 고딕"/>
              </a:rPr>
              <a:t> 학습을 효율적으로 만들어줍니다.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이 계층은 자체적으로 정규화를 수행해 </a:t>
            </a:r>
            <a:r>
              <a:rPr lang="ko-KR" altLang="en-US" dirty="0" err="1">
                <a:latin typeface="맑은 고딕"/>
              </a:rPr>
              <a:t>드롭아웃과</a:t>
            </a:r>
            <a:r>
              <a:rPr lang="ko-KR" altLang="en-US" dirty="0">
                <a:latin typeface="맑은 고딕"/>
              </a:rPr>
              <a:t> 같은 효과를 내는 장점이 있습니다.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드롭아웃은</a:t>
            </a:r>
            <a:r>
              <a:rPr lang="ko-KR" altLang="en-US" dirty="0">
                <a:latin typeface="맑은 고딕"/>
              </a:rPr>
              <a:t> 학습 중 데이터 일부를 배제하여 간접적으로 과적합을 막는 방식이지만, 배치 정규화는 신경망 내부 데이터에 직접 영향을 주는 방식입니다.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52929" y="4227282"/>
            <a:ext cx="6686140" cy="2564043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FF952E83-1A6A-4117-92E6-F11F84804D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13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2" x="10225088" y="2703513"/>
          <p14:tracePt t="311" x="9761538" y="2481263"/>
          <p14:tracePt t="313" x="9520238" y="2370138"/>
          <p14:tracePt t="321" x="9337675" y="2309813"/>
          <p14:tracePt t="329" x="9186863" y="2228850"/>
          <p14:tracePt t="336" x="8985250" y="2127250"/>
          <p14:tracePt t="345" x="8823325" y="2066925"/>
          <p14:tracePt t="353" x="8723313" y="2017713"/>
          <p14:tracePt t="361" x="8591550" y="1976438"/>
          <p14:tracePt t="370" x="8450263" y="1895475"/>
          <p14:tracePt t="377" x="8350250" y="1865313"/>
          <p14:tracePt t="385" x="8229600" y="1804988"/>
          <p14:tracePt t="393" x="8148638" y="1784350"/>
          <p14:tracePt t="401" x="8047038" y="1754188"/>
          <p14:tracePt t="409" x="7986713" y="1724025"/>
          <p14:tracePt t="417" x="7866063" y="1693863"/>
          <p14:tracePt t="425" x="7775575" y="1684338"/>
          <p14:tracePt t="433" x="7653338" y="1654175"/>
          <p14:tracePt t="441" x="7523163" y="1624013"/>
          <p14:tracePt t="449" x="7402513" y="1612900"/>
          <p14:tracePt t="457" x="7291388" y="1582738"/>
          <p14:tracePt t="465" x="7138988" y="1563688"/>
          <p14:tracePt t="475" x="7038975" y="1552575"/>
          <p14:tracePt t="481" x="6918325" y="1543050"/>
          <p14:tracePt t="491" x="6846888" y="1522413"/>
          <p14:tracePt t="497" x="6765925" y="1522413"/>
          <p14:tracePt t="507" x="6686550" y="1522413"/>
          <p14:tracePt t="515" x="6594475" y="1522413"/>
          <p14:tracePt t="523" x="6503988" y="1522413"/>
          <p14:tracePt t="531" x="6443663" y="1522413"/>
          <p14:tracePt t="539" x="6362700" y="1522413"/>
          <p14:tracePt t="546" x="6323013" y="1522413"/>
          <p14:tracePt t="555" x="6251575" y="1522413"/>
          <p14:tracePt t="563" x="6142038" y="1522413"/>
          <p14:tracePt t="571" x="6061075" y="1522413"/>
          <p14:tracePt t="579" x="6000750" y="1522413"/>
          <p14:tracePt t="587" x="5908675" y="1522413"/>
          <p14:tracePt t="595" x="5829300" y="1522413"/>
          <p14:tracePt t="603" x="5778500" y="1522413"/>
          <p14:tracePt t="611" x="5697538" y="1522413"/>
          <p14:tracePt t="618" x="5586413" y="1522413"/>
          <p14:tracePt t="627" x="5546725" y="1522413"/>
          <p14:tracePt t="635" x="5435600" y="1522413"/>
          <p14:tracePt t="643" x="5303838" y="1522413"/>
          <p14:tracePt t="652" x="5233988" y="1522413"/>
          <p14:tracePt t="659" x="5173663" y="1522413"/>
          <p14:tracePt t="667" x="5083175" y="1522413"/>
          <p14:tracePt t="675" x="4960938" y="1512888"/>
          <p14:tracePt t="683" x="4849813" y="1492250"/>
          <p14:tracePt t="691" x="4789488" y="1492250"/>
          <p14:tracePt t="699" x="4699000" y="1492250"/>
          <p14:tracePt t="707" x="4618038" y="1482725"/>
          <p14:tracePt t="715" x="4557713" y="1482725"/>
          <p14:tracePt t="723" x="4497388" y="1473200"/>
          <p14:tracePt t="731" x="4416425" y="1473200"/>
          <p14:tracePt t="739" x="4376738" y="1473200"/>
          <p14:tracePt t="747" x="4305300" y="1462088"/>
          <p14:tracePt t="755" x="4256088" y="1452563"/>
          <p14:tracePt t="765" x="4184650" y="1452563"/>
          <p14:tracePt t="771" x="4103688" y="1431925"/>
          <p14:tracePt t="781" x="4043363" y="1422400"/>
          <p14:tracePt t="789" x="4003675" y="1422400"/>
          <p14:tracePt t="797" x="3943350" y="1411288"/>
          <p14:tracePt t="805" x="3902075" y="1411288"/>
          <p14:tracePt t="813" x="3841750" y="1401763"/>
          <p14:tracePt t="821" x="3781425" y="1401763"/>
          <p14:tracePt t="828" x="3741738" y="1401763"/>
          <p14:tracePt t="837" x="3711575" y="1401763"/>
          <p14:tracePt t="845" x="3670300" y="1392238"/>
          <p14:tracePt t="853" x="3630613" y="1392238"/>
          <p14:tracePt t="861" x="3600450" y="1392238"/>
          <p14:tracePt t="869" x="3549650" y="1392238"/>
          <p14:tracePt t="877" x="3509963" y="1381125"/>
          <p14:tracePt t="884" x="3489325" y="1381125"/>
          <p14:tracePt t="893" x="3449638" y="1381125"/>
          <p14:tracePt t="900" x="3417888" y="1381125"/>
          <p14:tracePt t="909" x="3387725" y="1381125"/>
          <p14:tracePt t="917" x="3357563" y="1381125"/>
          <p14:tracePt t="925" x="3327400" y="1381125"/>
          <p14:tracePt t="933" x="3287713" y="1381125"/>
          <p14:tracePt t="941" x="3227388" y="1381125"/>
          <p14:tracePt t="949" x="3116263" y="1381125"/>
          <p14:tracePt t="957" x="3044825" y="1381125"/>
          <p14:tracePt t="965" x="2984500" y="1381125"/>
          <p14:tracePt t="973" x="2903538" y="1381125"/>
          <p14:tracePt t="981" x="2794000" y="1381125"/>
          <p14:tracePt t="989" x="2682875" y="1381125"/>
          <p14:tracePt t="996" x="2581275" y="1381125"/>
          <p14:tracePt t="1005" x="2490788" y="1381125"/>
          <p14:tracePt t="1013" x="2409825" y="1392238"/>
          <p14:tracePt t="1021" x="2370138" y="1392238"/>
          <p14:tracePt t="1031" x="2279650" y="1411288"/>
          <p14:tracePt t="1037" x="2187575" y="1411288"/>
          <p14:tracePt t="1047" x="2108200" y="1422400"/>
          <p14:tracePt t="1055" x="2066925" y="1422400"/>
          <p14:tracePt t="1062" x="2016125" y="1422400"/>
          <p14:tracePt t="1071" x="1976438" y="1431925"/>
          <p14:tracePt t="1079" x="1936750" y="1441450"/>
          <p14:tracePt t="1087" x="1895475" y="1441450"/>
          <p14:tracePt t="1095" x="1855788" y="1452563"/>
          <p14:tracePt t="1103" x="1814513" y="1462088"/>
          <p14:tracePt t="1111" x="1784350" y="1462088"/>
          <p14:tracePt t="1119" x="1744663" y="1473200"/>
          <p14:tracePt t="1127" x="1684338" y="1482725"/>
          <p14:tracePt t="1135" x="1654175" y="1492250"/>
          <p14:tracePt t="1143" x="1624013" y="1492250"/>
          <p14:tracePt t="1151" x="1603375" y="1503363"/>
          <p14:tracePt t="1159" x="1593850" y="1503363"/>
          <p14:tracePt t="1231" x="1593850" y="1512888"/>
          <p14:tracePt t="1241" x="1582738" y="1512888"/>
          <p14:tracePt t="1257" x="1582738" y="1522413"/>
          <p14:tracePt t="1271" x="1582738" y="1533525"/>
          <p14:tracePt t="1287" x="1582738" y="1543050"/>
          <p14:tracePt t="1303" x="1593850" y="1552575"/>
          <p14:tracePt t="1311" x="1612900" y="1573213"/>
          <p14:tracePt t="1321" x="1633538" y="1582738"/>
          <p14:tracePt t="1329" x="1663700" y="1603375"/>
          <p14:tracePt t="1338" x="1693863" y="1612900"/>
          <p14:tracePt t="1345" x="1735138" y="1624013"/>
          <p14:tracePt t="1354" x="1765300" y="1633538"/>
          <p14:tracePt t="1361" x="1795463" y="1644650"/>
          <p14:tracePt t="1370" x="1825625" y="1644650"/>
          <p14:tracePt t="1377" x="1855788" y="1644650"/>
          <p14:tracePt t="1385" x="1885950" y="1654175"/>
          <p14:tracePt t="1394" x="1925638" y="1654175"/>
          <p14:tracePt t="1401" x="1946275" y="1654175"/>
          <p14:tracePt t="1409" x="1976438" y="1663700"/>
          <p14:tracePt t="1417" x="1997075" y="1663700"/>
          <p14:tracePt t="1425" x="2016125" y="1663700"/>
          <p14:tracePt t="1433" x="2036763" y="1663700"/>
          <p14:tracePt t="1441" x="2066925" y="1663700"/>
          <p14:tracePt t="1449" x="2078038" y="1663700"/>
          <p14:tracePt t="1457" x="2108200" y="1663700"/>
          <p14:tracePt t="1464" x="2157413" y="1663700"/>
          <p14:tracePt t="1473" x="2198688" y="1663700"/>
          <p14:tracePt t="1481" x="2249488" y="1663700"/>
          <p14:tracePt t="1489" x="2298700" y="1663700"/>
          <p14:tracePt t="1497" x="2339975" y="1663700"/>
          <p14:tracePt t="1504" x="2359025" y="1663700"/>
          <p14:tracePt t="1514" x="2379663" y="1663700"/>
          <p14:tracePt t="1520" x="2390775" y="1663700"/>
          <p14:tracePt t="1545" x="2400300" y="1663700"/>
          <p14:tracePt t="1568" x="2400300" y="1654175"/>
          <p14:tracePt t="2161" x="2409825" y="1654175"/>
          <p14:tracePt t="2169" x="2420938" y="1654175"/>
          <p14:tracePt t="2186" x="2430463" y="1654175"/>
          <p14:tracePt t="2192" x="2451100" y="1654175"/>
          <p14:tracePt t="2199" x="2481263" y="1654175"/>
          <p14:tracePt t="2208" x="2511425" y="1654175"/>
          <p14:tracePt t="2215" x="2530475" y="1654175"/>
          <p14:tracePt t="2223" x="2581275" y="1654175"/>
          <p14:tracePt t="2231" x="2641600" y="1654175"/>
          <p14:tracePt t="2239" x="2722563" y="1654175"/>
          <p14:tracePt t="2247" x="2813050" y="1654175"/>
          <p14:tracePt t="2255" x="2894013" y="1654175"/>
          <p14:tracePt t="2263" x="2984500" y="1654175"/>
          <p14:tracePt t="2271" x="3065463" y="1654175"/>
          <p14:tracePt t="2279" x="3176588" y="1654175"/>
          <p14:tracePt t="2287" x="3236913" y="1654175"/>
          <p14:tracePt t="2295" x="3267075" y="1654175"/>
          <p14:tracePt t="2303" x="3338513" y="1654175"/>
          <p14:tracePt t="2311" x="3378200" y="1654175"/>
          <p14:tracePt t="2319" x="3408363" y="1654175"/>
          <p14:tracePt t="2328" x="3429000" y="1654175"/>
          <p14:tracePt t="2335" x="3438525" y="1654175"/>
          <p14:tracePt t="2351" x="3449638" y="1654175"/>
          <p14:tracePt t="2375" x="3459163" y="1654175"/>
          <p14:tracePt t="2383" x="3468688" y="1654175"/>
          <p14:tracePt t="2391" x="3479800" y="1654175"/>
          <p14:tracePt t="2407" x="3489325" y="1654175"/>
          <p14:tracePt t="2415" x="3498850" y="1654175"/>
          <p14:tracePt t="2427" x="3509963" y="1654175"/>
          <p14:tracePt t="2466" x="3519488" y="1654175"/>
          <p14:tracePt t="2489" x="3529013" y="1654175"/>
          <p14:tracePt t="2504" x="3549650" y="1654175"/>
          <p14:tracePt t="2513" x="3559175" y="1654175"/>
          <p14:tracePt t="2520" x="3559175" y="1644650"/>
          <p14:tracePt t="2528" x="3570288" y="1644650"/>
          <p14:tracePt t="2545" x="3579813" y="1644650"/>
          <p14:tracePt t="2552" x="3589338" y="1633538"/>
          <p14:tracePt t="2859" x="3589338" y="1644650"/>
          <p14:tracePt t="3281" x="3600450" y="1644650"/>
          <p14:tracePt t="3288" x="3600450" y="1654175"/>
          <p14:tracePt t="3297" x="3600450" y="1663700"/>
          <p14:tracePt t="3303" x="3630613" y="1663700"/>
          <p14:tracePt t="3311" x="3670300" y="1663700"/>
          <p14:tracePt t="3318" x="3730625" y="1663700"/>
          <p14:tracePt t="3327" x="3822700" y="1663700"/>
          <p14:tracePt t="3334" x="3952875" y="1663700"/>
          <p14:tracePt t="3342" x="4184650" y="1663700"/>
          <p14:tracePt t="3350" x="4316413" y="1663700"/>
          <p14:tracePt t="3358" x="4508500" y="1663700"/>
          <p14:tracePt t="3366" x="4638675" y="1663700"/>
          <p14:tracePt t="3374" x="4770438" y="1663700"/>
          <p14:tracePt t="3382" x="4991100" y="1663700"/>
          <p14:tracePt t="3390" x="5143500" y="1663700"/>
          <p14:tracePt t="3398" x="5243513" y="1663700"/>
          <p14:tracePt t="3406" x="5314950" y="1663700"/>
          <p14:tracePt t="3414" x="5375275" y="1663700"/>
          <p14:tracePt t="3422" x="5456238" y="1663700"/>
          <p14:tracePt t="3430" x="5486400" y="1663700"/>
          <p14:tracePt t="3470" x="5495925" y="1663700"/>
          <p14:tracePt t="4044" x="5495925" y="1654175"/>
          <p14:tracePt t="4287" x="5495925" y="1644650"/>
          <p14:tracePt t="4311" x="5495925" y="1633538"/>
          <p14:tracePt t="4335" x="5495925" y="1624013"/>
          <p14:tracePt t="4351" x="5495925" y="1612900"/>
          <p14:tracePt t="4447" x="5495925" y="1603375"/>
          <p14:tracePt t="4463" x="5505450" y="1593850"/>
          <p14:tracePt t="4478" x="5516563" y="1582738"/>
          <p14:tracePt t="4494" x="5526088" y="1573213"/>
          <p14:tracePt t="4502" x="5535613" y="1573213"/>
          <p14:tracePt t="4510" x="5546725" y="1563688"/>
          <p14:tracePt t="4518" x="5567363" y="1552575"/>
          <p14:tracePt t="4534" x="5576888" y="1552575"/>
          <p14:tracePt t="4550" x="5576888" y="1543050"/>
          <p14:tracePt t="4558" x="5586413" y="1543050"/>
          <p14:tracePt t="4606" x="5597525" y="1543050"/>
          <p14:tracePt t="4630" x="5607050" y="1543050"/>
          <p14:tracePt t="4638" x="5607050" y="1533525"/>
          <p14:tracePt t="4704" x="5616575" y="1533525"/>
          <p14:tracePt t="4736" x="5627688" y="1533525"/>
          <p14:tracePt t="4745" x="5637213" y="1533525"/>
          <p14:tracePt t="4761" x="5646738" y="1533525"/>
          <p14:tracePt t="4769" x="5676900" y="1533525"/>
          <p14:tracePt t="4777" x="5707063" y="1533525"/>
          <p14:tracePt t="4785" x="5727700" y="1533525"/>
          <p14:tracePt t="4793" x="5757863" y="1533525"/>
          <p14:tracePt t="4801" x="5808663" y="1533525"/>
          <p14:tracePt t="4809" x="5868988" y="1552575"/>
          <p14:tracePt t="4817" x="5908675" y="1563688"/>
          <p14:tracePt t="4825" x="5940425" y="1563688"/>
          <p14:tracePt t="4833" x="6000750" y="1573213"/>
          <p14:tracePt t="4850" x="6030913" y="1582738"/>
          <p14:tracePt t="4857" x="6049963" y="1582738"/>
          <p14:tracePt t="4864" x="6070600" y="1593850"/>
          <p14:tracePt t="4872" x="6080125" y="1593850"/>
          <p14:tracePt t="4881" x="6091238" y="1593850"/>
          <p14:tracePt t="4888" x="6100763" y="1593850"/>
          <p14:tracePt t="4904" x="6111875" y="1593850"/>
          <p14:tracePt t="4913" x="6121400" y="1593850"/>
          <p14:tracePt t="4920" x="6130925" y="1603375"/>
          <p14:tracePt t="5028" x="6142038" y="1603375"/>
          <p14:tracePt t="5059" x="6151563" y="1603375"/>
          <p14:tracePt t="5074" x="6161088" y="1603375"/>
          <p14:tracePt t="5090" x="6172200" y="1603375"/>
          <p14:tracePt t="5098" x="6181725" y="1603375"/>
          <p14:tracePt t="5106" x="6191250" y="1603375"/>
          <p14:tracePt t="5114" x="6202363" y="1603375"/>
          <p14:tracePt t="5122" x="6211888" y="1603375"/>
          <p14:tracePt t="5138" x="6221413" y="1603375"/>
          <p14:tracePt t="5146" x="6232525" y="1603375"/>
          <p14:tracePt t="5154" x="6242050" y="1603375"/>
          <p14:tracePt t="5162" x="6251575" y="1603375"/>
          <p14:tracePt t="5170" x="6251575" y="1593850"/>
          <p14:tracePt t="5179" x="6283325" y="1593850"/>
          <p14:tracePt t="5186" x="6302375" y="1593850"/>
          <p14:tracePt t="5195" x="6343650" y="1593850"/>
          <p14:tracePt t="5204" x="6413500" y="1593850"/>
          <p14:tracePt t="5210" x="6494463" y="1593850"/>
          <p14:tracePt t="5220" x="6554788" y="1593850"/>
          <p14:tracePt t="5226" x="6624638" y="1593850"/>
          <p14:tracePt t="5236" x="6726238" y="1593850"/>
          <p14:tracePt t="5242" x="6837363" y="1593850"/>
          <p14:tracePt t="5252" x="6918325" y="1593850"/>
          <p14:tracePt t="5260" x="7008813" y="1612900"/>
          <p14:tracePt t="5268" x="7089775" y="1612900"/>
          <p14:tracePt t="5276" x="7129463" y="1612900"/>
          <p14:tracePt t="5284" x="7189788" y="1612900"/>
          <p14:tracePt t="5292" x="7280275" y="1624013"/>
          <p14:tracePt t="5300" x="7331075" y="1633538"/>
          <p14:tracePt t="5308" x="7361238" y="1633538"/>
          <p14:tracePt t="5316" x="7381875" y="1633538"/>
          <p14:tracePt t="5324" x="7391400" y="1633538"/>
          <p14:tracePt t="5332" x="7402513" y="1633538"/>
          <p14:tracePt t="5340" x="7412038" y="1633538"/>
          <p14:tracePt t="5348" x="7421563" y="1633538"/>
          <p14:tracePt t="5380" x="7432675" y="1633538"/>
          <p14:tracePt t="5388" x="7442200" y="1633538"/>
          <p14:tracePt t="5404" x="7451725" y="1633538"/>
          <p14:tracePt t="5452" x="7462838" y="1633538"/>
          <p14:tracePt t="5550" x="7472363" y="1633538"/>
          <p14:tracePt t="5574" x="7481888" y="1633538"/>
          <p14:tracePt t="5582" x="7493000" y="1633538"/>
          <p14:tracePt t="5590" x="7513638" y="1633538"/>
          <p14:tracePt t="5598" x="7523163" y="1633538"/>
          <p14:tracePt t="5606" x="7553325" y="1633538"/>
          <p14:tracePt t="5614" x="7583488" y="1633538"/>
          <p14:tracePt t="5622" x="7634288" y="1633538"/>
          <p14:tracePt t="5630" x="7664450" y="1633538"/>
          <p14:tracePt t="5638" x="7715250" y="1633538"/>
          <p14:tracePt t="5646" x="7754938" y="1624013"/>
          <p14:tracePt t="5654" x="7805738" y="1624013"/>
          <p14:tracePt t="5662" x="7845425" y="1612900"/>
          <p14:tracePt t="5670" x="7905750" y="1612900"/>
          <p14:tracePt t="5678" x="7986713" y="1603375"/>
          <p14:tracePt t="5686" x="8058150" y="1582738"/>
          <p14:tracePt t="5694" x="8118475" y="1582738"/>
          <p14:tracePt t="5702" x="8167688" y="1573213"/>
          <p14:tracePt t="5710" x="8218488" y="1573213"/>
          <p14:tracePt t="5718" x="8320088" y="1563688"/>
          <p14:tracePt t="5726" x="8359775" y="1552575"/>
          <p14:tracePt t="5734" x="8401050" y="1552575"/>
          <p14:tracePt t="5742" x="8431213" y="1552575"/>
          <p14:tracePt t="5750" x="8461375" y="1552575"/>
          <p14:tracePt t="5759" x="8510588" y="1552575"/>
          <p14:tracePt t="5768" x="8521700" y="1552575"/>
          <p14:tracePt t="5774" x="8531225" y="1543050"/>
          <p14:tracePt t="5784" x="8540750" y="1543050"/>
          <p14:tracePt t="5790" x="8551863" y="1543050"/>
          <p14:tracePt t="5881" x="8561388" y="1543050"/>
          <p14:tracePt t="6237" x="8561388" y="1552575"/>
          <p14:tracePt t="6284" x="8561388" y="1563688"/>
          <p14:tracePt t="6617" x="8582025" y="1563688"/>
          <p14:tracePt t="6623" x="8642350" y="1563688"/>
          <p14:tracePt t="6633" x="8672513" y="1563688"/>
          <p14:tracePt t="6641" x="8732838" y="1573213"/>
          <p14:tracePt t="6649" x="8843963" y="1593850"/>
          <p14:tracePt t="6657" x="8904288" y="1593850"/>
          <p14:tracePt t="6663" x="8964613" y="1603375"/>
          <p14:tracePt t="6671" x="9005888" y="1603375"/>
          <p14:tracePt t="6679" x="9036050" y="1603375"/>
          <p14:tracePt t="6687" x="9045575" y="1603375"/>
          <p14:tracePt t="6814" x="9055100" y="1603375"/>
          <p14:tracePt t="6838" x="9055100" y="1593850"/>
          <p14:tracePt t="6854" x="9036050" y="1593850"/>
          <p14:tracePt t="6862" x="9015413" y="1603375"/>
          <p14:tracePt t="6869" x="8985250" y="1612900"/>
          <p14:tracePt t="6880" x="8955088" y="1624013"/>
          <p14:tracePt t="6887" x="8924925" y="1654175"/>
          <p14:tracePt t="6896" x="8843963" y="1714500"/>
          <p14:tracePt t="6903" x="8753475" y="1774825"/>
          <p14:tracePt t="6912" x="8682038" y="1825625"/>
          <p14:tracePt t="6920" x="8582025" y="1885950"/>
          <p14:tracePt t="6928" x="8480425" y="1955800"/>
          <p14:tracePt t="6937" x="8269288" y="2097088"/>
          <p14:tracePt t="6944" x="8197850" y="2159000"/>
          <p14:tracePt t="6953" x="7956550" y="2319338"/>
          <p14:tracePt t="6960" x="7854950" y="2400300"/>
          <p14:tracePt t="6968" x="7673975" y="2511425"/>
          <p14:tracePt t="6976" x="7532688" y="2622550"/>
          <p14:tracePt t="6983" x="7421563" y="2682875"/>
          <p14:tracePt t="6992" x="7240588" y="2794000"/>
          <p14:tracePt t="7000" x="7119938" y="2874963"/>
          <p14:tracePt t="7008" x="6978650" y="2954338"/>
          <p14:tracePt t="7016" x="6897688" y="3005138"/>
          <p14:tracePt t="7024" x="6777038" y="3086100"/>
          <p14:tracePt t="7032" x="6656388" y="3146425"/>
          <p14:tracePt t="7040" x="6494463" y="3236913"/>
          <p14:tracePt t="7048" x="6392863" y="3297238"/>
          <p14:tracePt t="7056" x="6292850" y="3338513"/>
          <p14:tracePt t="7063" x="6232525" y="3368675"/>
          <p14:tracePt t="7072" x="6161088" y="3408363"/>
          <p14:tracePt t="7080" x="6121400" y="3429000"/>
          <p14:tracePt t="7088" x="6049963" y="3459163"/>
          <p14:tracePt t="7096" x="5989638" y="3489325"/>
          <p14:tracePt t="7103" x="5959475" y="3498850"/>
          <p14:tracePt t="7112" x="5929313" y="3509963"/>
          <p14:tracePt t="7120" x="5899150" y="3530600"/>
          <p14:tracePt t="7128" x="5878513" y="3549650"/>
          <p14:tracePt t="7135" x="5848350" y="3560763"/>
          <p14:tracePt t="7144" x="5799138" y="3570288"/>
          <p14:tracePt t="7152" x="5768975" y="3579813"/>
          <p14:tracePt t="7162" x="5737225" y="3590925"/>
          <p14:tracePt t="7170" x="5707063" y="3600450"/>
          <p14:tracePt t="7178" x="5688013" y="3609975"/>
          <p14:tracePt t="7185" x="5657850" y="3609975"/>
          <p14:tracePt t="7194" x="5627688" y="3621088"/>
          <p14:tracePt t="7202" x="5607050" y="3621088"/>
          <p14:tracePt t="7210" x="5567363" y="3630613"/>
          <p14:tracePt t="7218" x="5526088" y="3640138"/>
          <p14:tracePt t="7226" x="5495925" y="3651250"/>
          <p14:tracePt t="7235" x="5475288" y="3660775"/>
          <p14:tracePt t="7242" x="5445125" y="3660775"/>
          <p14:tracePt t="7250" x="5426075" y="3670300"/>
          <p14:tracePt t="7258" x="5405438" y="3670300"/>
          <p14:tracePt t="7266" x="5395913" y="3681413"/>
          <p14:tracePt t="7274" x="5375275" y="3681413"/>
          <p14:tracePt t="7282" x="5364163" y="3690938"/>
          <p14:tracePt t="7290" x="5324475" y="3702050"/>
          <p14:tracePt t="7298" x="5294313" y="3732213"/>
          <p14:tracePt t="7306" x="5254625" y="3751263"/>
          <p14:tracePt t="7314" x="5224463" y="3781425"/>
          <p14:tracePt t="7322" x="5183188" y="3802063"/>
          <p14:tracePt t="7330" x="5143500" y="3841750"/>
          <p14:tracePt t="7338" x="5072063" y="3892550"/>
          <p14:tracePt t="7346" x="5021263" y="3933825"/>
          <p14:tracePt t="7354" x="4960938" y="3963988"/>
          <p14:tracePt t="7362" x="4941888" y="3973513"/>
          <p14:tracePt t="7370" x="4891088" y="4013200"/>
          <p14:tracePt t="7378" x="4830763" y="4054475"/>
          <p14:tracePt t="7386" x="4779963" y="4075113"/>
          <p14:tracePt t="7394" x="4749800" y="4094163"/>
          <p14:tracePt t="7402" x="4719638" y="4114800"/>
          <p14:tracePt t="7410" x="4668838" y="4144963"/>
          <p14:tracePt t="7418" x="4638675" y="4165600"/>
          <p14:tracePt t="7426" x="4608513" y="4184650"/>
          <p14:tracePt t="7436" x="4548188" y="4205288"/>
          <p14:tracePt t="7442" x="4518025" y="4216400"/>
          <p14:tracePt t="7451" x="4487863" y="4225925"/>
          <p14:tracePt t="7458" x="4476750" y="4235450"/>
          <p14:tracePt t="7467" x="4457700" y="4246563"/>
          <p14:tracePt t="7474" x="4457700" y="4256088"/>
          <p14:tracePt t="7484" x="4446588" y="4256088"/>
          <p14:tracePt t="7492" x="4437063" y="4256088"/>
          <p14:tracePt t="7500" x="4427538" y="4256088"/>
          <p14:tracePt t="7524" x="4416425" y="4265613"/>
          <p14:tracePt t="7548" x="4406900" y="4276725"/>
          <p14:tracePt t="7556" x="4397375" y="4286250"/>
          <p14:tracePt t="7563" x="4386263" y="4286250"/>
          <p14:tracePt t="7572" x="4367213" y="4295775"/>
          <p14:tracePt t="7588" x="4367213" y="4306888"/>
          <p14:tracePt t="7595" x="4356100" y="4306888"/>
          <p14:tracePt t="7604" x="4346575" y="4316413"/>
          <p14:tracePt t="7611" x="4337050" y="4316413"/>
          <p14:tracePt t="7620" x="4337050" y="4325938"/>
          <p14:tracePt t="7627" x="4325938" y="4325938"/>
          <p14:tracePt t="7635" x="4316413" y="4337050"/>
          <p14:tracePt t="7644" x="4295775" y="4337050"/>
          <p14:tracePt t="7652" x="4265613" y="4346575"/>
          <p14:tracePt t="7660" x="4235450" y="4356100"/>
          <p14:tracePt t="7667" x="4205288" y="4367213"/>
          <p14:tracePt t="7676" x="4165600" y="4376738"/>
          <p14:tracePt t="7683" x="4064000" y="4406900"/>
          <p14:tracePt t="7694" x="4013200" y="4427538"/>
          <p14:tracePt t="7699" x="3973513" y="4437063"/>
          <p14:tracePt t="7709" x="3943350" y="4448175"/>
          <p14:tracePt t="7716" x="3902075" y="4457700"/>
          <p14:tracePt t="7726" x="3862388" y="4478338"/>
          <p14:tracePt t="7732" x="3832225" y="4478338"/>
          <p14:tracePt t="7742" x="3832225" y="4487863"/>
          <p14:tracePt t="7750" x="3811588" y="4497388"/>
          <p14:tracePt t="7758" x="3802063" y="4497388"/>
          <p14:tracePt t="7766" x="3790950" y="4508500"/>
          <p14:tracePt t="7774" x="3781425" y="4508500"/>
          <p14:tracePt t="7798" x="3771900" y="4508500"/>
          <p14:tracePt t="7806" x="3760788" y="4508500"/>
          <p14:tracePt t="7822" x="3751263" y="4508500"/>
          <p14:tracePt t="7830" x="3751263" y="4518025"/>
          <p14:tracePt t="7838" x="3741738" y="4518025"/>
          <p14:tracePt t="7845" x="3730625" y="4518025"/>
          <p14:tracePt t="7862" x="3721100" y="4518025"/>
          <p14:tracePt t="7870" x="3711575" y="4527550"/>
          <p14:tracePt t="7902" x="3700463" y="4538663"/>
          <p14:tracePt t="7910" x="3690938" y="4538663"/>
          <p14:tracePt t="7967" x="3681413" y="4538663"/>
          <p14:tracePt t="8066" x="3681413" y="4548188"/>
          <p14:tracePt t="8074" x="3690938" y="4548188"/>
          <p14:tracePt t="8085" x="3700463" y="4548188"/>
          <p14:tracePt t="8090" x="3711575" y="4548188"/>
          <p14:tracePt t="8101" x="3730625" y="4559300"/>
          <p14:tracePt t="8104" x="3741738" y="4559300"/>
          <p14:tracePt t="8112" x="3751263" y="4559300"/>
          <p14:tracePt t="8120" x="3771900" y="4559300"/>
          <p14:tracePt t="8128" x="3781425" y="4559300"/>
          <p14:tracePt t="8136" x="3802063" y="4559300"/>
          <p14:tracePt t="8144" x="3811588" y="4559300"/>
          <p14:tracePt t="8152" x="3822700" y="4559300"/>
          <p14:tracePt t="8168" x="3841750" y="4559300"/>
          <p14:tracePt t="8176" x="3852863" y="4559300"/>
          <p14:tracePt t="8184" x="3862388" y="4559300"/>
          <p14:tracePt t="8200" x="3871913" y="4559300"/>
          <p14:tracePt t="8208" x="3883025" y="4559300"/>
          <p14:tracePt t="8216" x="3892550" y="4559300"/>
          <p14:tracePt t="8224" x="3913188" y="4559300"/>
          <p14:tracePt t="8240" x="3932238" y="4559300"/>
          <p14:tracePt t="8248" x="3952875" y="4559300"/>
          <p14:tracePt t="8256" x="3973513" y="4559300"/>
          <p14:tracePt t="8263" x="4003675" y="4559300"/>
          <p14:tracePt t="8272" x="4013200" y="4559300"/>
          <p14:tracePt t="8282" x="4033838" y="4559300"/>
          <p14:tracePt t="8288" x="4043363" y="4559300"/>
          <p14:tracePt t="8298" x="4054475" y="4559300"/>
          <p14:tracePt t="8304" x="4064000" y="4559300"/>
          <p14:tracePt t="8411" x="4073525" y="4559300"/>
          <p14:tracePt t="8493" x="4084638" y="4559300"/>
          <p14:tracePt t="8718" x="4094163" y="4559300"/>
          <p14:tracePt t="8726" x="4114800" y="4578350"/>
          <p14:tracePt t="8737" x="4114800" y="4598988"/>
          <p14:tracePt t="8743" x="4133850" y="4619625"/>
          <p14:tracePt t="8752" x="4184650" y="4649788"/>
          <p14:tracePt t="8758" x="4214813" y="4689475"/>
          <p14:tracePt t="8765" x="4305300" y="4740275"/>
          <p14:tracePt t="8772" x="4337050" y="4760913"/>
          <p14:tracePt t="8780" x="4367213" y="4791075"/>
          <p14:tracePt t="8788" x="4406900" y="4810125"/>
          <p14:tracePt t="8796" x="4446588" y="4830763"/>
          <p14:tracePt t="8804" x="4476750" y="4840288"/>
          <p14:tracePt t="8811" x="4497388" y="4851400"/>
          <p14:tracePt t="8829" x="4508500" y="4860925"/>
          <p14:tracePt t="8835" x="4518025" y="4860925"/>
          <p14:tracePt t="8853" x="4527550" y="4860925"/>
          <p14:tracePt t="8869" x="4538663" y="4860925"/>
          <p14:tracePt t="8886" x="4557713" y="4870450"/>
          <p14:tracePt t="8895" x="4578350" y="4881563"/>
          <p14:tracePt t="8902" x="4598988" y="4891088"/>
          <p14:tracePt t="8911" x="4618038" y="4902200"/>
          <p14:tracePt t="8918" x="4648200" y="4921250"/>
          <p14:tracePt t="8928" x="4678363" y="4941888"/>
          <p14:tracePt t="8934" x="4729163" y="4981575"/>
          <p14:tracePt t="8942" x="4759325" y="5011738"/>
          <p14:tracePt t="8950" x="4789488" y="5041900"/>
          <p14:tracePt t="8957" x="4830763" y="5083175"/>
          <p14:tracePt t="8965" x="4860925" y="5113338"/>
          <p14:tracePt t="8978" x="4881563" y="5133975"/>
          <p14:tracePt t="8981" x="4900613" y="5153025"/>
          <p14:tracePt t="8989" x="4911725" y="5173663"/>
          <p14:tracePt t="8997" x="4930775" y="5194300"/>
          <p14:tracePt t="9005" x="4951413" y="5213350"/>
          <p14:tracePt t="9013" x="4951413" y="5224463"/>
          <p14:tracePt t="9021" x="4972050" y="5275263"/>
          <p14:tracePt t="9029" x="4972050" y="5305425"/>
          <p14:tracePt t="9037" x="4981575" y="5335588"/>
          <p14:tracePt t="9045" x="5002213" y="5375275"/>
          <p14:tracePt t="9053" x="5011738" y="5446713"/>
          <p14:tracePt t="9062" x="5021263" y="5476875"/>
          <p14:tracePt t="9069" x="5041900" y="5526088"/>
          <p14:tracePt t="9077" x="5053013" y="5546725"/>
          <p14:tracePt t="9086" x="5062538" y="5597525"/>
          <p14:tracePt t="9093" x="5062538" y="5627688"/>
          <p14:tracePt t="9102" x="5062538" y="5657850"/>
          <p14:tracePt t="9111" x="5072063" y="5688013"/>
          <p14:tracePt t="9127" x="5072063" y="5697538"/>
          <p14:tracePt t="9135" x="5072063" y="5718175"/>
          <p14:tracePt t="9144" x="5072063" y="5727700"/>
          <p14:tracePt t="9152" x="5072063" y="5738813"/>
          <p14:tracePt t="9168" x="5072063" y="5748338"/>
          <p14:tracePt t="9175" x="5072063" y="5759450"/>
          <p14:tracePt t="9192" x="5072063" y="5768975"/>
          <p14:tracePt t="9208" x="5072063" y="5778500"/>
          <p14:tracePt t="9298" x="5072063" y="5789613"/>
          <p14:tracePt t="9320" x="5072063" y="5799138"/>
          <p14:tracePt t="9336" x="5072063" y="5808663"/>
          <p14:tracePt t="9352" x="5072063" y="5829300"/>
          <p14:tracePt t="9360" x="5072063" y="5849938"/>
          <p14:tracePt t="9368" x="5062538" y="5868988"/>
          <p14:tracePt t="9378" x="5053013" y="5899150"/>
          <p14:tracePt t="9383" x="5053013" y="5919788"/>
          <p14:tracePt t="9393" x="5053013" y="5930900"/>
          <p14:tracePt t="9409" x="5041900" y="5930900"/>
          <p14:tracePt t="9426" x="5041900" y="5940425"/>
          <p14:tracePt t="9563" x="5053013" y="5940425"/>
          <p14:tracePt t="9578" x="5072063" y="5940425"/>
          <p14:tracePt t="9587" x="5092700" y="5940425"/>
          <p14:tracePt t="9595" x="5132388" y="5949950"/>
          <p14:tracePt t="9603" x="5162550" y="5949950"/>
          <p14:tracePt t="9611" x="5203825" y="5949950"/>
          <p14:tracePt t="9619" x="5233988" y="5949950"/>
          <p14:tracePt t="9626" x="5273675" y="5949950"/>
          <p14:tracePt t="9635" x="5303838" y="5949950"/>
          <p14:tracePt t="9642" x="5324475" y="5949950"/>
          <p14:tracePt t="9652" x="5354638" y="5949950"/>
          <p14:tracePt t="9659" x="5375275" y="5949950"/>
          <p14:tracePt t="9667" x="5395913" y="5949950"/>
          <p14:tracePt t="9673" x="5426075" y="5949950"/>
          <p14:tracePt t="9684" x="5445125" y="5949950"/>
          <p14:tracePt t="9691" x="5456238" y="5949950"/>
          <p14:tracePt t="9699" x="5465763" y="5949950"/>
          <p14:tracePt t="9707" x="5495925" y="5949950"/>
          <p14:tracePt t="9715" x="5516563" y="5949950"/>
          <p14:tracePt t="9733" x="5535613" y="5949950"/>
          <p14:tracePt t="9741" x="5546725" y="5949950"/>
          <p14:tracePt t="9748" x="5556250" y="5949950"/>
          <p14:tracePt t="9758" x="5567363" y="5949950"/>
          <p14:tracePt t="9780" x="5576888" y="5949950"/>
          <p14:tracePt t="9796" x="5597525" y="5949950"/>
          <p14:tracePt t="9805" x="5607050" y="5949950"/>
          <p14:tracePt t="9819" x="5616575" y="5949950"/>
          <p14:tracePt t="9827" x="5627688" y="5949950"/>
          <p14:tracePt t="9835" x="5637213" y="5949950"/>
          <p14:tracePt t="9843" x="5646738" y="5949950"/>
          <p14:tracePt t="9875" x="5657850" y="5949950"/>
          <p14:tracePt t="9883" x="5667375" y="5949950"/>
          <p14:tracePt t="9891" x="5676900" y="5949950"/>
          <p14:tracePt t="9899" x="5688013" y="5949950"/>
          <p14:tracePt t="9915" x="5707063" y="5961063"/>
          <p14:tracePt t="9923" x="5718175" y="5961063"/>
          <p14:tracePt t="9931" x="5737225" y="5961063"/>
          <p14:tracePt t="9939" x="5748338" y="5961063"/>
          <p14:tracePt t="9949" x="5757863" y="5970588"/>
          <p14:tracePt t="9957" x="5788025" y="5970588"/>
          <p14:tracePt t="9965" x="5818188" y="5970588"/>
          <p14:tracePt t="9973" x="5838825" y="5970588"/>
          <p14:tracePt t="9981" x="5868988" y="5980113"/>
          <p14:tracePt t="9989" x="5899150" y="5980113"/>
          <p14:tracePt t="9998" x="5919788" y="5980113"/>
          <p14:tracePt t="10005" x="5929313" y="5980113"/>
          <p14:tracePt t="10013" x="5959475" y="5980113"/>
          <p14:tracePt t="10021" x="5980113" y="5980113"/>
          <p14:tracePt t="10029" x="5989638" y="5980113"/>
          <p14:tracePt t="10037" x="6010275" y="5980113"/>
          <p14:tracePt t="10708" x="6000750" y="5980113"/>
          <p14:tracePt t="10716" x="5970588" y="5949950"/>
          <p14:tracePt t="10725" x="5940425" y="5930900"/>
          <p14:tracePt t="10732" x="5859463" y="5880100"/>
          <p14:tracePt t="10740" x="5718175" y="5768975"/>
          <p14:tracePt t="10746" x="5597525" y="5688013"/>
          <p14:tracePt t="10754" x="5495925" y="5618163"/>
          <p14:tracePt t="10762" x="5273675" y="5476875"/>
          <p14:tracePt t="10770" x="5122863" y="5375275"/>
          <p14:tracePt t="10777" x="4881563" y="5233988"/>
          <p14:tracePt t="10785" x="4759325" y="5153025"/>
          <p14:tracePt t="10794" x="4578350" y="5062538"/>
          <p14:tracePt t="10804" x="4518025" y="5032375"/>
          <p14:tracePt t="10811" x="4376738" y="4941888"/>
          <p14:tracePt t="10820" x="4235450" y="4851400"/>
          <p14:tracePt t="10827" x="4114800" y="4791075"/>
          <p14:tracePt t="10835" x="4033838" y="4719638"/>
          <p14:tracePt t="10843" x="3943350" y="4659313"/>
          <p14:tracePt t="10851" x="3862388" y="4589463"/>
          <p14:tracePt t="10859" x="3771900" y="4518025"/>
          <p14:tracePt t="10867" x="3700463" y="4457700"/>
          <p14:tracePt t="10875" x="3651250" y="4406900"/>
          <p14:tracePt t="10884" x="3589338" y="4337050"/>
          <p14:tracePt t="10891" x="3459163" y="4246563"/>
          <p14:tracePt t="10900" x="3387725" y="4175125"/>
          <p14:tracePt t="10907" x="3327400" y="4124325"/>
          <p14:tracePt t="10916" x="3216275" y="4033838"/>
          <p14:tracePt t="10923" x="3136900" y="3963988"/>
          <p14:tracePt t="10931" x="3086100" y="3913188"/>
          <p14:tracePt t="10939" x="3014663" y="3852863"/>
          <p14:tracePt t="10947" x="2965450" y="3822700"/>
          <p14:tracePt t="10955" x="2924175" y="3771900"/>
          <p14:tracePt t="10963" x="2884488" y="3732213"/>
          <p14:tracePt t="10971" x="2843213" y="3702050"/>
          <p14:tracePt t="10984" x="2813050" y="3681413"/>
          <p14:tracePt t="10987" x="2794000" y="3660775"/>
          <p14:tracePt t="10995" x="2763838" y="3630613"/>
          <p14:tracePt t="11003" x="2732088" y="3609975"/>
          <p14:tracePt t="11011" x="2701925" y="3570288"/>
          <p14:tracePt t="11019" x="2662238" y="3540125"/>
          <p14:tracePt t="11027" x="2632075" y="3509963"/>
          <p14:tracePt t="11037" x="2611438" y="3489325"/>
          <p14:tracePt t="11043" x="2601913" y="3479800"/>
          <p14:tracePt t="11052" x="2581275" y="3459163"/>
          <p14:tracePt t="11059" x="2560638" y="3429000"/>
          <p14:tracePt t="11069" x="2520950" y="3408363"/>
          <p14:tracePt t="11077" x="2500313" y="3389313"/>
          <p14:tracePt t="11085" x="2470150" y="3359150"/>
          <p14:tracePt t="11093" x="2451100" y="3338513"/>
          <p14:tracePt t="11101" x="2430463" y="3308350"/>
          <p14:tracePt t="11109" x="2420938" y="3287713"/>
          <p14:tracePt t="11118" x="2400300" y="3267075"/>
          <p14:tracePt t="11125" x="2379663" y="3236913"/>
          <p14:tracePt t="11133" x="2359025" y="3206750"/>
          <p14:tracePt t="11141" x="2349500" y="3167063"/>
          <p14:tracePt t="11148" x="2339975" y="3155950"/>
          <p14:tracePt t="11157" x="2319338" y="3116263"/>
          <p14:tracePt t="11165" x="2298700" y="3065463"/>
          <p14:tracePt t="11173" x="2298700" y="3046413"/>
          <p14:tracePt t="11182" x="2289175" y="3025775"/>
          <p14:tracePt t="11189" x="2279650" y="2995613"/>
          <p14:tracePt t="11198" x="2259013" y="2944813"/>
          <p14:tracePt t="11205" x="2228850" y="2884488"/>
          <p14:tracePt t="11213" x="2208213" y="2824163"/>
          <p14:tracePt t="11221" x="2178050" y="2773363"/>
          <p14:tracePt t="11229" x="2168525" y="2733675"/>
          <p14:tracePt t="11237" x="2157413" y="2703513"/>
          <p14:tracePt t="11245" x="2138363" y="2652713"/>
          <p14:tracePt t="11253" x="2138363" y="2632075"/>
          <p14:tracePt t="11261" x="2127250" y="2601913"/>
          <p14:tracePt t="11269" x="2127250" y="2571750"/>
          <p14:tracePt t="11277" x="2108200" y="2541588"/>
          <p14:tracePt t="11285" x="2108200" y="2511425"/>
          <p14:tracePt t="11293" x="2108200" y="2490788"/>
          <p14:tracePt t="11301" x="2108200" y="2481263"/>
          <p14:tracePt t="11309" x="2108200" y="2460625"/>
          <p14:tracePt t="11317" x="2097088" y="2430463"/>
          <p14:tracePt t="11327" x="2097088" y="2409825"/>
          <p14:tracePt t="11333" x="2097088" y="2390775"/>
          <p14:tracePt t="11343" x="2097088" y="2370138"/>
          <p14:tracePt t="11359" x="2097088" y="2349500"/>
          <p14:tracePt t="11365" x="2097088" y="2330450"/>
          <p14:tracePt t="11375" x="2097088" y="2309813"/>
          <p14:tracePt t="11383" x="2097088" y="2289175"/>
          <p14:tracePt t="11391" x="2097088" y="2279650"/>
          <p14:tracePt t="11399" x="2097088" y="2259013"/>
          <p14:tracePt t="11407" x="2097088" y="2228850"/>
          <p14:tracePt t="11415" x="2097088" y="2198688"/>
          <p14:tracePt t="11423" x="2097088" y="2168525"/>
          <p14:tracePt t="11431" x="2097088" y="2138363"/>
          <p14:tracePt t="11439" x="2108200" y="2108200"/>
          <p14:tracePt t="11447" x="2108200" y="2087563"/>
          <p14:tracePt t="11455" x="2117725" y="2057400"/>
          <p14:tracePt t="11464" x="2117725" y="2027238"/>
          <p14:tracePt t="11471" x="2127250" y="2006600"/>
          <p14:tracePt t="11480" x="2127250" y="1997075"/>
          <p14:tracePt t="11487" x="2127250" y="1976438"/>
          <p14:tracePt t="11503" x="2138363" y="1955800"/>
          <p14:tracePt t="11511" x="2138363" y="1946275"/>
          <p14:tracePt t="11519" x="2147888" y="1936750"/>
          <p14:tracePt t="11527" x="2157413" y="1936750"/>
          <p14:tracePt t="11535" x="2157413" y="1925638"/>
          <p14:tracePt t="11551" x="2168525" y="1916113"/>
          <p14:tracePt t="11559" x="2168525" y="1906588"/>
          <p14:tracePt t="11583" x="2168525" y="1895475"/>
          <p14:tracePt t="11591" x="2178050" y="1895475"/>
          <p14:tracePt t="11615" x="2178050" y="1885950"/>
          <p14:tracePt t="11682" x="2187575" y="1876425"/>
          <p14:tracePt t="12035" x="2187575" y="1865313"/>
          <p14:tracePt t="12183" x="2198688" y="1865313"/>
          <p14:tracePt t="12271" x="2208213" y="1865313"/>
          <p14:tracePt t="12286" x="2219325" y="1865313"/>
          <p14:tracePt t="12302" x="2228850" y="1865313"/>
          <p14:tracePt t="12310" x="2249488" y="1865313"/>
          <p14:tracePt t="12318" x="2259013" y="1865313"/>
          <p14:tracePt t="12328" x="2279650" y="1865313"/>
          <p14:tracePt t="12333" x="2289175" y="1865313"/>
          <p14:tracePt t="12341" x="2298700" y="1865313"/>
          <p14:tracePt t="12349" x="2319338" y="1865313"/>
          <p14:tracePt t="12357" x="2339975" y="1865313"/>
          <p14:tracePt t="12365" x="2349500" y="1865313"/>
          <p14:tracePt t="12373" x="2370138" y="1865313"/>
          <p14:tracePt t="12381" x="2400300" y="1865313"/>
          <p14:tracePt t="12389" x="2409825" y="1865313"/>
          <p14:tracePt t="12397" x="2430463" y="1865313"/>
          <p14:tracePt t="12405" x="2439988" y="1865313"/>
          <p14:tracePt t="12413" x="2451100" y="1865313"/>
          <p14:tracePt t="12421" x="2470150" y="1865313"/>
          <p14:tracePt t="12429" x="2481263" y="1865313"/>
          <p14:tracePt t="12437" x="2490788" y="1865313"/>
          <p14:tracePt t="12445" x="2500313" y="1865313"/>
          <p14:tracePt t="12453" x="2511425" y="1865313"/>
          <p14:tracePt t="12463" x="2520950" y="1865313"/>
          <p14:tracePt t="12477" x="2530475" y="1865313"/>
          <p14:tracePt t="12658" x="2541588" y="1865313"/>
          <p14:tracePt t="12673" x="2551113" y="1865313"/>
          <p14:tracePt t="12682" x="2560638" y="1865313"/>
          <p14:tracePt t="12690" x="2571750" y="1865313"/>
          <p14:tracePt t="12696" x="2581275" y="1865313"/>
          <p14:tracePt t="12704" x="2611438" y="1865313"/>
          <p14:tracePt t="12712" x="2662238" y="1876425"/>
          <p14:tracePt t="12721" x="2692400" y="1876425"/>
          <p14:tracePt t="12727" x="2732088" y="1885950"/>
          <p14:tracePt t="12737" x="2763838" y="1885950"/>
          <p14:tracePt t="12743" x="2824163" y="1895475"/>
          <p14:tracePt t="12753" x="2873375" y="1895475"/>
          <p14:tracePt t="12761" x="2935288" y="1906588"/>
          <p14:tracePt t="12769" x="2995613" y="1906588"/>
          <p14:tracePt t="12777" x="3055938" y="1906588"/>
          <p14:tracePt t="12785" x="3136900" y="1925638"/>
          <p14:tracePt t="12793" x="3176588" y="1925638"/>
          <p14:tracePt t="12801" x="3216275" y="1925638"/>
          <p14:tracePt t="12809" x="3246438" y="1925638"/>
          <p14:tracePt t="12817" x="3267075" y="1936750"/>
          <p14:tracePt t="12825" x="3287713" y="1936750"/>
          <p14:tracePt t="12841" x="3297238" y="1936750"/>
          <p14:tracePt t="12921" x="3308350" y="1936750"/>
          <p14:tracePt t="13140" x="3308350" y="1946275"/>
          <p14:tracePt t="13182" x="3308350" y="1955800"/>
          <p14:tracePt t="13190" x="3308350" y="1966913"/>
          <p14:tracePt t="13197" x="3308350" y="1976438"/>
          <p14:tracePt t="13220" x="3308350" y="1987550"/>
          <p14:tracePt t="13528" x="3317875" y="1987550"/>
          <p14:tracePt t="13534" x="3338513" y="1997075"/>
          <p14:tracePt t="13542" x="3357563" y="1997075"/>
          <p14:tracePt t="13552" x="3387725" y="1997075"/>
          <p14:tracePt t="13557" x="3429000" y="1997075"/>
          <p14:tracePt t="13567" x="3489325" y="2006600"/>
          <p14:tracePt t="13573" x="3559175" y="2027238"/>
          <p14:tracePt t="13583" x="3711575" y="2036763"/>
          <p14:tracePt t="13591" x="3862388" y="2057400"/>
          <p14:tracePt t="13599" x="4033838" y="2087563"/>
          <p14:tracePt t="13607" x="4175125" y="2097088"/>
          <p14:tracePt t="13615" x="4346575" y="2117725"/>
          <p14:tracePt t="13623" x="4508500" y="2127250"/>
          <p14:tracePt t="13631" x="4608513" y="2127250"/>
          <p14:tracePt t="13639" x="4770438" y="2127250"/>
          <p14:tracePt t="13647" x="4911725" y="2127250"/>
          <p14:tracePt t="13655" x="5002213" y="2127250"/>
          <p14:tracePt t="13663" x="5092700" y="2127250"/>
          <p14:tracePt t="13671" x="5153025" y="2127250"/>
          <p14:tracePt t="13679" x="5173663" y="2127250"/>
          <p14:tracePt t="13687" x="5203825" y="2127250"/>
          <p14:tracePt t="13695" x="5224463" y="2127250"/>
          <p14:tracePt t="13702" x="5233988" y="2127250"/>
          <p14:tracePt t="13970" x="5243513" y="2127250"/>
          <p14:tracePt t="13978" x="5264150" y="2117725"/>
          <p14:tracePt t="13985" x="5284788" y="2108200"/>
          <p14:tracePt t="13993" x="5303838" y="2097088"/>
          <p14:tracePt t="14001" x="5314950" y="2097088"/>
          <p14:tracePt t="14009" x="5334000" y="2087563"/>
          <p14:tracePt t="14017" x="5354638" y="2078038"/>
          <p14:tracePt t="14024" x="5364163" y="2066925"/>
          <p14:tracePt t="14034" x="5384800" y="2066925"/>
          <p14:tracePt t="14041" x="5405438" y="2057400"/>
          <p14:tracePt t="14048" x="5426075" y="2047875"/>
          <p14:tracePt t="14057" x="5445125" y="2036763"/>
          <p14:tracePt t="14064" x="5486400" y="2027238"/>
          <p14:tracePt t="14072" x="5546725" y="2006600"/>
          <p14:tracePt t="14080" x="5607050" y="1987550"/>
          <p14:tracePt t="14089" x="5657850" y="1976438"/>
          <p14:tracePt t="14096" x="5768975" y="1946275"/>
          <p14:tracePt t="14104" x="5848350" y="1936750"/>
          <p14:tracePt t="14112" x="5949950" y="1925638"/>
          <p14:tracePt t="14120" x="6040438" y="1906588"/>
          <p14:tracePt t="14130" x="6100763" y="1895475"/>
          <p14:tracePt t="14136" x="6242050" y="1885950"/>
          <p14:tracePt t="14146" x="6353175" y="1865313"/>
          <p14:tracePt t="14154" x="6434138" y="1855788"/>
          <p14:tracePt t="14162" x="6524625" y="1855788"/>
          <p14:tracePt t="14170" x="6584950" y="1855788"/>
          <p14:tracePt t="14178" x="6696075" y="1846263"/>
          <p14:tracePt t="14187" x="6746875" y="1825625"/>
          <p14:tracePt t="14195" x="6786563" y="1825625"/>
          <p14:tracePt t="14202" x="6827838" y="1816100"/>
          <p14:tracePt t="14211" x="6837363" y="1816100"/>
          <p14:tracePt t="14219" x="6846888" y="1816100"/>
          <p14:tracePt t="15122" x="6827838" y="1816100"/>
          <p14:tracePt t="15128" x="6796088" y="1825625"/>
          <p14:tracePt t="15136" x="6765925" y="1835150"/>
          <p14:tracePt t="15145" x="6735763" y="1846263"/>
          <p14:tracePt t="15153" x="6705600" y="1855788"/>
          <p14:tracePt t="15161" x="6665913" y="1865313"/>
          <p14:tracePt t="15169" x="6615113" y="1885950"/>
          <p14:tracePt t="15176" x="6554788" y="1895475"/>
          <p14:tracePt t="15185" x="6473825" y="1906588"/>
          <p14:tracePt t="15192" x="6383338" y="1906588"/>
          <p14:tracePt t="15200" x="6283325" y="1916113"/>
          <p14:tracePt t="15208" x="6172200" y="1916113"/>
          <p14:tracePt t="15216" x="6061075" y="1936750"/>
          <p14:tracePt t="15224" x="5980113" y="1936750"/>
          <p14:tracePt t="15234" x="5778500" y="1946275"/>
          <p14:tracePt t="15240" x="5567363" y="1946275"/>
          <p14:tracePt t="15250" x="5384800" y="1966913"/>
          <p14:tracePt t="15259" x="5213350" y="1966913"/>
          <p14:tracePt t="15267" x="5011738" y="1966913"/>
          <p14:tracePt t="15275" x="4770438" y="1997075"/>
          <p14:tracePt t="15282" x="4618038" y="1997075"/>
          <p14:tracePt t="15290" x="4386263" y="1997075"/>
          <p14:tracePt t="15299" x="4244975" y="1997075"/>
          <p14:tracePt t="15306" x="4124325" y="1997075"/>
          <p14:tracePt t="15314" x="3973513" y="2017713"/>
          <p14:tracePt t="15322" x="3841750" y="2017713"/>
          <p14:tracePt t="15331" x="3751263" y="2017713"/>
          <p14:tracePt t="15338" x="3640138" y="2017713"/>
          <p14:tracePt t="15346" x="3489325" y="2017713"/>
          <p14:tracePt t="15354" x="3408363" y="2017713"/>
          <p14:tracePt t="15362" x="3338513" y="2017713"/>
          <p14:tracePt t="15370" x="3257550" y="2017713"/>
          <p14:tracePt t="15379" x="3227388" y="2017713"/>
          <p14:tracePt t="15387" x="3155950" y="2017713"/>
          <p14:tracePt t="15394" x="3074988" y="2017713"/>
          <p14:tracePt t="15402" x="3025775" y="2017713"/>
          <p14:tracePt t="15410" x="2944813" y="2017713"/>
          <p14:tracePt t="15418" x="2884488" y="2017713"/>
          <p14:tracePt t="15427" x="2843213" y="2017713"/>
          <p14:tracePt t="15434" x="2782888" y="2017713"/>
          <p14:tracePt t="15443" x="2743200" y="2027238"/>
          <p14:tracePt t="15451" x="2682875" y="2027238"/>
          <p14:tracePt t="15458" x="2641600" y="2027238"/>
          <p14:tracePt t="15466" x="2571750" y="2027238"/>
          <p14:tracePt t="15475" x="2511425" y="2027238"/>
          <p14:tracePt t="15483" x="2451100" y="2036763"/>
          <p14:tracePt t="15493" x="2390775" y="2036763"/>
          <p14:tracePt t="15499" x="2339975" y="2036763"/>
          <p14:tracePt t="15508" x="2289175" y="2036763"/>
          <p14:tracePt t="15515" x="2219325" y="2036763"/>
          <p14:tracePt t="15524" x="2147888" y="2036763"/>
          <p14:tracePt t="15532" x="2117725" y="2036763"/>
          <p14:tracePt t="15540" x="2066925" y="2047875"/>
          <p14:tracePt t="15548" x="2036763" y="2047875"/>
          <p14:tracePt t="15556" x="2027238" y="2057400"/>
          <p14:tracePt t="15565" x="2006600" y="2057400"/>
          <p14:tracePt t="15572" x="1997075" y="2057400"/>
          <p14:tracePt t="15581" x="1985963" y="2066925"/>
          <p14:tracePt t="15588" x="1966913" y="2066925"/>
          <p14:tracePt t="15604" x="1955800" y="2078038"/>
          <p14:tracePt t="15620" x="1946275" y="2087563"/>
          <p14:tracePt t="15629" x="1936750" y="2097088"/>
          <p14:tracePt t="15644" x="1925638" y="2097088"/>
          <p14:tracePt t="15652" x="1916113" y="2117725"/>
          <p14:tracePt t="15660" x="1916113" y="2127250"/>
          <p14:tracePt t="15668" x="1906588" y="2147888"/>
          <p14:tracePt t="15676" x="1895475" y="2178050"/>
          <p14:tracePt t="15684" x="1885950" y="2208213"/>
          <p14:tracePt t="15692" x="1885950" y="2219325"/>
          <p14:tracePt t="15700" x="1885950" y="2238375"/>
          <p14:tracePt t="15709" x="1876425" y="2268538"/>
          <p14:tracePt t="15717" x="1876425" y="2298700"/>
          <p14:tracePt t="15726" x="1865313" y="2319338"/>
          <p14:tracePt t="15732" x="1865313" y="2330450"/>
          <p14:tracePt t="15740" x="1865313" y="2339975"/>
          <p14:tracePt t="15757" x="1865313" y="2349500"/>
          <p14:tracePt t="15999" x="1876425" y="2349500"/>
          <p14:tracePt t="16006" x="1885950" y="2349500"/>
          <p14:tracePt t="16014" x="1906588" y="2360613"/>
          <p14:tracePt t="16022" x="1925638" y="2370138"/>
          <p14:tracePt t="16030" x="1946275" y="2370138"/>
          <p14:tracePt t="16038" x="1966913" y="2370138"/>
          <p14:tracePt t="16046" x="1997075" y="2390775"/>
          <p14:tracePt t="16054" x="2016125" y="2390775"/>
          <p14:tracePt t="16062" x="2047875" y="2390775"/>
          <p14:tracePt t="16070" x="2066925" y="2390775"/>
          <p14:tracePt t="16080" x="2087563" y="2400300"/>
          <p14:tracePt t="16088" x="2108200" y="2400300"/>
          <p14:tracePt t="16104" x="2117725" y="2400300"/>
          <p14:tracePt t="16112" x="2127250" y="2400300"/>
          <p14:tracePt t="16120" x="2147888" y="2400300"/>
          <p14:tracePt t="16146" x="2157413" y="2400300"/>
          <p14:tracePt t="16154" x="2168525" y="2400300"/>
          <p14:tracePt t="16161" x="2178050" y="2400300"/>
          <p14:tracePt t="16169" x="2198688" y="2400300"/>
          <p14:tracePt t="16185" x="2208213" y="2400300"/>
          <p14:tracePt t="16193" x="2219325" y="2400300"/>
          <p14:tracePt t="16201" x="2228850" y="2400300"/>
          <p14:tracePt t="16217" x="2238375" y="2400300"/>
          <p14:tracePt t="16242" x="2249488" y="2390775"/>
          <p14:tracePt t="16249" x="2249488" y="2379663"/>
          <p14:tracePt t="16558" x="2259013" y="2379663"/>
          <p14:tracePt t="16564" x="2259013" y="2370138"/>
          <p14:tracePt t="16588" x="2268538" y="2370138"/>
          <p14:tracePt t="16595" x="2279650" y="2370138"/>
          <p14:tracePt t="16604" x="2279650" y="2360613"/>
          <p14:tracePt t="16611" x="2289175" y="2360613"/>
          <p14:tracePt t="16622" x="2298700" y="2349500"/>
          <p14:tracePt t="16627" x="2319338" y="2349500"/>
          <p14:tracePt t="16639" x="2319338" y="2339975"/>
          <p14:tracePt t="16645" x="2328863" y="2339975"/>
          <p14:tracePt t="16652" x="2339975" y="2339975"/>
          <p14:tracePt t="16660" x="2339975" y="2330450"/>
          <p14:tracePt t="16677" x="2349500" y="2330450"/>
          <p14:tracePt t="16692" x="2359025" y="2330450"/>
          <p14:tracePt t="16987" x="2359025" y="2339975"/>
          <p14:tracePt t="17166" x="2359025" y="2349500"/>
          <p14:tracePt t="17182" x="2359025" y="2360613"/>
          <p14:tracePt t="17192" x="2379663" y="2370138"/>
          <p14:tracePt t="17198" x="2400300" y="2379663"/>
          <p14:tracePt t="17208" x="2430463" y="2390775"/>
          <p14:tracePt t="17216" x="2460625" y="2400300"/>
          <p14:tracePt t="17224" x="2490788" y="2430463"/>
          <p14:tracePt t="17232" x="2520950" y="2430463"/>
          <p14:tracePt t="17240" x="2571750" y="2439988"/>
          <p14:tracePt t="17248" x="2611438" y="2451100"/>
          <p14:tracePt t="17256" x="2671763" y="2460625"/>
          <p14:tracePt t="17264" x="2752725" y="2460625"/>
          <p14:tracePt t="17272" x="2813050" y="2470150"/>
          <p14:tracePt t="17280" x="2903538" y="2490788"/>
          <p14:tracePt t="17288" x="2924175" y="2490788"/>
          <p14:tracePt t="17296" x="2965450" y="2490788"/>
          <p14:tracePt t="17304" x="2984500" y="2490788"/>
          <p14:tracePt t="17312" x="3005138" y="2490788"/>
          <p14:tracePt t="17320" x="3014663" y="2490788"/>
          <p14:tracePt t="17328" x="3025775" y="2490788"/>
          <p14:tracePt t="17645" x="3035300" y="2490788"/>
          <p14:tracePt t="17651" x="3055938" y="2490788"/>
          <p14:tracePt t="17665" x="3095625" y="2481263"/>
          <p14:tracePt t="17669" x="3136900" y="2481263"/>
          <p14:tracePt t="17675" x="3227388" y="2481263"/>
          <p14:tracePt t="17683" x="3357563" y="2481263"/>
          <p14:tracePt t="17691" x="3449638" y="2481263"/>
          <p14:tracePt t="17699" x="3579813" y="2481263"/>
          <p14:tracePt t="17707" x="3711575" y="2481263"/>
          <p14:tracePt t="17716" x="3811588" y="2481263"/>
          <p14:tracePt t="17722" x="3922713" y="2481263"/>
          <p14:tracePt t="17730" x="4024313" y="2481263"/>
          <p14:tracePt t="17738" x="4094163" y="2481263"/>
          <p14:tracePt t="17749" x="4175125" y="2470150"/>
          <p14:tracePt t="17757" x="4256088" y="2470150"/>
          <p14:tracePt t="17762" x="4325938" y="2470150"/>
          <p14:tracePt t="17772" x="4367213" y="2460625"/>
          <p14:tracePt t="17781" x="4427538" y="2460625"/>
          <p14:tracePt t="17788" x="4527550" y="2451100"/>
          <p14:tracePt t="17797" x="4587875" y="2451100"/>
          <p14:tracePt t="17804" x="4648200" y="2430463"/>
          <p14:tracePt t="17812" x="4678363" y="2420938"/>
          <p14:tracePt t="17820" x="4710113" y="2409825"/>
          <p14:tracePt t="17828" x="4719638" y="2409825"/>
          <p14:tracePt t="18056" x="4729163" y="2409825"/>
          <p14:tracePt t="18066" x="4740275" y="2409825"/>
          <p14:tracePt t="18073" x="4749800" y="2400300"/>
          <p14:tracePt t="18081" x="4779963" y="2390775"/>
          <p14:tracePt t="18090" x="4810125" y="2379663"/>
          <p14:tracePt t="18094" x="4849813" y="2370138"/>
          <p14:tracePt t="18103" x="4911725" y="2360613"/>
          <p14:tracePt t="18110" x="4972050" y="2339975"/>
          <p14:tracePt t="18118" x="5072063" y="2330450"/>
          <p14:tracePt t="18126" x="5254625" y="2330450"/>
          <p14:tracePt t="18134" x="5405438" y="2330450"/>
          <p14:tracePt t="18142" x="5505450" y="2330450"/>
          <p14:tracePt t="18150" x="5707063" y="2309813"/>
          <p14:tracePt t="18158" x="5838825" y="2309813"/>
          <p14:tracePt t="18166" x="5919788" y="2309813"/>
          <p14:tracePt t="18174" x="6070600" y="2298700"/>
          <p14:tracePt t="18182" x="6142038" y="2298700"/>
          <p14:tracePt t="18190" x="6181725" y="2298700"/>
          <p14:tracePt t="18198" x="6202363" y="2298700"/>
          <p14:tracePt t="18238" x="6202363" y="2289175"/>
          <p14:tracePt t="18459" x="6202363" y="2279650"/>
          <p14:tracePt t="19193" x="6202363" y="2289175"/>
          <p14:tracePt t="19967" x="6211888" y="2289175"/>
          <p14:tracePt t="19975" x="6232525" y="2289175"/>
          <p14:tracePt t="19991" x="6262688" y="2289175"/>
          <p14:tracePt t="19999" x="6283325" y="2289175"/>
          <p14:tracePt t="20009" x="6292850" y="2289175"/>
          <p14:tracePt t="20012" x="6323013" y="2289175"/>
          <p14:tracePt t="20021" x="6332538" y="2289175"/>
          <p14:tracePt t="20028" x="6383338" y="2289175"/>
          <p14:tracePt t="20038" x="6413500" y="2289175"/>
          <p14:tracePt t="20044" x="6443663" y="2289175"/>
          <p14:tracePt t="20052" x="6473825" y="2289175"/>
          <p14:tracePt t="20060" x="6484938" y="2289175"/>
          <p14:tracePt t="20068" x="6503988" y="2289175"/>
          <p14:tracePt t="20076" x="6524625" y="2289175"/>
          <p14:tracePt t="20084" x="6545263" y="2289175"/>
          <p14:tracePt t="20092" x="6554788" y="2289175"/>
          <p14:tracePt t="20100" x="6564313" y="2289175"/>
          <p14:tracePt t="20108" x="6584950" y="2289175"/>
          <p14:tracePt t="20116" x="6605588" y="2289175"/>
          <p14:tracePt t="20124" x="6635750" y="2289175"/>
          <p14:tracePt t="20132" x="6665913" y="2279650"/>
          <p14:tracePt t="20140" x="6696075" y="2279650"/>
          <p14:tracePt t="20148" x="6735763" y="2279650"/>
          <p14:tracePt t="20157" x="6777038" y="2279650"/>
          <p14:tracePt t="20164" x="6827838" y="2279650"/>
          <p14:tracePt t="20172" x="6907213" y="2279650"/>
          <p14:tracePt t="20180" x="6967538" y="2279650"/>
          <p14:tracePt t="20188" x="7008813" y="2279650"/>
          <p14:tracePt t="20196" x="7048500" y="2279650"/>
          <p14:tracePt t="20203" x="7099300" y="2279650"/>
          <p14:tracePt t="20212" x="7150100" y="2289175"/>
          <p14:tracePt t="20219" x="7180263" y="2289175"/>
          <p14:tracePt t="20228" x="7189788" y="2289175"/>
          <p14:tracePt t="20690" x="7210425" y="2289175"/>
          <p14:tracePt t="20698" x="7231063" y="2289175"/>
          <p14:tracePt t="20706" x="7270750" y="2298700"/>
          <p14:tracePt t="20713" x="7342188" y="2298700"/>
          <p14:tracePt t="20721" x="7421563" y="2298700"/>
          <p14:tracePt t="20728" x="7573963" y="2298700"/>
          <p14:tracePt t="20736" x="7764463" y="2319338"/>
          <p14:tracePt t="20743" x="7854950" y="2319338"/>
          <p14:tracePt t="20752" x="8026400" y="2319338"/>
          <p14:tracePt t="20760" x="8208963" y="2319338"/>
          <p14:tracePt t="20767" x="8380413" y="2330450"/>
          <p14:tracePt t="20776" x="8572500" y="2330450"/>
          <p14:tracePt t="20783" x="8662988" y="2330450"/>
          <p14:tracePt t="20791" x="8853488" y="2349500"/>
          <p14:tracePt t="20800" x="8985250" y="2349500"/>
          <p14:tracePt t="20810" x="9055100" y="2349500"/>
          <p14:tracePt t="20817" x="9117013" y="2349500"/>
          <p14:tracePt t="20826" x="9147175" y="2349500"/>
          <p14:tracePt t="20833" x="9156700" y="2349500"/>
          <p14:tracePt t="21754" x="9166225" y="2349500"/>
          <p14:tracePt t="21763" x="9186863" y="2349500"/>
          <p14:tracePt t="21770" x="9237663" y="2349500"/>
          <p14:tracePt t="21779" x="9267825" y="2349500"/>
          <p14:tracePt t="21784" x="9337675" y="2349500"/>
          <p14:tracePt t="21792" x="9428163" y="2349500"/>
          <p14:tracePt t="21799" x="9509125" y="2349500"/>
          <p14:tracePt t="21807" x="9580563" y="2349500"/>
          <p14:tracePt t="21816" x="9610725" y="2349500"/>
          <p14:tracePt t="21823" x="9650413" y="2349500"/>
          <p14:tracePt t="21831" x="9680575" y="2349500"/>
          <p14:tracePt t="21839" x="9691688" y="2349500"/>
          <p14:tracePt t="22195" x="9701213" y="2349500"/>
          <p14:tracePt t="22227" x="9721850" y="2349500"/>
          <p14:tracePt t="22243" x="9740900" y="2360613"/>
          <p14:tracePt t="22251" x="9752013" y="2370138"/>
          <p14:tracePt t="22259" x="9771063" y="2379663"/>
          <p14:tracePt t="22267" x="9801225" y="2379663"/>
          <p14:tracePt t="22275" x="9821863" y="2379663"/>
          <p14:tracePt t="22283" x="9842500" y="2390775"/>
          <p14:tracePt t="22292" x="9852025" y="2400300"/>
          <p14:tracePt t="22299" x="9893300" y="2409825"/>
          <p14:tracePt t="22315" x="9902825" y="2409825"/>
          <p14:tracePt t="22324" x="9912350" y="2409825"/>
          <p14:tracePt t="22332" x="9932988" y="2420938"/>
          <p14:tracePt t="22340" x="9942513" y="2420938"/>
          <p14:tracePt t="22348" x="9942513" y="2430463"/>
          <p14:tracePt t="22388" x="9953625" y="2430463"/>
          <p14:tracePt t="23395" x="9963150" y="2430463"/>
          <p14:tracePt t="23419" x="9972675" y="2430463"/>
          <p14:tracePt t="23451" x="9983788" y="2430463"/>
          <p14:tracePt t="23467" x="9993313" y="2430463"/>
          <p14:tracePt t="23483" x="10004425" y="2430463"/>
          <p14:tracePt t="24268" x="10013950" y="2430463"/>
          <p14:tracePt t="24274" x="10023475" y="2439988"/>
          <p14:tracePt t="24282" x="10034588" y="2439988"/>
          <p14:tracePt t="24290" x="10053638" y="2451100"/>
          <p14:tracePt t="24298" x="10083800" y="2451100"/>
          <p14:tracePt t="24305" x="10104438" y="2460625"/>
          <p14:tracePt t="24313" x="10125075" y="2460625"/>
          <p14:tracePt t="24321" x="10134600" y="2460625"/>
          <p14:tracePt t="24329" x="10155238" y="2470150"/>
          <p14:tracePt t="24337" x="10175875" y="2470150"/>
          <p14:tracePt t="24345" x="10206038" y="2470150"/>
          <p14:tracePt t="24353" x="10236200" y="2481263"/>
          <p14:tracePt t="24361" x="10266363" y="2481263"/>
          <p14:tracePt t="24369" x="10296525" y="2490788"/>
          <p14:tracePt t="24377" x="10336213" y="2490788"/>
          <p14:tracePt t="24385" x="10356850" y="2490788"/>
          <p14:tracePt t="24393" x="10366375" y="2490788"/>
          <p14:tracePt t="24401" x="10377488" y="2490788"/>
          <p14:tracePt t="24409" x="10387013" y="2490788"/>
          <p14:tracePt t="25678" x="10377488" y="2490788"/>
          <p14:tracePt t="25685" x="10347325" y="2490788"/>
          <p14:tracePt t="25694" x="10306050" y="2490788"/>
          <p14:tracePt t="25701" x="10245725" y="2490788"/>
          <p14:tracePt t="25712" x="10155238" y="2481263"/>
          <p14:tracePt t="25716" x="10074275" y="2481263"/>
          <p14:tracePt t="25723" x="9993313" y="2481263"/>
          <p14:tracePt t="25731" x="9942513" y="2481263"/>
          <p14:tracePt t="25740" x="9842500" y="2481263"/>
          <p14:tracePt t="25747" x="9680575" y="2481263"/>
          <p14:tracePt t="25755" x="9559925" y="2470150"/>
          <p14:tracePt t="25763" x="9478963" y="2470150"/>
          <p14:tracePt t="25771" x="9318625" y="2451100"/>
          <p14:tracePt t="25779" x="9147175" y="2439988"/>
          <p14:tracePt t="25787" x="9036050" y="2439988"/>
          <p14:tracePt t="25795" x="8864600" y="2439988"/>
          <p14:tracePt t="25803" x="8712200" y="2420938"/>
          <p14:tracePt t="25812" x="8480425" y="2420938"/>
          <p14:tracePt t="25821" x="8278813" y="2420938"/>
          <p14:tracePt t="25829" x="8088313" y="2409825"/>
          <p14:tracePt t="25837" x="7905750" y="2409825"/>
          <p14:tracePt t="25846" x="7715250" y="2409825"/>
          <p14:tracePt t="25853" x="7513638" y="2390775"/>
          <p14:tracePt t="25862" x="7321550" y="2390775"/>
          <p14:tracePt t="25869" x="7150100" y="2379663"/>
          <p14:tracePt t="25877" x="6948488" y="2379663"/>
          <p14:tracePt t="25885" x="6746875" y="2379663"/>
          <p14:tracePt t="25893" x="6575425" y="2379663"/>
          <p14:tracePt t="25901" x="6403975" y="2379663"/>
          <p14:tracePt t="25909" x="6181725" y="2379663"/>
          <p14:tracePt t="25917" x="6010275" y="2379663"/>
          <p14:tracePt t="25925" x="5829300" y="2379663"/>
          <p14:tracePt t="25933" x="5637213" y="2379663"/>
          <p14:tracePt t="25942" x="5505450" y="2379663"/>
          <p14:tracePt t="25949" x="5354638" y="2379663"/>
          <p14:tracePt t="25958" x="5162550" y="2400300"/>
          <p14:tracePt t="25965" x="4991100" y="2409825"/>
          <p14:tracePt t="25975" x="4830763" y="2430463"/>
          <p14:tracePt t="25982" x="4729163" y="2430463"/>
          <p14:tracePt t="25994" x="4538663" y="2460625"/>
          <p14:tracePt t="25997" x="4386263" y="2470150"/>
          <p14:tracePt t="26005" x="4295775" y="2490788"/>
          <p14:tracePt t="26013" x="4195763" y="2501900"/>
          <p14:tracePt t="26021" x="4084638" y="2501900"/>
          <p14:tracePt t="26029" x="3962400" y="2520950"/>
          <p14:tracePt t="26037" x="3892550" y="2520950"/>
          <p14:tracePt t="26045" x="3811588" y="2532063"/>
          <p14:tracePt t="26053" x="3781425" y="2532063"/>
          <p14:tracePt t="26061" x="3741738" y="2532063"/>
          <p14:tracePt t="26071" x="3711575" y="2532063"/>
          <p14:tracePt t="26077" x="3670300" y="2532063"/>
          <p14:tracePt t="26088" x="3640138" y="2532063"/>
          <p14:tracePt t="26093" x="3619500" y="2532063"/>
          <p14:tracePt t="26103" x="3589338" y="2532063"/>
          <p14:tracePt t="26111" x="3570288" y="2532063"/>
          <p14:tracePt t="26119" x="3540125" y="2532063"/>
          <p14:tracePt t="26127" x="3509963" y="2532063"/>
          <p14:tracePt t="26135" x="3479800" y="2532063"/>
          <p14:tracePt t="26143" x="3438525" y="2532063"/>
          <p14:tracePt t="26151" x="3408363" y="2532063"/>
          <p14:tracePt t="26159" x="3378200" y="2532063"/>
          <p14:tracePt t="26167" x="3338513" y="2520950"/>
          <p14:tracePt t="26175" x="3308350" y="2520950"/>
          <p14:tracePt t="26183" x="3257550" y="2520950"/>
          <p14:tracePt t="26191" x="3216275" y="2520950"/>
          <p14:tracePt t="26199" x="3176588" y="2520950"/>
          <p14:tracePt t="26207" x="3086100" y="2520950"/>
          <p14:tracePt t="26215" x="2995613" y="2520950"/>
          <p14:tracePt t="26223" x="2935288" y="2520950"/>
          <p14:tracePt t="26232" x="2863850" y="2520950"/>
          <p14:tracePt t="26240" x="2713038" y="2520950"/>
          <p14:tracePt t="26247" x="2611438" y="2520950"/>
          <p14:tracePt t="26257" x="2520950" y="2520950"/>
          <p14:tracePt t="26264" x="2439988" y="2520950"/>
          <p14:tracePt t="26274" x="2339975" y="2541588"/>
          <p14:tracePt t="26279" x="2268538" y="2541588"/>
          <p14:tracePt t="26287" x="2187575" y="2551113"/>
          <p14:tracePt t="26295" x="2157413" y="2551113"/>
          <p14:tracePt t="26303" x="2127250" y="2562225"/>
          <p14:tracePt t="26311" x="2117725" y="2562225"/>
          <p14:tracePt t="26481" x="2127250" y="2562225"/>
          <p14:tracePt t="26489" x="2127250" y="2571750"/>
          <p14:tracePt t="26497" x="2138363" y="2571750"/>
          <p14:tracePt t="26504" x="2157413" y="2571750"/>
          <p14:tracePt t="26513" x="2178050" y="2581275"/>
          <p14:tracePt t="26521" x="2208213" y="2581275"/>
          <p14:tracePt t="26529" x="2238375" y="2592388"/>
          <p14:tracePt t="26537" x="2298700" y="2611438"/>
          <p14:tracePt t="26545" x="2359025" y="2622550"/>
          <p14:tracePt t="26554" x="2400300" y="2622550"/>
          <p14:tracePt t="26561" x="2460625" y="2622550"/>
          <p14:tracePt t="26569" x="2530475" y="2622550"/>
          <p14:tracePt t="26577" x="2632075" y="2622550"/>
          <p14:tracePt t="26585" x="2682875" y="2622550"/>
          <p14:tracePt t="26593" x="2763838" y="2622550"/>
          <p14:tracePt t="26601" x="2894013" y="2622550"/>
          <p14:tracePt t="26609" x="2984500" y="2622550"/>
          <p14:tracePt t="26617" x="3106738" y="2622550"/>
          <p14:tracePt t="26625" x="3176588" y="2622550"/>
          <p14:tracePt t="26633" x="3327400" y="2622550"/>
          <p14:tracePt t="26643" x="3408363" y="2622550"/>
          <p14:tracePt t="26649" x="3479800" y="2622550"/>
          <p14:tracePt t="26659" x="3600450" y="2622550"/>
          <p14:tracePt t="26664" x="3640138" y="2622550"/>
          <p14:tracePt t="26675" x="3681413" y="2622550"/>
          <p14:tracePt t="26682" x="3700463" y="2622550"/>
          <p14:tracePt t="26691" x="3721100" y="2611438"/>
          <p14:tracePt t="28487" x="3711575" y="2611438"/>
          <p14:tracePt t="28494" x="3700463" y="2611438"/>
          <p14:tracePt t="28502" x="3681413" y="2622550"/>
          <p14:tracePt t="28510" x="3651250" y="2622550"/>
          <p14:tracePt t="28518" x="3600450" y="2632075"/>
          <p14:tracePt t="28527" x="3570288" y="2641600"/>
          <p14:tracePt t="28534" x="3540125" y="2652713"/>
          <p14:tracePt t="28542" x="3498850" y="2682875"/>
          <p14:tracePt t="28551" x="3449638" y="2703513"/>
          <p14:tracePt t="28559" x="3417888" y="2722563"/>
          <p14:tracePt t="28567" x="3368675" y="2743200"/>
          <p14:tracePt t="28574" x="3338513" y="2773363"/>
          <p14:tracePt t="28582" x="3297238" y="2803525"/>
          <p14:tracePt t="28591" x="3278188" y="2833688"/>
          <p14:tracePt t="28600" x="3227388" y="2854325"/>
          <p14:tracePt t="28607" x="3206750" y="2884488"/>
          <p14:tracePt t="28616" x="3186113" y="2914650"/>
          <p14:tracePt t="28624" x="3167063" y="2935288"/>
          <p14:tracePt t="28632" x="3146425" y="2954338"/>
          <p14:tracePt t="28640" x="3125788" y="2974975"/>
          <p14:tracePt t="28648" x="3116263" y="2995613"/>
          <p14:tracePt t="28656" x="3095625" y="3025775"/>
          <p14:tracePt t="28664" x="3074988" y="3046413"/>
          <p14:tracePt t="28672" x="3055938" y="3065463"/>
          <p14:tracePt t="28681" x="3035300" y="3076575"/>
          <p14:tracePt t="28688" x="3014663" y="3095625"/>
          <p14:tracePt t="28696" x="2995613" y="3116263"/>
          <p14:tracePt t="28704" x="2984500" y="3136900"/>
          <p14:tracePt t="28712" x="2965450" y="3146425"/>
          <p14:tracePt t="28720" x="2944813" y="3167063"/>
          <p14:tracePt t="28728" x="2935288" y="3176588"/>
          <p14:tracePt t="28736" x="2935288" y="3187700"/>
          <p14:tracePt t="28744" x="2924175" y="3187700"/>
          <p14:tracePt t="28752" x="2914650" y="3197225"/>
          <p14:tracePt t="28760" x="2903538" y="3197225"/>
          <p14:tracePt t="28768" x="2894013" y="3206750"/>
          <p14:tracePt t="28784" x="2884488" y="3217863"/>
          <p14:tracePt t="28793" x="2873375" y="3217863"/>
          <p14:tracePt t="28800" x="2854325" y="3227388"/>
          <p14:tracePt t="28809" x="2843213" y="3227388"/>
          <p14:tracePt t="28816" x="2833688" y="3248025"/>
          <p14:tracePt t="28824" x="2813050" y="3248025"/>
          <p14:tracePt t="28832" x="2794000" y="3257550"/>
          <p14:tracePt t="28840" x="2763838" y="3267075"/>
          <p14:tracePt t="28848" x="2743200" y="3278188"/>
          <p14:tracePt t="28856" x="2722563" y="3287713"/>
          <p14:tracePt t="28866" x="2692400" y="3287713"/>
          <p14:tracePt t="28872" x="2652713" y="3297238"/>
          <p14:tracePt t="28882" x="2592388" y="3308350"/>
          <p14:tracePt t="28888" x="2541588" y="3317875"/>
          <p14:tracePt t="28898" x="2481263" y="3327400"/>
          <p14:tracePt t="28906" x="2439988" y="3338513"/>
          <p14:tracePt t="28914" x="2400300" y="3338513"/>
          <p14:tracePt t="28922" x="2359025" y="3338513"/>
          <p14:tracePt t="28930" x="2339975" y="3348038"/>
          <p14:tracePt t="28938" x="2319338" y="3348038"/>
          <p14:tracePt t="28946" x="2289175" y="3348038"/>
          <p14:tracePt t="28962" x="2279650" y="3348038"/>
          <p14:tracePt t="28978" x="2268538" y="3348038"/>
          <p14:tracePt t="29003" x="2259013" y="3348038"/>
          <p14:tracePt t="29019" x="2249488" y="3348038"/>
          <p14:tracePt t="29026" x="2238375" y="3327400"/>
          <p14:tracePt t="29034" x="2219325" y="3317875"/>
          <p14:tracePt t="29042" x="2208213" y="3297238"/>
          <p14:tracePt t="29051" x="2198688" y="3267075"/>
          <p14:tracePt t="29058" x="2178050" y="3248025"/>
          <p14:tracePt t="29066" x="2178050" y="3236913"/>
          <p14:tracePt t="29074" x="2168525" y="3206750"/>
          <p14:tracePt t="29082" x="2157413" y="3206750"/>
          <p14:tracePt t="29091" x="2157413" y="3197225"/>
          <p14:tracePt t="29106" x="2157413" y="3187700"/>
          <p14:tracePt t="29155" x="2168525" y="3176588"/>
          <p14:tracePt t="29172" x="2178050" y="3176588"/>
          <p14:tracePt t="29189" x="2187575" y="3176588"/>
          <p14:tracePt t="29204" x="2208213" y="3167063"/>
          <p14:tracePt t="29212" x="2219325" y="3167063"/>
          <p14:tracePt t="29220" x="2238375" y="3167063"/>
          <p14:tracePt t="29228" x="2249488" y="3167063"/>
          <p14:tracePt t="29236" x="2259013" y="3167063"/>
          <p14:tracePt t="29244" x="2268538" y="3167063"/>
          <p14:tracePt t="29744" x="2279650" y="3167063"/>
          <p14:tracePt t="29768" x="2289175" y="3167063"/>
          <p14:tracePt t="29784" x="2298700" y="3167063"/>
          <p14:tracePt t="29792" x="2319338" y="3167063"/>
          <p14:tracePt t="29800" x="2349500" y="3167063"/>
          <p14:tracePt t="29808" x="2379663" y="3155950"/>
          <p14:tracePt t="29816" x="2439988" y="3146425"/>
          <p14:tracePt t="29824" x="2490788" y="3125788"/>
          <p14:tracePt t="29832" x="2551113" y="3106738"/>
          <p14:tracePt t="29840" x="2611438" y="3095625"/>
          <p14:tracePt t="29848" x="2671763" y="3086100"/>
          <p14:tracePt t="29856" x="2732088" y="3055938"/>
          <p14:tracePt t="29864" x="2773363" y="3046413"/>
          <p14:tracePt t="29872" x="2843213" y="3035300"/>
          <p14:tracePt t="29880" x="2854325" y="3025775"/>
          <p14:tracePt t="29888" x="2884488" y="3025775"/>
          <p14:tracePt t="29896" x="2903538" y="3016250"/>
          <p14:tracePt t="30173" x="2914650" y="3016250"/>
          <p14:tracePt t="30181" x="2924175" y="3016250"/>
          <p14:tracePt t="30188" x="2944813" y="3016250"/>
          <p14:tracePt t="30205" x="3014663" y="3016250"/>
          <p14:tracePt t="30212" x="3106738" y="3035300"/>
          <p14:tracePt t="30219" x="3186113" y="3046413"/>
          <p14:tracePt t="30228" x="3236913" y="3046413"/>
          <p14:tracePt t="30236" x="3357563" y="3046413"/>
          <p14:tracePt t="30242" x="3489325" y="3055938"/>
          <p14:tracePt t="30250" x="3579813" y="3055938"/>
          <p14:tracePt t="30258" x="3771900" y="3076575"/>
          <p14:tracePt t="30268" x="3832225" y="3076575"/>
          <p14:tracePt t="30274" x="3902075" y="3076575"/>
          <p14:tracePt t="30285" x="3983038" y="3086100"/>
          <p14:tracePt t="30290" x="4013200" y="3086100"/>
          <p14:tracePt t="30300" x="4043363" y="3086100"/>
          <p14:tracePt t="30591" x="4043363" y="3095625"/>
          <p14:tracePt t="30799" x="4043363" y="3106738"/>
          <p14:tracePt t="30806" x="4064000" y="3106738"/>
          <p14:tracePt t="30814" x="4064000" y="3116263"/>
          <p14:tracePt t="30822" x="4084638" y="3116263"/>
          <p14:tracePt t="30832" x="4103688" y="3116263"/>
          <p14:tracePt t="30840" x="4124325" y="3125788"/>
          <p14:tracePt t="30849" x="4144963" y="3125788"/>
          <p14:tracePt t="30857" x="4165600" y="3125788"/>
          <p14:tracePt t="30864" x="4175125" y="3125788"/>
          <p14:tracePt t="30872" x="4184650" y="3125788"/>
          <p14:tracePt t="30880" x="4205288" y="3125788"/>
          <p14:tracePt t="30888" x="4214813" y="3125788"/>
          <p14:tracePt t="31269" x="4225925" y="3136900"/>
          <p14:tracePt t="31283" x="4244975" y="3136900"/>
          <p14:tracePt t="31292" x="4275138" y="3146425"/>
          <p14:tracePt t="31300" x="4295775" y="3155950"/>
          <p14:tracePt t="31307" x="4325938" y="3155950"/>
          <p14:tracePt t="31315" x="4356100" y="3155950"/>
          <p14:tracePt t="31323" x="4397375" y="3167063"/>
          <p14:tracePt t="31331" x="4427538" y="3167063"/>
          <p14:tracePt t="31339" x="4467225" y="3167063"/>
          <p14:tracePt t="31348" x="4527550" y="3176588"/>
          <p14:tracePt t="31355" x="4557713" y="3176588"/>
          <p14:tracePt t="31365" x="4587875" y="3176588"/>
          <p14:tracePt t="31373" x="4618038" y="3176588"/>
          <p14:tracePt t="31378" x="4648200" y="3176588"/>
          <p14:tracePt t="31389" x="4668838" y="3176588"/>
          <p14:tracePt t="31397" x="4689475" y="3176588"/>
          <p14:tracePt t="31493" x="4699000" y="3176588"/>
          <p14:tracePt t="31678" x="4699000" y="3187700"/>
          <p14:tracePt t="31688" x="4710113" y="3217863"/>
          <p14:tracePt t="31698" x="4719638" y="3236913"/>
          <p14:tracePt t="31704" x="4729163" y="3257550"/>
          <p14:tracePt t="31713" x="4749800" y="3278188"/>
          <p14:tracePt t="31718" x="4759325" y="3297238"/>
          <p14:tracePt t="31726" x="4779963" y="3317875"/>
          <p14:tracePt t="31735" x="4800600" y="3338513"/>
          <p14:tracePt t="31742" x="4810125" y="3338513"/>
          <p14:tracePt t="31750" x="4830763" y="3359150"/>
          <p14:tracePt t="31758" x="4840288" y="3368675"/>
          <p14:tracePt t="31766" x="4849813" y="3378200"/>
          <p14:tracePt t="31774" x="4881563" y="3389313"/>
          <p14:tracePt t="31782" x="4900613" y="3398838"/>
          <p14:tracePt t="31790" x="4921250" y="3398838"/>
          <p14:tracePt t="31798" x="4941888" y="3408363"/>
          <p14:tracePt t="31806" x="4972050" y="3408363"/>
          <p14:tracePt t="31814" x="5011738" y="3419475"/>
          <p14:tracePt t="31822" x="5041900" y="3419475"/>
          <p14:tracePt t="31830" x="5102225" y="3429000"/>
          <p14:tracePt t="31838" x="5192713" y="3429000"/>
          <p14:tracePt t="31846" x="5254625" y="3438525"/>
          <p14:tracePt t="31854" x="5334000" y="3459163"/>
          <p14:tracePt t="31862" x="5395913" y="3459163"/>
          <p14:tracePt t="31870" x="5456238" y="3468688"/>
          <p14:tracePt t="31878" x="5567363" y="3479800"/>
          <p14:tracePt t="31886" x="5646738" y="3479800"/>
          <p14:tracePt t="31893" x="5688013" y="3489325"/>
          <p14:tracePt t="31902" x="5768975" y="3489325"/>
          <p14:tracePt t="31910" x="5829300" y="3489325"/>
          <p14:tracePt t="31920" x="5878513" y="3489325"/>
          <p14:tracePt t="31927" x="5929313" y="3489325"/>
          <p14:tracePt t="31936" x="5959475" y="3489325"/>
          <p14:tracePt t="31942" x="5989638" y="3489325"/>
          <p14:tracePt t="31960" x="6010275" y="3479800"/>
          <p14:tracePt t="31977" x="6019800" y="3479800"/>
          <p14:tracePt t="31984" x="6019800" y="3468688"/>
          <p14:tracePt t="31993" x="6030913" y="3459163"/>
          <p14:tracePt t="32000" x="6030913" y="3449638"/>
          <p14:tracePt t="32008" x="6030913" y="3438525"/>
          <p14:tracePt t="32016" x="6030913" y="3429000"/>
          <p14:tracePt t="32024" x="6040438" y="3419475"/>
          <p14:tracePt t="32032" x="6040438" y="3408363"/>
          <p14:tracePt t="32040" x="6040438" y="3389313"/>
          <p14:tracePt t="32056" x="6040438" y="3378200"/>
          <p14:tracePt t="32072" x="6040438" y="3368675"/>
          <p14:tracePt t="32088" x="6040438" y="3359150"/>
          <p14:tracePt t="32112" x="6040438" y="3348038"/>
          <p14:tracePt t="32168" x="6040438" y="3338513"/>
          <p14:tracePt t="32176" x="6040438" y="3327400"/>
          <p14:tracePt t="32184" x="6030913" y="3317875"/>
          <p14:tracePt t="32191" x="6019800" y="3308350"/>
          <p14:tracePt t="32200" x="6010275" y="3308350"/>
          <p14:tracePt t="32209" x="6010275" y="3297238"/>
          <p14:tracePt t="32218" x="6000750" y="3287713"/>
          <p14:tracePt t="32225" x="5989638" y="3278188"/>
          <p14:tracePt t="32234" x="5980113" y="3278188"/>
          <p14:tracePt t="32242" x="5970588" y="3278188"/>
          <p14:tracePt t="32250" x="5970588" y="3267075"/>
          <p14:tracePt t="32258" x="5959475" y="3267075"/>
          <p14:tracePt t="32266" x="5940425" y="3267075"/>
          <p14:tracePt t="32275" x="5929313" y="3267075"/>
          <p14:tracePt t="32290" x="5919788" y="3267075"/>
          <p14:tracePt t="32298" x="5908675" y="3267075"/>
          <p14:tracePt t="32306" x="5899150" y="3267075"/>
          <p14:tracePt t="32314" x="5889625" y="3267075"/>
          <p14:tracePt t="32322" x="5878513" y="3267075"/>
          <p14:tracePt t="32330" x="5868988" y="3267075"/>
          <p14:tracePt t="32338" x="5859463" y="3267075"/>
          <p14:tracePt t="32346" x="5848350" y="3267075"/>
          <p14:tracePt t="32354" x="5838825" y="3267075"/>
          <p14:tracePt t="32362" x="5829300" y="3267075"/>
          <p14:tracePt t="32378" x="5818188" y="3267075"/>
          <p14:tracePt t="32386" x="5808663" y="3267075"/>
          <p14:tracePt t="32411" x="5799138" y="3267075"/>
          <p14:tracePt t="32435" x="5788025" y="3267075"/>
          <p14:tracePt t="32459" x="5788025" y="3257550"/>
          <p14:tracePt t="32467" x="5778500" y="3257550"/>
          <p14:tracePt t="32475" x="5768975" y="3257550"/>
          <p14:tracePt t="32483" x="5748338" y="3248025"/>
          <p14:tracePt t="32492" x="5737225" y="3248025"/>
          <p14:tracePt t="32498" x="5727700" y="3248025"/>
          <p14:tracePt t="32508" x="5707063" y="3236913"/>
          <p14:tracePt t="32516" x="5697538" y="3236913"/>
          <p14:tracePt t="32524" x="5688013" y="3227388"/>
          <p14:tracePt t="32540" x="5688013" y="3217863"/>
          <p14:tracePt t="32548" x="5676900" y="3217863"/>
          <p14:tracePt t="32557" x="5667375" y="3217863"/>
          <p14:tracePt t="32564" x="5667375" y="3206750"/>
          <p14:tracePt t="32572" x="5657850" y="3197225"/>
          <p14:tracePt t="32580" x="5646738" y="3176588"/>
          <p14:tracePt t="32596" x="5646738" y="3167063"/>
          <p14:tracePt t="32604" x="5637213" y="3167063"/>
          <p14:tracePt t="32612" x="5637213" y="3155950"/>
          <p14:tracePt t="32660" x="5637213" y="3146425"/>
          <p14:tracePt t="32692" x="5646738" y="3146425"/>
          <p14:tracePt t="32700" x="5667375" y="3146425"/>
          <p14:tracePt t="32708" x="5697538" y="3146425"/>
          <p14:tracePt t="32716" x="5718175" y="3155950"/>
          <p14:tracePt t="32724" x="5737225" y="3155950"/>
          <p14:tracePt t="32732" x="5757863" y="3167063"/>
          <p14:tracePt t="32740" x="5788025" y="3176588"/>
          <p14:tracePt t="32748" x="5808663" y="3187700"/>
          <p14:tracePt t="32756" x="5838825" y="3187700"/>
          <p14:tracePt t="32764" x="5868988" y="3197225"/>
          <p14:tracePt t="32774" x="5899150" y="3197225"/>
          <p14:tracePt t="32780" x="5929313" y="3197225"/>
          <p14:tracePt t="32790" x="5959475" y="3197225"/>
          <p14:tracePt t="32797" x="5989638" y="3197225"/>
          <p14:tracePt t="32806" x="6019800" y="3197225"/>
          <p14:tracePt t="32814" x="6049963" y="3197225"/>
          <p14:tracePt t="32822" x="6080125" y="3187700"/>
          <p14:tracePt t="32830" x="6091238" y="3187700"/>
          <p14:tracePt t="32839" x="6111875" y="3176588"/>
          <p14:tracePt t="32846" x="6130925" y="3167063"/>
          <p14:tracePt t="32854" x="6142038" y="3155950"/>
          <p14:tracePt t="32862" x="6151563" y="3155950"/>
          <p14:tracePt t="32870" x="6161088" y="3155950"/>
          <p14:tracePt t="32885" x="6161088" y="3146425"/>
          <p14:tracePt t="32894" x="6172200" y="3146425"/>
          <p14:tracePt t="32902" x="6181725" y="3136900"/>
          <p14:tracePt t="32910" x="6181725" y="3125788"/>
          <p14:tracePt t="32918" x="6191250" y="3116263"/>
          <p14:tracePt t="32942" x="6191250" y="3106738"/>
          <p14:tracePt t="32950" x="6202363" y="3106738"/>
          <p14:tracePt t="33485" x="6202363" y="3116263"/>
          <p14:tracePt t="33493" x="6211888" y="3125788"/>
          <p14:tracePt t="33501" x="6221413" y="3125788"/>
          <p14:tracePt t="33510" x="6242050" y="3125788"/>
          <p14:tracePt t="33515" x="6272213" y="3125788"/>
          <p14:tracePt t="33522" x="6343650" y="3125788"/>
          <p14:tracePt t="33529" x="6403975" y="3125788"/>
          <p14:tracePt t="33537" x="6494463" y="3125788"/>
          <p14:tracePt t="33545" x="6594475" y="3125788"/>
          <p14:tracePt t="33553" x="6726238" y="3106738"/>
          <p14:tracePt t="33561" x="6827838" y="3095625"/>
          <p14:tracePt t="33569" x="6897688" y="3095625"/>
          <p14:tracePt t="33577" x="6978650" y="3086100"/>
          <p14:tracePt t="33588" x="7059613" y="3065463"/>
          <p14:tracePt t="33593" x="7119938" y="3055938"/>
          <p14:tracePt t="33604" x="7159625" y="3055938"/>
          <p14:tracePt t="33610" x="7200900" y="3046413"/>
          <p14:tracePt t="33620" x="7219950" y="3035300"/>
          <p14:tracePt t="33626" x="7240588" y="3025775"/>
          <p14:tracePt t="33636" x="7240588" y="3016250"/>
          <p14:tracePt t="33644" x="7250113" y="3016250"/>
          <p14:tracePt t="34378" x="7261225" y="3016250"/>
          <p14:tracePt t="34386" x="7270750" y="3016250"/>
          <p14:tracePt t="34394" x="7280275" y="3005138"/>
          <p14:tracePt t="34402" x="7321550" y="2995613"/>
          <p14:tracePt t="34410" x="7421563" y="2984500"/>
          <p14:tracePt t="34416" x="7462838" y="2974975"/>
          <p14:tracePt t="34424" x="7593013" y="2965450"/>
          <p14:tracePt t="34432" x="7694613" y="2965450"/>
          <p14:tracePt t="34440" x="7785100" y="2965450"/>
          <p14:tracePt t="34450" x="7896225" y="2965450"/>
          <p14:tracePt t="34458" x="7977188" y="2965450"/>
          <p14:tracePt t="34465" x="8058150" y="2944813"/>
          <p14:tracePt t="34474" x="8097838" y="2944813"/>
          <p14:tracePt t="34481" x="8128000" y="2944813"/>
          <p14:tracePt t="34490" x="8137525" y="2944813"/>
          <p14:tracePt t="34718" x="8148638" y="2944813"/>
          <p14:tracePt t="34731" x="8167688" y="2944813"/>
          <p14:tracePt t="34741" x="8197850" y="2944813"/>
          <p14:tracePt t="34748" x="8229600" y="2944813"/>
          <p14:tracePt t="34756" x="8269288" y="2954338"/>
          <p14:tracePt t="34765" x="8329613" y="2974975"/>
          <p14:tracePt t="34773" x="8410575" y="2984500"/>
          <p14:tracePt t="34781" x="8470900" y="2995613"/>
          <p14:tracePt t="34788" x="8551863" y="3005138"/>
          <p14:tracePt t="34798" x="8582025" y="3016250"/>
          <p14:tracePt t="34804" x="8651875" y="3016250"/>
          <p14:tracePt t="34814" x="8732838" y="3035300"/>
          <p14:tracePt t="34820" x="8834438" y="3046413"/>
          <p14:tracePt t="34828" x="8864600" y="3055938"/>
          <p14:tracePt t="34836" x="8894763" y="3055938"/>
          <p14:tracePt t="34844" x="8924925" y="3065463"/>
          <p14:tracePt t="34852" x="8934450" y="3065463"/>
          <p14:tracePt t="35347" x="8945563" y="3065463"/>
          <p14:tracePt t="35363" x="8964613" y="3065463"/>
          <p14:tracePt t="35370" x="8975725" y="3065463"/>
          <p14:tracePt t="35378" x="9005888" y="3076575"/>
          <p14:tracePt t="35384" x="9024938" y="3086100"/>
          <p14:tracePt t="35395" x="9055100" y="3086100"/>
          <p14:tracePt t="35400" x="9085263" y="3095625"/>
          <p14:tracePt t="35408" x="9117013" y="3095625"/>
          <p14:tracePt t="35416" x="9156700" y="3095625"/>
          <p14:tracePt t="35424" x="9177338" y="3106738"/>
          <p14:tracePt t="35432" x="9196388" y="3106738"/>
          <p14:tracePt t="35440" x="9207500" y="3106738"/>
          <p14:tracePt t="35448" x="9237663" y="3106738"/>
          <p14:tracePt t="35456" x="9256713" y="3106738"/>
          <p14:tracePt t="35464" x="9277350" y="3106738"/>
          <p14:tracePt t="35472" x="9307513" y="3106738"/>
          <p14:tracePt t="35480" x="9337675" y="3106738"/>
          <p14:tracePt t="35488" x="9378950" y="3106738"/>
          <p14:tracePt t="35495" x="9409113" y="3106738"/>
          <p14:tracePt t="35503" x="9439275" y="3106738"/>
          <p14:tracePt t="35511" x="9469438" y="3106738"/>
          <p14:tracePt t="35519" x="9499600" y="3106738"/>
          <p14:tracePt t="35527" x="9509125" y="3106738"/>
          <p14:tracePt t="35535" x="9520238" y="3106738"/>
          <p14:tracePt t="35543" x="9529763" y="3106738"/>
          <p14:tracePt t="36626" x="9520238" y="3106738"/>
          <p14:tracePt t="36632" x="9499600" y="3106738"/>
          <p14:tracePt t="36640" x="9490075" y="3106738"/>
          <p14:tracePt t="36648" x="9478963" y="3106738"/>
          <p14:tracePt t="36656" x="9459913" y="3106738"/>
          <p14:tracePt t="36663" x="9428163" y="3106738"/>
          <p14:tracePt t="36671" x="9409113" y="3106738"/>
          <p14:tracePt t="36681" x="9367838" y="3106738"/>
          <p14:tracePt t="36687" x="9337675" y="3106738"/>
          <p14:tracePt t="36697" x="9267825" y="3106738"/>
          <p14:tracePt t="36703" x="9226550" y="3106738"/>
          <p14:tracePt t="36713" x="9166225" y="3106738"/>
          <p14:tracePt t="36721" x="9126538" y="3106738"/>
          <p14:tracePt t="36729" x="9066213" y="3106738"/>
          <p14:tracePt t="36737" x="8994775" y="3106738"/>
          <p14:tracePt t="36745" x="8894763" y="3106738"/>
          <p14:tracePt t="36752" x="8813800" y="3125788"/>
          <p14:tracePt t="36761" x="8732838" y="3136900"/>
          <p14:tracePt t="36769" x="8621713" y="3136900"/>
          <p14:tracePt t="36777" x="8510588" y="3146425"/>
          <p14:tracePt t="36786" x="8450263" y="3146425"/>
          <p14:tracePt t="36793" x="8359775" y="3146425"/>
          <p14:tracePt t="36802" x="8239125" y="3167063"/>
          <p14:tracePt t="36809" x="8128000" y="3167063"/>
          <p14:tracePt t="36817" x="8016875" y="3167063"/>
          <p14:tracePt t="36825" x="7935913" y="3167063"/>
          <p14:tracePt t="36833" x="7764463" y="3176588"/>
          <p14:tracePt t="36841" x="7673975" y="3197225"/>
          <p14:tracePt t="36849" x="7593013" y="3197225"/>
          <p14:tracePt t="36857" x="7421563" y="3197225"/>
          <p14:tracePt t="36865" x="7342188" y="3206750"/>
          <p14:tracePt t="36873" x="7180263" y="3206750"/>
          <p14:tracePt t="36881" x="7008813" y="3206750"/>
          <p14:tracePt t="36889" x="6897688" y="3217863"/>
          <p14:tracePt t="36897" x="6777038" y="3217863"/>
          <p14:tracePt t="36905" x="6575425" y="3217863"/>
          <p14:tracePt t="36913" x="6494463" y="3217863"/>
          <p14:tracePt t="36921" x="6332538" y="3217863"/>
          <p14:tracePt t="36929" x="6161088" y="3236913"/>
          <p14:tracePt t="36937" x="5959475" y="3236913"/>
          <p14:tracePt t="36947" x="5829300" y="3236913"/>
          <p14:tracePt t="36953" x="5727700" y="3236913"/>
          <p14:tracePt t="36963" x="5546725" y="3236913"/>
          <p14:tracePt t="36971" x="5395913" y="3236913"/>
          <p14:tracePt t="36979" x="5273675" y="3248025"/>
          <p14:tracePt t="36987" x="5122863" y="3248025"/>
          <p14:tracePt t="36995" x="4981575" y="3248025"/>
          <p14:tracePt t="37003" x="4881563" y="3248025"/>
          <p14:tracePt t="37011" x="4729163" y="3248025"/>
          <p14:tracePt t="37019" x="4618038" y="3248025"/>
          <p14:tracePt t="37027" x="4487863" y="3248025"/>
          <p14:tracePt t="37035" x="4356100" y="3248025"/>
          <p14:tracePt t="37043" x="4225925" y="3248025"/>
          <p14:tracePt t="37051" x="4114800" y="3248025"/>
          <p14:tracePt t="37059" x="4013200" y="3248025"/>
          <p14:tracePt t="37067" x="3862388" y="3248025"/>
          <p14:tracePt t="37075" x="3790950" y="3248025"/>
          <p14:tracePt t="37084" x="3640138" y="3248025"/>
          <p14:tracePt t="37091" x="3559175" y="3248025"/>
          <p14:tracePt t="37099" x="3449638" y="3248025"/>
          <p14:tracePt t="37107" x="3357563" y="3248025"/>
          <p14:tracePt t="37115" x="3236913" y="3248025"/>
          <p14:tracePt t="37123" x="3167063" y="3248025"/>
          <p14:tracePt t="37131" x="3086100" y="3248025"/>
          <p14:tracePt t="37139" x="2935288" y="3248025"/>
          <p14:tracePt t="37147" x="2833688" y="3236913"/>
          <p14:tracePt t="37155" x="2743200" y="3236913"/>
          <p14:tracePt t="37163" x="2592388" y="3217863"/>
          <p14:tracePt t="37171" x="2511425" y="3217863"/>
          <p14:tracePt t="37179" x="2420938" y="3217863"/>
          <p14:tracePt t="37187" x="2359025" y="3217863"/>
          <p14:tracePt t="37195" x="2298700" y="3206750"/>
          <p14:tracePt t="37203" x="2238375" y="3206750"/>
          <p14:tracePt t="37211" x="2198688" y="3206750"/>
          <p14:tracePt t="37221" x="2157413" y="3206750"/>
          <p14:tracePt t="37227" x="2127250" y="3206750"/>
          <p14:tracePt t="37237" x="2097088" y="3206750"/>
          <p14:tracePt t="37243" x="2078038" y="3206750"/>
          <p14:tracePt t="37253" x="2066925" y="3206750"/>
          <p14:tracePt t="37277" x="2057400" y="3197225"/>
          <p14:tracePt t="37317" x="2047875" y="3197225"/>
          <p14:tracePt t="37325" x="2036763" y="3197225"/>
          <p14:tracePt t="37342" x="2027238" y="3197225"/>
          <p14:tracePt t="37365" x="2016125" y="3197225"/>
          <p14:tracePt t="37373" x="2006600" y="3197225"/>
          <p14:tracePt t="37397" x="1997075" y="3197225"/>
          <p14:tracePt t="37421" x="1985963" y="3206750"/>
          <p14:tracePt t="37429" x="1985963" y="3217863"/>
          <p14:tracePt t="37437" x="1985963" y="3236913"/>
          <p14:tracePt t="37445" x="1985963" y="3248025"/>
          <p14:tracePt t="37453" x="1985963" y="3257550"/>
          <p14:tracePt t="37461" x="1985963" y="3278188"/>
          <p14:tracePt t="37477" x="1985963" y="3287713"/>
          <p14:tracePt t="37485" x="1985963" y="3297238"/>
          <p14:tracePt t="37493" x="1985963" y="3308350"/>
          <p14:tracePt t="37511" x="1985963" y="3317875"/>
          <p14:tracePt t="37553" x="1997075" y="3317875"/>
          <p14:tracePt t="37568" x="2006600" y="3317875"/>
          <p14:tracePt t="37592" x="2016125" y="3317875"/>
          <p14:tracePt t="37680" x="2027238" y="3317875"/>
          <p14:tracePt t="37762" x="2036763" y="3317875"/>
          <p14:tracePt t="38116" x="2047875" y="3317875"/>
          <p14:tracePt t="38124" x="2057400" y="3317875"/>
          <p14:tracePt t="38148" x="2066925" y="3327400"/>
          <p14:tracePt t="38155" x="2087563" y="3338513"/>
          <p14:tracePt t="38163" x="2097088" y="3348038"/>
          <p14:tracePt t="38172" x="2108200" y="3359150"/>
          <p14:tracePt t="38180" x="2127250" y="3378200"/>
          <p14:tracePt t="38187" x="2147888" y="3378200"/>
          <p14:tracePt t="38196" x="2157413" y="3378200"/>
          <p14:tracePt t="38203" x="2178050" y="3389313"/>
          <p14:tracePt t="38213" x="2187575" y="3389313"/>
          <p14:tracePt t="38220" x="2198688" y="3389313"/>
          <p14:tracePt t="38228" x="2208213" y="3389313"/>
          <p14:tracePt t="38244" x="2219325" y="3389313"/>
          <p14:tracePt t="38252" x="2228850" y="3389313"/>
          <p14:tracePt t="38276" x="2238375" y="3389313"/>
          <p14:tracePt t="38358" x="2249488" y="3389313"/>
          <p14:tracePt t="38381" x="2259013" y="3389313"/>
          <p14:tracePt t="38414" x="2268538" y="3389313"/>
          <p14:tracePt t="38454" x="2279650" y="3389313"/>
          <p14:tracePt t="38462" x="2289175" y="3389313"/>
          <p14:tracePt t="38470" x="2298700" y="3389313"/>
          <p14:tracePt t="38478" x="2309813" y="3389313"/>
          <p14:tracePt t="38485" x="2319338" y="3389313"/>
          <p14:tracePt t="38494" x="2339975" y="3389313"/>
          <p14:tracePt t="38501" x="2370138" y="3389313"/>
          <p14:tracePt t="38510" x="2400300" y="3389313"/>
          <p14:tracePt t="38517" x="2430463" y="3389313"/>
          <p14:tracePt t="38525" x="2460625" y="3389313"/>
          <p14:tracePt t="38533" x="2490788" y="3389313"/>
          <p14:tracePt t="38541" x="2551113" y="3389313"/>
          <p14:tracePt t="38549" x="2592388" y="3389313"/>
          <p14:tracePt t="38557" x="2622550" y="3398838"/>
          <p14:tracePt t="38565" x="2662238" y="3398838"/>
          <p14:tracePt t="38573" x="2692400" y="3398838"/>
          <p14:tracePt t="38581" x="2722563" y="3398838"/>
          <p14:tracePt t="38589" x="2752725" y="3398838"/>
          <p14:tracePt t="38597" x="2763838" y="3398838"/>
          <p14:tracePt t="39147" x="2763838" y="3408363"/>
          <p14:tracePt t="39487" x="2773363" y="3408363"/>
          <p14:tracePt t="39505" x="2794000" y="3408363"/>
          <p14:tracePt t="39511" x="2824163" y="3408363"/>
          <p14:tracePt t="39517" x="2884488" y="3408363"/>
          <p14:tracePt t="39525" x="2944813" y="3408363"/>
          <p14:tracePt t="39532" x="3005138" y="3408363"/>
          <p14:tracePt t="39541" x="3055938" y="3408363"/>
          <p14:tracePt t="39549" x="3176588" y="3408363"/>
          <p14:tracePt t="39557" x="3287713" y="3408363"/>
          <p14:tracePt t="39565" x="3509963" y="3408363"/>
          <p14:tracePt t="39573" x="3640138" y="3408363"/>
          <p14:tracePt t="39581" x="3760788" y="3408363"/>
          <p14:tracePt t="39588" x="3943350" y="3419475"/>
          <p14:tracePt t="39597" x="4084638" y="3429000"/>
          <p14:tracePt t="39605" x="4195763" y="3438525"/>
          <p14:tracePt t="39613" x="4286250" y="3438525"/>
          <p14:tracePt t="39621" x="4346575" y="3438525"/>
          <p14:tracePt t="39629" x="4376738" y="3449638"/>
          <p14:tracePt t="39638" x="4386263" y="3449638"/>
          <p14:tracePt t="39645" x="4397375" y="3449638"/>
          <p14:tracePt t="40249" x="4406900" y="3449638"/>
          <p14:tracePt t="40257" x="4416425" y="3449638"/>
          <p14:tracePt t="40265" x="4437063" y="3449638"/>
          <p14:tracePt t="40273" x="4467225" y="3449638"/>
          <p14:tracePt t="40280" x="4497388" y="3449638"/>
          <p14:tracePt t="40289" x="4538663" y="3468688"/>
          <p14:tracePt t="40299" x="4557713" y="3468688"/>
          <p14:tracePt t="40305" x="4598988" y="3468688"/>
          <p14:tracePt t="40315" x="4648200" y="3468688"/>
          <p14:tracePt t="40321" x="4689475" y="3468688"/>
          <p14:tracePt t="40331" x="4710113" y="3468688"/>
          <p14:tracePt t="40339" x="4719638" y="3468688"/>
          <p14:tracePt t="40346" x="4729163" y="3468688"/>
          <p14:tracePt t="40387" x="4740275" y="3468688"/>
          <p14:tracePt t="40953" x="4749800" y="3468688"/>
          <p14:tracePt t="40961" x="4759325" y="3468688"/>
          <p14:tracePt t="40971" x="4789488" y="3468688"/>
          <p14:tracePt t="40980" x="4849813" y="3459163"/>
          <p14:tracePt t="40986" x="4911725" y="3459163"/>
          <p14:tracePt t="40991" x="4972050" y="3459163"/>
          <p14:tracePt t="40999" x="5102225" y="3459163"/>
          <p14:tracePt t="41007" x="5192713" y="3459163"/>
          <p14:tracePt t="41015" x="5294313" y="3459163"/>
          <p14:tracePt t="41023" x="5345113" y="3459163"/>
          <p14:tracePt t="41032" x="5465763" y="3459163"/>
          <p14:tracePt t="41039" x="5556250" y="3459163"/>
          <p14:tracePt t="41049" x="5667375" y="3459163"/>
          <p14:tracePt t="41055" x="5768975" y="3459163"/>
          <p14:tracePt t="41063" x="5808663" y="3459163"/>
          <p14:tracePt t="41071" x="5868988" y="3459163"/>
          <p14:tracePt t="41079" x="5940425" y="3459163"/>
          <p14:tracePt t="41087" x="5970588" y="3459163"/>
          <p14:tracePt t="41095" x="5989638" y="3459163"/>
          <p14:tracePt t="41103" x="6000750" y="3459163"/>
          <p14:tracePt t="42242" x="6030913" y="3459163"/>
          <p14:tracePt t="42247" x="6049963" y="3459163"/>
          <p14:tracePt t="42257" x="6080125" y="3449638"/>
          <p14:tracePt t="42263" x="6111875" y="3449638"/>
          <p14:tracePt t="42272" x="6142038" y="3438525"/>
          <p14:tracePt t="42280" x="6181725" y="3429000"/>
          <p14:tracePt t="42288" x="6242050" y="3419475"/>
          <p14:tracePt t="42296" x="6283325" y="3419475"/>
          <p14:tracePt t="42304" x="6362700" y="3408363"/>
          <p14:tracePt t="42312" x="6413500" y="3408363"/>
          <p14:tracePt t="42320" x="6515100" y="3408363"/>
          <p14:tracePt t="42328" x="6545263" y="3398838"/>
          <p14:tracePt t="42336" x="6564313" y="3398838"/>
          <p14:tracePt t="42714" x="6575425" y="3398838"/>
          <p14:tracePt t="42997" x="6584950" y="3398838"/>
          <p14:tracePt t="43004" x="6605588" y="3398838"/>
          <p14:tracePt t="43020" x="6635750" y="3398838"/>
          <p14:tracePt t="43028" x="6656388" y="3408363"/>
          <p14:tracePt t="43036" x="6705600" y="3429000"/>
          <p14:tracePt t="43044" x="6746875" y="3438525"/>
          <p14:tracePt t="43052" x="6827838" y="3468688"/>
          <p14:tracePt t="43060" x="6907213" y="3479800"/>
          <p14:tracePt t="43068" x="6948488" y="3489325"/>
          <p14:tracePt t="43076" x="6988175" y="3498850"/>
          <p14:tracePt t="43084" x="7089775" y="3498850"/>
          <p14:tracePt t="43094" x="7119938" y="3509963"/>
          <p14:tracePt t="43102" x="7159625" y="3509963"/>
          <p14:tracePt t="43110" x="7189788" y="3519488"/>
          <p14:tracePt t="43118" x="7200900" y="3519488"/>
          <p14:tracePt t="43126" x="7219950" y="3519488"/>
          <p14:tracePt t="43134" x="7231063" y="3519488"/>
          <p14:tracePt t="43150" x="7240588" y="3519488"/>
          <p14:tracePt t="43443" x="7250113" y="3519488"/>
          <p14:tracePt t="43451" x="7261225" y="3519488"/>
          <p14:tracePt t="43462" x="7291388" y="3519488"/>
          <p14:tracePt t="43468" x="7300913" y="3519488"/>
          <p14:tracePt t="43474" x="7361238" y="3509963"/>
          <p14:tracePt t="43481" x="7442200" y="3498850"/>
          <p14:tracePt t="43489" x="7573963" y="3498850"/>
          <p14:tracePt t="43497" x="7745413" y="3498850"/>
          <p14:tracePt t="43504" x="7815263" y="3498850"/>
          <p14:tracePt t="43512" x="8026400" y="3479800"/>
          <p14:tracePt t="43520" x="8208963" y="3479800"/>
          <p14:tracePt t="43528" x="8359775" y="3479800"/>
          <p14:tracePt t="43536" x="8461375" y="3479800"/>
          <p14:tracePt t="43544" x="8531225" y="3479800"/>
          <p14:tracePt t="43552" x="8632825" y="3479800"/>
          <p14:tracePt t="43560" x="8682038" y="3479800"/>
          <p14:tracePt t="43568" x="8702675" y="3479800"/>
          <p14:tracePt t="43576" x="8712200" y="3479800"/>
          <p14:tracePt t="44683" x="8712200" y="3489325"/>
          <p14:tracePt t="44947" x="8682038" y="3489325"/>
          <p14:tracePt t="44955" x="8651875" y="3489325"/>
          <p14:tracePt t="44962" x="8612188" y="3479800"/>
          <p14:tracePt t="44971" x="8551863" y="3479800"/>
          <p14:tracePt t="44977" x="8480425" y="3468688"/>
          <p14:tracePt t="44993" x="8299450" y="3429000"/>
          <p14:tracePt t="45002" x="8128000" y="3389313"/>
          <p14:tracePt t="45010" x="7916863" y="3378200"/>
          <p14:tracePt t="45018" x="7824788" y="3368675"/>
          <p14:tracePt t="45027" x="7653338" y="3327400"/>
          <p14:tracePt t="45034" x="7442200" y="3297238"/>
          <p14:tracePt t="45044" x="7219950" y="3267075"/>
          <p14:tracePt t="45052" x="7069138" y="3236913"/>
          <p14:tracePt t="45060" x="6867525" y="3217863"/>
          <p14:tracePt t="45068" x="6786563" y="3206750"/>
          <p14:tracePt t="45077" x="6615113" y="3187700"/>
          <p14:tracePt t="45084" x="6423025" y="3187700"/>
          <p14:tracePt t="45092" x="6313488" y="3176588"/>
          <p14:tracePt t="45100" x="6232525" y="3176588"/>
          <p14:tracePt t="45108" x="6070600" y="3176588"/>
          <p14:tracePt t="45116" x="5989638" y="3176588"/>
          <p14:tracePt t="45124" x="5838825" y="3176588"/>
          <p14:tracePt t="45132" x="5727700" y="3176588"/>
          <p14:tracePt t="45140" x="5616575" y="3176588"/>
          <p14:tracePt t="45148" x="5516563" y="3176588"/>
          <p14:tracePt t="45156" x="5334000" y="3197225"/>
          <p14:tracePt t="45164" x="5192713" y="3206750"/>
          <p14:tracePt t="45172" x="5143500" y="3206750"/>
          <p14:tracePt t="45180" x="4960938" y="3257550"/>
          <p14:tracePt t="45188" x="4900613" y="3267075"/>
          <p14:tracePt t="45196" x="4800600" y="3317875"/>
          <p14:tracePt t="45203" x="4689475" y="3348038"/>
          <p14:tracePt t="45212" x="4587875" y="3368675"/>
          <p14:tracePt t="45220" x="4487863" y="3419475"/>
          <p14:tracePt t="45228" x="4427538" y="3438525"/>
          <p14:tracePt t="45236" x="4305300" y="3468688"/>
          <p14:tracePt t="45243" x="4225925" y="3509963"/>
          <p14:tracePt t="45252" x="4103688" y="3560763"/>
          <p14:tracePt t="45259" x="4003675" y="3600450"/>
          <p14:tracePt t="45268" x="3943350" y="3609975"/>
          <p14:tracePt t="45276" x="3841750" y="3651250"/>
          <p14:tracePt t="45284" x="3741738" y="3702050"/>
          <p14:tracePt t="45292" x="3711575" y="3721100"/>
          <p14:tracePt t="45300" x="3630613" y="3741738"/>
          <p14:tracePt t="45308" x="3519488" y="3792538"/>
          <p14:tracePt t="45318" x="3438525" y="3811588"/>
          <p14:tracePt t="45324" x="3368675" y="3832225"/>
          <p14:tracePt t="45334" x="3308350" y="3852863"/>
          <p14:tracePt t="45342" x="3246438" y="3862388"/>
          <p14:tracePt t="45350" x="3167063" y="3883025"/>
          <p14:tracePt t="45359" x="3086100" y="3892550"/>
          <p14:tracePt t="45366" x="3014663" y="3903663"/>
          <p14:tracePt t="45374" x="2935288" y="3922713"/>
          <p14:tracePt t="45382" x="2873375" y="3933825"/>
          <p14:tracePt t="45390" x="2773363" y="3943350"/>
          <p14:tracePt t="45398" x="2713038" y="3943350"/>
          <p14:tracePt t="45406" x="2652713" y="3943350"/>
          <p14:tracePt t="45414" x="2581275" y="3943350"/>
          <p14:tracePt t="45421" x="2541588" y="3943350"/>
          <p14:tracePt t="45430" x="2490788" y="3943350"/>
          <p14:tracePt t="45438" x="2451100" y="3943350"/>
          <p14:tracePt t="45446" x="2420938" y="3943350"/>
          <p14:tracePt t="45454" x="2379663" y="3943350"/>
          <p14:tracePt t="45462" x="2359025" y="3943350"/>
          <p14:tracePt t="45470" x="2328863" y="3943350"/>
          <p14:tracePt t="45478" x="2309813" y="3943350"/>
          <p14:tracePt t="45486" x="2289175" y="3933825"/>
          <p14:tracePt t="45494" x="2279650" y="3933825"/>
          <p14:tracePt t="45502" x="2259013" y="3933825"/>
          <p14:tracePt t="45510" x="2238375" y="3933825"/>
          <p14:tracePt t="45518" x="2219325" y="3933825"/>
          <p14:tracePt t="45526" x="2187575" y="3933825"/>
          <p14:tracePt t="45534" x="2157413" y="3933825"/>
          <p14:tracePt t="45541" x="2127250" y="3933825"/>
          <p14:tracePt t="45550" x="2097088" y="3933825"/>
          <p14:tracePt t="45558" x="2066925" y="3933825"/>
          <p14:tracePt t="45566" x="2036763" y="3933825"/>
          <p14:tracePt t="45584" x="2016125" y="3933825"/>
          <p14:tracePt t="45591" x="2006600" y="3933825"/>
          <p14:tracePt t="45600" x="1997075" y="3933825"/>
          <p14:tracePt t="45756" x="1997075" y="3922713"/>
          <p14:tracePt t="45771" x="2006600" y="3922713"/>
          <p14:tracePt t="45779" x="2016125" y="3922713"/>
          <p14:tracePt t="45785" x="2027238" y="3922713"/>
          <p14:tracePt t="45793" x="2047875" y="3913188"/>
          <p14:tracePt t="45801" x="2057400" y="3913188"/>
          <p14:tracePt t="45808" x="2078038" y="3913188"/>
          <p14:tracePt t="45816" x="2097088" y="3903663"/>
          <p14:tracePt t="45823" x="2127250" y="3892550"/>
          <p14:tracePt t="45832" x="2147888" y="3892550"/>
          <p14:tracePt t="45840" x="2168525" y="3883025"/>
          <p14:tracePt t="45848" x="2178050" y="3883025"/>
          <p14:tracePt t="45856" x="2187575" y="3883025"/>
          <p14:tracePt t="45864" x="2187575" y="3873500"/>
          <p14:tracePt t="45873" x="2198688" y="3873500"/>
          <p14:tracePt t="46026" x="2208213" y="3873500"/>
          <p14:tracePt t="46638" x="2219325" y="3883025"/>
          <p14:tracePt t="46646" x="2249488" y="3883025"/>
          <p14:tracePt t="46654" x="2279650" y="3883025"/>
          <p14:tracePt t="46662" x="2328863" y="3883025"/>
          <p14:tracePt t="46669" x="2359025" y="3883025"/>
          <p14:tracePt t="46680" x="2400300" y="3883025"/>
          <p14:tracePt t="46686" x="2439988" y="3883025"/>
          <p14:tracePt t="46696" x="2500313" y="3883025"/>
          <p14:tracePt t="46703" x="2551113" y="3883025"/>
          <p14:tracePt t="46712" x="2601913" y="3883025"/>
          <p14:tracePt t="46720" x="2641600" y="3883025"/>
          <p14:tracePt t="46728" x="2682875" y="3883025"/>
          <p14:tracePt t="46736" x="2701925" y="3883025"/>
          <p14:tracePt t="46744" x="2732088" y="3883025"/>
          <p14:tracePt t="46776" x="2743200" y="3883025"/>
          <p14:tracePt t="47011" x="2752725" y="3883025"/>
          <p14:tracePt t="47027" x="2763838" y="3883025"/>
          <p14:tracePt t="47034" x="2782888" y="3883025"/>
          <p14:tracePt t="47041" x="2794000" y="3883025"/>
          <p14:tracePt t="47051" x="2813050" y="3883025"/>
          <p14:tracePt t="47057" x="2833688" y="3883025"/>
          <p14:tracePt t="47065" x="2843213" y="3883025"/>
          <p14:tracePt t="47073" x="2854325" y="3883025"/>
          <p14:tracePt t="47081" x="2863850" y="3883025"/>
          <p14:tracePt t="47090" x="2884488" y="3883025"/>
          <p14:tracePt t="47097" x="2894013" y="3883025"/>
          <p14:tracePt t="47114" x="2903538" y="3883025"/>
          <p14:tracePt t="47475" x="2903538" y="3873500"/>
          <p14:tracePt t="47483" x="2914650" y="3873500"/>
          <p14:tracePt t="47516" x="2924175" y="3873500"/>
          <p14:tracePt t="47534" x="2935288" y="3873500"/>
          <p14:tracePt t="47539" x="2944813" y="3873500"/>
          <p14:tracePt t="47555" x="2954338" y="3873500"/>
          <p14:tracePt t="47566" x="2965450" y="3873500"/>
          <p14:tracePt t="47571" x="2974975" y="3873500"/>
          <p14:tracePt t="47590" x="2984500" y="3873500"/>
          <p14:tracePt t="47597" x="2995613" y="3873500"/>
          <p14:tracePt t="47606" x="3005138" y="3873500"/>
          <p14:tracePt t="47614" x="3014663" y="3873500"/>
          <p14:tracePt t="47638" x="3025775" y="3873500"/>
          <p14:tracePt t="47679" x="3035300" y="3873500"/>
          <p14:tracePt t="47810" x="3044825" y="3873500"/>
          <p14:tracePt t="47818" x="3055938" y="3873500"/>
          <p14:tracePt t="47832" x="3086100" y="3873500"/>
          <p14:tracePt t="47842" x="3106738" y="3873500"/>
          <p14:tracePt t="47849" x="3167063" y="3873500"/>
          <p14:tracePt t="47856" x="3206750" y="3873500"/>
          <p14:tracePt t="47864" x="3257550" y="3873500"/>
          <p14:tracePt t="47872" x="3297238" y="3873500"/>
          <p14:tracePt t="47880" x="3378200" y="3873500"/>
          <p14:tracePt t="47888" x="3449638" y="3873500"/>
          <p14:tracePt t="47897" x="3509963" y="3873500"/>
          <p14:tracePt t="47904" x="3589338" y="3873500"/>
          <p14:tracePt t="47913" x="3660775" y="3873500"/>
          <p14:tracePt t="47919" x="3721100" y="3873500"/>
          <p14:tracePt t="47927" x="3790950" y="3873500"/>
          <p14:tracePt t="47935" x="3892550" y="3873500"/>
          <p14:tracePt t="47943" x="3952875" y="3873500"/>
          <p14:tracePt t="47951" x="3994150" y="3873500"/>
          <p14:tracePt t="47959" x="4024313" y="3873500"/>
          <p14:tracePt t="47967" x="4054475" y="3862388"/>
          <p14:tracePt t="47975" x="4084638" y="3862388"/>
          <p14:tracePt t="47991" x="4084638" y="3852863"/>
          <p14:tracePt t="48438" x="4094163" y="3852863"/>
          <p14:tracePt t="48455" x="4103688" y="3852863"/>
          <p14:tracePt t="48470" x="4114800" y="3852863"/>
          <p14:tracePt t="48479" x="4124325" y="3841750"/>
          <p14:tracePt t="48485" x="4154488" y="3841750"/>
          <p14:tracePt t="48492" x="4165600" y="3841750"/>
          <p14:tracePt t="48500" x="4184650" y="3841750"/>
          <p14:tracePt t="48508" x="4205288" y="3832225"/>
          <p14:tracePt t="48515" x="4225925" y="3832225"/>
          <p14:tracePt t="48523" x="4256088" y="3832225"/>
          <p14:tracePt t="48531" x="4286250" y="3832225"/>
          <p14:tracePt t="48539" x="4316413" y="3832225"/>
          <p14:tracePt t="48547" x="4346575" y="3832225"/>
          <p14:tracePt t="48555" x="4367213" y="3832225"/>
          <p14:tracePt t="48563" x="4397375" y="3822700"/>
          <p14:tracePt t="48571" x="4406900" y="3822700"/>
          <p14:tracePt t="48579" x="4416425" y="3822700"/>
          <p14:tracePt t="48587" x="4427538" y="3822700"/>
          <p14:tracePt t="48603" x="4437063" y="3822700"/>
          <p14:tracePt t="48710" x="4446588" y="3822700"/>
          <p14:tracePt t="48733" x="4446588" y="3811588"/>
          <p14:tracePt t="48758" x="4457700" y="3811588"/>
          <p14:tracePt t="48765" x="4476750" y="3811588"/>
          <p14:tracePt t="48773" x="4487863" y="3802063"/>
          <p14:tracePt t="48781" x="4497388" y="3802063"/>
          <p14:tracePt t="48789" x="4527550" y="3802063"/>
          <p14:tracePt t="48797" x="4578350" y="3792538"/>
          <p14:tracePt t="48805" x="4608513" y="3792538"/>
          <p14:tracePt t="48813" x="4648200" y="3781425"/>
          <p14:tracePt t="48821" x="4689475" y="3781425"/>
          <p14:tracePt t="48829" x="4779963" y="3781425"/>
          <p14:tracePt t="48837" x="4830763" y="3781425"/>
          <p14:tracePt t="48845" x="4900613" y="3771900"/>
          <p14:tracePt t="48853" x="4941888" y="3771900"/>
          <p14:tracePt t="48861" x="4981575" y="3771900"/>
          <p14:tracePt t="48869" x="5041900" y="3771900"/>
          <p14:tracePt t="48877" x="5083175" y="3771900"/>
          <p14:tracePt t="48885" x="5122863" y="3771900"/>
          <p14:tracePt t="48893" x="5173663" y="3771900"/>
          <p14:tracePt t="48901" x="5192713" y="3762375"/>
          <p14:tracePt t="48909" x="5213350" y="3762375"/>
          <p14:tracePt t="48919" x="5233988" y="3762375"/>
          <p14:tracePt t="48925" x="5243513" y="3762375"/>
          <p14:tracePt t="48935" x="5254625" y="3762375"/>
          <p14:tracePt t="49662" x="5264150" y="3762375"/>
          <p14:tracePt t="49677" x="5273675" y="3762375"/>
          <p14:tracePt t="49686" x="5303838" y="3762375"/>
          <p14:tracePt t="49694" x="5334000" y="3762375"/>
          <p14:tracePt t="49702" x="5364163" y="3762375"/>
          <p14:tracePt t="49710" x="5414963" y="3762375"/>
          <p14:tracePt t="49716" x="5516563" y="3762375"/>
          <p14:tracePt t="49724" x="5586413" y="3762375"/>
          <p14:tracePt t="49732" x="5697538" y="3762375"/>
          <p14:tracePt t="49740" x="5818188" y="3762375"/>
          <p14:tracePt t="49748" x="5949950" y="3771900"/>
          <p14:tracePt t="49756" x="6040438" y="3771900"/>
          <p14:tracePt t="49764" x="6142038" y="3771900"/>
          <p14:tracePt t="49774" x="6211888" y="3771900"/>
          <p14:tracePt t="49782" x="6292850" y="3771900"/>
          <p14:tracePt t="49790" x="6353175" y="3781425"/>
          <p14:tracePt t="49798" x="6392863" y="3781425"/>
          <p14:tracePt t="49806" x="6413500" y="3781425"/>
          <p14:tracePt t="49814" x="6434138" y="3781425"/>
          <p14:tracePt t="49821" x="6443663" y="3781425"/>
          <p14:tracePt t="50936" x="6454775" y="3781425"/>
          <p14:tracePt t="50943" x="6473825" y="3781425"/>
          <p14:tracePt t="50950" x="6503988" y="3781425"/>
          <p14:tracePt t="50959" x="6564313" y="3771900"/>
          <p14:tracePt t="50970" x="6605588" y="3762375"/>
          <p14:tracePt t="50974" x="6686550" y="3751263"/>
          <p14:tracePt t="50985" x="6746875" y="3751263"/>
          <p14:tracePt t="50990" x="6837363" y="3732213"/>
          <p14:tracePt t="50999" x="6937375" y="3721100"/>
          <p14:tracePt t="51005" x="6978650" y="3721100"/>
          <p14:tracePt t="51014" x="7048500" y="3711575"/>
          <p14:tracePt t="51021" x="7150100" y="3690938"/>
          <p14:tracePt t="51029" x="7189788" y="3690938"/>
          <p14:tracePt t="51037" x="7231063" y="3690938"/>
          <p14:tracePt t="51045" x="7261225" y="3681413"/>
          <p14:tracePt t="51053" x="7280275" y="3681413"/>
          <p14:tracePt t="51061" x="7291388" y="3681413"/>
          <p14:tracePt t="51069" x="7300913" y="3681413"/>
          <p14:tracePt t="51207" x="7310438" y="3681413"/>
          <p14:tracePt t="51506" x="7321550" y="3681413"/>
          <p14:tracePt t="51514" x="7331075" y="3681413"/>
          <p14:tracePt t="51522" x="7342188" y="3681413"/>
          <p14:tracePt t="51531" x="7351713" y="3681413"/>
          <p14:tracePt t="51544" x="7361238" y="3681413"/>
          <p14:tracePt t="51553" x="7381875" y="3681413"/>
          <p14:tracePt t="51561" x="7391400" y="3681413"/>
          <p14:tracePt t="51585" x="7402513" y="3681413"/>
          <p14:tracePt t="51609" x="7402513" y="3690938"/>
          <p14:tracePt t="51625" x="7412038" y="3690938"/>
          <p14:tracePt t="51699" x="7421563" y="3690938"/>
          <p14:tracePt t="51731" x="7432675" y="3690938"/>
          <p14:tracePt t="51763" x="7442200" y="3690938"/>
          <p14:tracePt t="51771" x="7451725" y="3702050"/>
          <p14:tracePt t="51779" x="7462838" y="3702050"/>
          <p14:tracePt t="51787" x="7493000" y="3702050"/>
          <p14:tracePt t="51795" x="7502525" y="3702050"/>
          <p14:tracePt t="51803" x="7532688" y="3711575"/>
          <p14:tracePt t="51810" x="7562850" y="3711575"/>
          <p14:tracePt t="51819" x="7593013" y="3711575"/>
          <p14:tracePt t="51827" x="7643813" y="3711575"/>
          <p14:tracePt t="51835" x="7694613" y="3732213"/>
          <p14:tracePt t="51843" x="7754938" y="3732213"/>
          <p14:tracePt t="51851" x="7815263" y="3732213"/>
          <p14:tracePt t="51859" x="7896225" y="3732213"/>
          <p14:tracePt t="51867" x="7956550" y="3741738"/>
          <p14:tracePt t="51876" x="8026400" y="3741738"/>
          <p14:tracePt t="51883" x="8107363" y="3771900"/>
          <p14:tracePt t="51891" x="8188325" y="3771900"/>
          <p14:tracePt t="51899" x="8248650" y="3781425"/>
          <p14:tracePt t="51907" x="8278813" y="3781425"/>
          <p14:tracePt t="51915" x="8308975" y="3781425"/>
          <p14:tracePt t="51923" x="8339138" y="3792538"/>
          <p14:tracePt t="51931" x="8369300" y="3792538"/>
          <p14:tracePt t="51939" x="8389938" y="3792538"/>
          <p14:tracePt t="51947" x="8410575" y="3792538"/>
          <p14:tracePt t="51963" x="8431213" y="3792538"/>
          <p14:tracePt t="51977" x="8450263" y="3792538"/>
          <p14:tracePt t="51979" x="8470900" y="3792538"/>
          <p14:tracePt t="51987" x="8480425" y="3792538"/>
          <p14:tracePt t="51995" x="8510588" y="3792538"/>
          <p14:tracePt t="52005" x="8540750" y="3792538"/>
          <p14:tracePt t="52011" x="8572500" y="3792538"/>
          <p14:tracePt t="52021" x="8591550" y="3792538"/>
          <p14:tracePt t="52027" x="8621713" y="3792538"/>
          <p14:tracePt t="52037" x="8651875" y="3792538"/>
          <p14:tracePt t="52045" x="8682038" y="3792538"/>
          <p14:tracePt t="52052" x="8702675" y="3792538"/>
          <p14:tracePt t="52061" x="8732838" y="3792538"/>
          <p14:tracePt t="52069" x="8753475" y="3792538"/>
          <p14:tracePt t="52077" x="8783638" y="3792538"/>
          <p14:tracePt t="52085" x="8804275" y="3792538"/>
          <p14:tracePt t="52092" x="8813800" y="3792538"/>
          <p14:tracePt t="52101" x="8834438" y="3792538"/>
          <p14:tracePt t="52108" x="8853488" y="3792538"/>
          <p14:tracePt t="52117" x="8864600" y="3792538"/>
          <p14:tracePt t="52385" x="8864600" y="3781425"/>
          <p14:tracePt t="52392" x="8874125" y="3781425"/>
          <p14:tracePt t="52659" x="8883650" y="3781425"/>
          <p14:tracePt t="52667" x="8894763" y="3781425"/>
          <p14:tracePt t="52677" x="8904288" y="3781425"/>
          <p14:tracePt t="52682" x="8913813" y="3781425"/>
          <p14:tracePt t="52691" x="8934450" y="3781425"/>
          <p14:tracePt t="52698" x="8955088" y="3781425"/>
          <p14:tracePt t="52707" x="8985250" y="3792538"/>
          <p14:tracePt t="52714" x="9015413" y="3792538"/>
          <p14:tracePt t="52724" x="9045575" y="3792538"/>
          <p14:tracePt t="52730" x="9075738" y="3792538"/>
          <p14:tracePt t="52737" x="9096375" y="3802063"/>
          <p14:tracePt t="52746" x="9117013" y="3802063"/>
          <p14:tracePt t="52753" x="9136063" y="3802063"/>
          <p14:tracePt t="52778" x="9147175" y="3802063"/>
          <p14:tracePt t="52818" x="9156700" y="3802063"/>
          <p14:tracePt t="53070" x="9156700" y="3811588"/>
          <p14:tracePt t="53152" x="9156700" y="3822700"/>
          <p14:tracePt t="53457" x="9156700" y="3832225"/>
          <p14:tracePt t="53519" x="9177338" y="3832225"/>
          <p14:tracePt t="53526" x="9207500" y="3832225"/>
          <p14:tracePt t="53535" x="9267825" y="3802063"/>
          <p14:tracePt t="53542" x="9318625" y="3802063"/>
          <p14:tracePt t="53551" x="9418638" y="3792538"/>
          <p14:tracePt t="53558" x="9478963" y="3792538"/>
          <p14:tracePt t="53568" x="9550400" y="3792538"/>
          <p14:tracePt t="53574" x="9650413" y="3792538"/>
          <p14:tracePt t="53582" x="9740900" y="3792538"/>
          <p14:tracePt t="53590" x="9893300" y="3792538"/>
          <p14:tracePt t="53598" x="9993313" y="3792538"/>
          <p14:tracePt t="53606" x="10064750" y="3792538"/>
          <p14:tracePt t="53614" x="10144125" y="3811588"/>
          <p14:tracePt t="53622" x="10225088" y="3811588"/>
          <p14:tracePt t="53630" x="10285413" y="3811588"/>
          <p14:tracePt t="53638" x="10347325" y="3822700"/>
          <p14:tracePt t="53646" x="10387013" y="3822700"/>
          <p14:tracePt t="53656" x="10426700" y="3822700"/>
          <p14:tracePt t="53662" x="10447338" y="3822700"/>
          <p14:tracePt t="53672" x="10467975" y="3822700"/>
          <p14:tracePt t="53680" x="10477500" y="3822700"/>
          <p14:tracePt t="53689" x="10487025" y="3822700"/>
          <p14:tracePt t="53696" x="10498138" y="3822700"/>
          <p14:tracePt t="53704" x="10518775" y="3822700"/>
          <p14:tracePt t="53729" x="10518775" y="3811588"/>
          <p14:tracePt t="54183" x="10528300" y="3802063"/>
          <p14:tracePt t="54213" x="10537825" y="3802063"/>
          <p14:tracePt t="54231" x="10558463" y="3802063"/>
          <p14:tracePt t="54239" x="10567988" y="3802063"/>
          <p14:tracePt t="54246" x="10579100" y="3802063"/>
          <p14:tracePt t="54253" x="10598150" y="3802063"/>
          <p14:tracePt t="54261" x="10628313" y="3802063"/>
          <p14:tracePt t="54269" x="10648950" y="3802063"/>
          <p14:tracePt t="54277" x="10688638" y="3802063"/>
          <p14:tracePt t="54285" x="10729913" y="3811588"/>
          <p14:tracePt t="54293" x="10780713" y="3811588"/>
          <p14:tracePt t="54301" x="10820400" y="3832225"/>
          <p14:tracePt t="54309" x="10860088" y="3832225"/>
          <p14:tracePt t="54317" x="10891838" y="3832225"/>
          <p14:tracePt t="54325" x="10922000" y="3832225"/>
          <p14:tracePt t="54333" x="10952163" y="3841750"/>
          <p14:tracePt t="54341" x="10961688" y="3841750"/>
          <p14:tracePt t="55397" x="10961688" y="3852863"/>
          <p14:tracePt t="56096" x="10982325" y="3841750"/>
          <p14:tracePt t="56104" x="11001375" y="3841750"/>
          <p14:tracePt t="56112" x="11031538" y="3832225"/>
          <p14:tracePt t="56120" x="11052175" y="3822700"/>
          <p14:tracePt t="56128" x="11093450" y="3802063"/>
          <p14:tracePt t="56136" x="11133138" y="3792538"/>
          <p14:tracePt t="56144" x="11183938" y="3781425"/>
          <p14:tracePt t="56152" x="11214100" y="3771900"/>
          <p14:tracePt t="56162" x="11253788" y="3762375"/>
          <p14:tracePt t="56168" x="11295063" y="3751263"/>
          <p14:tracePt t="56178" x="11334750" y="3751263"/>
          <p14:tracePt t="56184" x="11364913" y="3741738"/>
          <p14:tracePt t="56194" x="11395075" y="3741738"/>
          <p14:tracePt t="56200" x="11415713" y="3741738"/>
          <p14:tracePt t="56210" x="11445875" y="3732213"/>
          <p14:tracePt t="56218" x="11466513" y="3732213"/>
          <p14:tracePt t="56226" x="11496675" y="3721100"/>
          <p14:tracePt t="56234" x="11515725" y="3711575"/>
          <p14:tracePt t="56242" x="11536363" y="3711575"/>
          <p14:tracePt t="56250" x="11545888" y="3711575"/>
          <p14:tracePt t="56258" x="11557000" y="3702050"/>
          <p14:tracePt t="56306" x="11566525" y="3702050"/>
          <p14:tracePt t="56471" x="11566525" y="3690938"/>
          <p14:tracePt t="56487" x="11566525" y="3681413"/>
          <p14:tracePt t="56502" x="11557000" y="3670300"/>
          <p14:tracePt t="56509" x="11526838" y="3660775"/>
          <p14:tracePt t="56517" x="11506200" y="3660775"/>
          <p14:tracePt t="56524" x="11466513" y="3651250"/>
          <p14:tracePt t="56532" x="11455400" y="3651250"/>
          <p14:tracePt t="56540" x="11415713" y="3651250"/>
          <p14:tracePt t="56548" x="11334750" y="3651250"/>
          <p14:tracePt t="56556" x="11304588" y="3651250"/>
          <p14:tracePt t="56564" x="11183938" y="3651250"/>
          <p14:tracePt t="56572" x="11072813" y="3651250"/>
          <p14:tracePt t="56580" x="10961688" y="3651250"/>
          <p14:tracePt t="56588" x="10750550" y="3660775"/>
          <p14:tracePt t="56596" x="10598150" y="3660775"/>
          <p14:tracePt t="56604" x="10377488" y="3660775"/>
          <p14:tracePt t="56612" x="10064750" y="3660775"/>
          <p14:tracePt t="56620" x="9640888" y="3660775"/>
          <p14:tracePt t="56628" x="9217025" y="3660775"/>
          <p14:tracePt t="56636" x="8985250" y="3660775"/>
          <p14:tracePt t="56644" x="8602663" y="3660775"/>
          <p14:tracePt t="56652" x="8178800" y="3660775"/>
          <p14:tracePt t="56660" x="7754938" y="3660775"/>
          <p14:tracePt t="56668" x="7331075" y="3660775"/>
          <p14:tracePt t="56676" x="6877050" y="3660775"/>
          <p14:tracePt t="56685" x="6524625" y="3660775"/>
          <p14:tracePt t="56692" x="6323013" y="3651250"/>
          <p14:tracePt t="56700" x="5980113" y="3651250"/>
          <p14:tracePt t="56710" x="5556250" y="3651250"/>
          <p14:tracePt t="56716" x="5132388" y="3651250"/>
          <p14:tracePt t="56726" x="5002213" y="3651250"/>
          <p14:tracePt t="56732" x="4659313" y="3651250"/>
          <p14:tracePt t="56742" x="4476750" y="3651250"/>
          <p14:tracePt t="56751" x="4275138" y="3651250"/>
          <p14:tracePt t="56758" x="4124325" y="3651250"/>
          <p14:tracePt t="56766" x="4003675" y="3651250"/>
          <p14:tracePt t="56774" x="3892550" y="3651250"/>
          <p14:tracePt t="56782" x="3781425" y="3651250"/>
          <p14:tracePt t="56790" x="3651250" y="3651250"/>
          <p14:tracePt t="56798" x="3540125" y="3651250"/>
          <p14:tracePt t="56806" x="3459163" y="3651250"/>
          <p14:tracePt t="56814" x="3378200" y="3651250"/>
          <p14:tracePt t="56822" x="3308350" y="3651250"/>
          <p14:tracePt t="56830" x="3176588" y="3651250"/>
          <p14:tracePt t="56838" x="3074988" y="3660775"/>
          <p14:tracePt t="56846" x="2984500" y="3660775"/>
          <p14:tracePt t="56854" x="2903538" y="3660775"/>
          <p14:tracePt t="56862" x="2773363" y="3660775"/>
          <p14:tracePt t="56870" x="2682875" y="3660775"/>
          <p14:tracePt t="56878" x="2560638" y="3660775"/>
          <p14:tracePt t="56886" x="2451100" y="3660775"/>
          <p14:tracePt t="56894" x="2339975" y="3660775"/>
          <p14:tracePt t="56902" x="2279650" y="3660775"/>
          <p14:tracePt t="56910" x="2168525" y="3660775"/>
          <p14:tracePt t="56918" x="2087563" y="3660775"/>
          <p14:tracePt t="56926" x="1955800" y="3660775"/>
          <p14:tracePt t="56934" x="1865313" y="3660775"/>
          <p14:tracePt t="56942" x="1784350" y="3660775"/>
          <p14:tracePt t="56950" x="1714500" y="3660775"/>
          <p14:tracePt t="56958" x="1673225" y="3660775"/>
          <p14:tracePt t="56968" x="1624013" y="3660775"/>
          <p14:tracePt t="56974" x="1582738" y="3660775"/>
          <p14:tracePt t="56982" x="1543050" y="3660775"/>
          <p14:tracePt t="56990" x="1512888" y="3660775"/>
          <p14:tracePt t="57000" x="1482725" y="3660775"/>
          <p14:tracePt t="57006" x="1471613" y="3660775"/>
          <p14:tracePt t="57017" x="1462088" y="3660775"/>
          <p14:tracePt t="57022" x="1441450" y="3660775"/>
          <p14:tracePt t="57033" x="1422400" y="3660775"/>
          <p14:tracePt t="57038" x="1411288" y="3660775"/>
          <p14:tracePt t="57056" x="1401763" y="3670300"/>
          <p14:tracePt t="57080" x="1401763" y="3681413"/>
          <p14:tracePt t="57088" x="1392238" y="3702050"/>
          <p14:tracePt t="57096" x="1381125" y="3732213"/>
          <p14:tracePt t="57104" x="1381125" y="3762375"/>
          <p14:tracePt t="57112" x="1371600" y="3802063"/>
          <p14:tracePt t="57120" x="1362075" y="3832225"/>
          <p14:tracePt t="57128" x="1341438" y="3862388"/>
          <p14:tracePt t="57136" x="1341438" y="3903663"/>
          <p14:tracePt t="57144" x="1341438" y="3933825"/>
          <p14:tracePt t="57152" x="1341438" y="3963988"/>
          <p14:tracePt t="57160" x="1341438" y="4013200"/>
          <p14:tracePt t="57168" x="1341438" y="4044950"/>
          <p14:tracePt t="57176" x="1341438" y="4075113"/>
          <p14:tracePt t="57184" x="1341438" y="4084638"/>
          <p14:tracePt t="57192" x="1350963" y="4105275"/>
          <p14:tracePt t="57200" x="1362075" y="4114800"/>
          <p14:tracePt t="57208" x="1371600" y="4124325"/>
          <p14:tracePt t="57215" x="1381125" y="4135438"/>
          <p14:tracePt t="57224" x="1392238" y="4144963"/>
          <p14:tracePt t="57232" x="1411288" y="4154488"/>
          <p14:tracePt t="57240" x="1441450" y="4165600"/>
          <p14:tracePt t="57248" x="1471613" y="4175125"/>
          <p14:tracePt t="57256" x="1563688" y="4184650"/>
          <p14:tracePt t="57264" x="1663700" y="4184650"/>
          <p14:tracePt t="57274" x="1774825" y="4195763"/>
          <p14:tracePt t="57280" x="1906588" y="4195763"/>
          <p14:tracePt t="57290" x="2036763" y="4195763"/>
          <p14:tracePt t="57296" x="2147888" y="4195763"/>
          <p14:tracePt t="57306" x="2409825" y="4195763"/>
          <p14:tracePt t="57312" x="2592388" y="4195763"/>
          <p14:tracePt t="57322" x="2701925" y="4195763"/>
          <p14:tracePt t="57330" x="2894013" y="4195763"/>
          <p14:tracePt t="57338" x="3005138" y="4195763"/>
          <p14:tracePt t="57346" x="3065463" y="4195763"/>
          <p14:tracePt t="57354" x="3125788" y="4184650"/>
          <p14:tracePt t="57362" x="3155950" y="4175125"/>
          <p14:tracePt t="58152" x="3167063" y="4175125"/>
          <p14:tracePt t="58160" x="3186113" y="4175125"/>
          <p14:tracePt t="58168" x="3216275" y="4175125"/>
          <p14:tracePt t="58176" x="3257550" y="4175125"/>
          <p14:tracePt t="58184" x="3327400" y="4165600"/>
          <p14:tracePt t="58192" x="3449638" y="4154488"/>
          <p14:tracePt t="58200" x="3559175" y="4135438"/>
          <p14:tracePt t="58207" x="3690938" y="4135438"/>
          <p14:tracePt t="58216" x="3902075" y="4124325"/>
          <p14:tracePt t="58223" x="4043363" y="4124325"/>
          <p14:tracePt t="58232" x="4144963" y="4124325"/>
          <p14:tracePt t="58240" x="4316413" y="4124325"/>
          <p14:tracePt t="58248" x="4427538" y="4124325"/>
          <p14:tracePt t="58255" x="4538663" y="4124325"/>
          <p14:tracePt t="58264" x="4618038" y="4124325"/>
          <p14:tracePt t="58272" x="4659313" y="4124325"/>
          <p14:tracePt t="58280" x="4689475" y="4124325"/>
          <p14:tracePt t="58288" x="4710113" y="4124325"/>
          <p14:tracePt t="58853" x="4719638" y="4124325"/>
          <p14:tracePt t="58861" x="4729163" y="4124325"/>
          <p14:tracePt t="58868" x="4749800" y="4135438"/>
          <p14:tracePt t="58876" x="4779963" y="4144963"/>
          <p14:tracePt t="58884" x="4800600" y="4144963"/>
          <p14:tracePt t="58892" x="4830763" y="4144963"/>
          <p14:tracePt t="58901" x="4860925" y="4165600"/>
          <p14:tracePt t="58909" x="4881563" y="4165600"/>
          <p14:tracePt t="58916" x="4911725" y="4165600"/>
          <p14:tracePt t="58925" x="4941888" y="4175125"/>
          <p14:tracePt t="58933" x="4972050" y="4175125"/>
          <p14:tracePt t="58941" x="5002213" y="4175125"/>
          <p14:tracePt t="58949" x="5032375" y="4175125"/>
          <p14:tracePt t="58958" x="5053013" y="4175125"/>
          <p14:tracePt t="58966" x="5062538" y="4175125"/>
          <p14:tracePt t="58975" x="5092700" y="4175125"/>
          <p14:tracePt t="58994" x="5122863" y="4175125"/>
          <p14:tracePt t="58998" x="5132388" y="4175125"/>
          <p14:tracePt t="59008" x="5143500" y="4175125"/>
          <p14:tracePt t="59218" x="5153025" y="4175125"/>
          <p14:tracePt t="59258" x="5162550" y="4175125"/>
          <p14:tracePt t="59266" x="5173663" y="4175125"/>
          <p14:tracePt t="59276" x="5183188" y="4175125"/>
          <p14:tracePt t="59282" x="5203825" y="4175125"/>
          <p14:tracePt t="59291" x="5243513" y="4175125"/>
          <p14:tracePt t="59297" x="5273675" y="4175125"/>
          <p14:tracePt t="59305" x="5324475" y="4175125"/>
          <p14:tracePt t="59312" x="5364163" y="4175125"/>
          <p14:tracePt t="59320" x="5405438" y="4175125"/>
          <p14:tracePt t="59329" x="5465763" y="4175125"/>
          <p14:tracePt t="59336" x="5495925" y="4175125"/>
          <p14:tracePt t="59344" x="5526088" y="4175125"/>
          <p14:tracePt t="59352" x="5546725" y="4175125"/>
          <p14:tracePt t="59360" x="5567363" y="4175125"/>
          <p14:tracePt t="59368" x="5586413" y="4175125"/>
          <p14:tracePt t="59376" x="5607050" y="4175125"/>
          <p14:tracePt t="59384" x="5616575" y="4175125"/>
          <p14:tracePt t="59392" x="5627688" y="4175125"/>
          <p14:tracePt t="59400" x="5637213" y="4175125"/>
          <p14:tracePt t="59408" x="5646738" y="4175125"/>
          <p14:tracePt t="59424" x="5657850" y="4175125"/>
          <p14:tracePt t="59440" x="5667375" y="4175125"/>
          <p14:tracePt t="59472" x="5676900" y="4175125"/>
          <p14:tracePt t="59479" x="5688013" y="4175125"/>
          <p14:tracePt t="59496" x="5697538" y="4175125"/>
          <p14:tracePt t="59514" x="5707063" y="4175125"/>
          <p14:tracePt t="59520" x="5707063" y="4165600"/>
          <p14:tracePt t="59529" x="5727700" y="4165600"/>
          <p14:tracePt t="59535" x="5737225" y="4165600"/>
          <p14:tracePt t="59545" x="5748338" y="4165600"/>
          <p14:tracePt t="59554" x="5757863" y="4165600"/>
          <p14:tracePt t="59562" x="5778500" y="4165600"/>
          <p14:tracePt t="59571" x="5808663" y="4165600"/>
          <p14:tracePt t="59578" x="5848350" y="4165600"/>
          <p14:tracePt t="59585" x="5908675" y="4165600"/>
          <p14:tracePt t="59594" x="5970588" y="4165600"/>
          <p14:tracePt t="59602" x="6010275" y="4165600"/>
          <p14:tracePt t="59610" x="6061075" y="4165600"/>
          <p14:tracePt t="59618" x="6111875" y="4165600"/>
          <p14:tracePt t="59625" x="6142038" y="4154488"/>
          <p14:tracePt t="59634" x="6172200" y="4154488"/>
          <p14:tracePt t="59657" x="6181725" y="4154488"/>
          <p14:tracePt t="59698" x="6191250" y="4154488"/>
          <p14:tracePt t="59705" x="6202363" y="4144963"/>
          <p14:tracePt t="59713" x="6211888" y="4144963"/>
          <p14:tracePt t="59722" x="6221413" y="4135438"/>
          <p14:tracePt t="59738" x="6221413" y="4124325"/>
          <p14:tracePt t="59753" x="6221413" y="4114800"/>
          <p14:tracePt t="59770" x="6232525" y="4114800"/>
          <p14:tracePt t="59982" x="6232525" y="4124325"/>
          <p14:tracePt t="60205" x="6211888" y="4124325"/>
          <p14:tracePt t="60213" x="6172200" y="4124325"/>
          <p14:tracePt t="60221" x="6142038" y="4124325"/>
          <p14:tracePt t="60229" x="6121400" y="4114800"/>
          <p14:tracePt t="60237" x="6111875" y="4114800"/>
          <p14:tracePt t="60245" x="6100763" y="4105275"/>
          <p14:tracePt t="60253" x="6080125" y="4084638"/>
          <p14:tracePt t="60261" x="6049963" y="4064000"/>
          <p14:tracePt t="60270" x="5989638" y="4024313"/>
          <p14:tracePt t="60277" x="5848350" y="3952875"/>
          <p14:tracePt t="60286" x="5727700" y="3852863"/>
          <p14:tracePt t="60293" x="5546725" y="3721100"/>
          <p14:tracePt t="60301" x="5334000" y="3549650"/>
          <p14:tracePt t="60310" x="5092700" y="3368675"/>
          <p14:tracePt t="60317" x="4819650" y="3155950"/>
          <p14:tracePt t="60325" x="4618038" y="3016250"/>
          <p14:tracePt t="60333" x="4265613" y="2752725"/>
          <p14:tracePt t="60341" x="4033838" y="2581275"/>
          <p14:tracePt t="60351" x="3711575" y="2330450"/>
          <p14:tracePt t="60359" x="3429000" y="2087563"/>
          <p14:tracePt t="60367" x="3227388" y="1925638"/>
          <p14:tracePt t="60375" x="2873375" y="1633538"/>
          <p14:tracePt t="60383" x="2692400" y="1482725"/>
          <p14:tracePt t="60391" x="2370138" y="1200150"/>
          <p14:tracePt t="60399" x="2178050" y="1058863"/>
          <p14:tracePt t="60408" x="2036763" y="938213"/>
          <p14:tracePt t="60416" x="1865313" y="806450"/>
          <p14:tracePt t="60424" x="1744663" y="695325"/>
          <p14:tracePt t="60432" x="1603375" y="584200"/>
          <p14:tracePt t="60440" x="1512888" y="493713"/>
          <p14:tracePt t="60447" x="1452563" y="423863"/>
          <p14:tracePt t="60455" x="1341438" y="303213"/>
          <p14:tracePt t="60464" x="1281113" y="231775"/>
          <p14:tracePt t="60471" x="1260475" y="192088"/>
          <p14:tracePt t="60480" x="1230313" y="141288"/>
          <p14:tracePt t="60488" x="1190625" y="90488"/>
          <p14:tracePt t="60495" x="1169988" y="39688"/>
          <p14:tracePt t="60503" x="1139825" y="9525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5.3.3 CNN을</a:t>
            </a:r>
            <a:r>
              <a:rPr lang="en-US" altLang="ko-KR"/>
              <a:t> </a:t>
            </a:r>
            <a:r>
              <a:rPr lang="ko-KR" altLang="en-US"/>
              <a:t>깊게 쌓는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3"/>
              <a:defRPr/>
            </a:pPr>
            <a:r>
              <a:rPr lang="ko-KR" altLang="en-US" dirty="0" err="1">
                <a:latin typeface="맑은 고딕"/>
              </a:rPr>
              <a:t>ResNet의</a:t>
            </a:r>
            <a:r>
              <a:rPr lang="ko-KR" altLang="en-US" dirty="0">
                <a:latin typeface="맑은 고딕"/>
              </a:rPr>
              <a:t> 두 번째 블록부터는 </a:t>
            </a:r>
            <a:r>
              <a:rPr lang="ko-KR" altLang="en-US" dirty="0" err="1">
                <a:latin typeface="맑은 고딕"/>
              </a:rPr>
              <a:t>in</a:t>
            </a:r>
            <a:r>
              <a:rPr lang="en-US" altLang="ko-KR" dirty="0">
                <a:latin typeface="맑은 고딕"/>
              </a:rPr>
              <a:t>_</a:t>
            </a:r>
            <a:r>
              <a:rPr lang="ko-KR" altLang="en-US" dirty="0" err="1">
                <a:latin typeface="맑은 고딕"/>
              </a:rPr>
              <a:t>planes를</a:t>
            </a:r>
            <a:r>
              <a:rPr lang="ko-KR" altLang="en-US" dirty="0">
                <a:latin typeface="맑은 고딕"/>
              </a:rPr>
              <a:t> 받아 self.bn2 계층의 출력 크기와 같은 </a:t>
            </a:r>
            <a:r>
              <a:rPr lang="ko-KR" altLang="en-US" dirty="0" err="1">
                <a:latin typeface="맑은 고딕"/>
              </a:rPr>
              <a:t>planes와</a:t>
            </a:r>
            <a:r>
              <a:rPr lang="ko-KR" altLang="en-US" dirty="0">
                <a:latin typeface="맑은 고딕"/>
              </a:rPr>
              <a:t> 더해주는 </a:t>
            </a:r>
            <a:r>
              <a:rPr lang="ko-KR" altLang="en-US" dirty="0" err="1">
                <a:latin typeface="맑은 고딕"/>
              </a:rPr>
              <a:t>self.shortcut</a:t>
            </a:r>
            <a:r>
              <a:rPr lang="ko-KR" altLang="en-US" dirty="0">
                <a:latin typeface="맑은 고딕"/>
              </a:rPr>
              <a:t> 모듈을 정의하도록 합니다.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293" y="2427229"/>
            <a:ext cx="9373413" cy="301016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E366FA0-A495-4E33-B3FA-1D5606AB2F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57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6" x="5264150" y="2662238"/>
          <p14:tracePt t="304" x="4930775" y="2562225"/>
          <p14:tracePt t="312" x="4830763" y="2532063"/>
          <p14:tracePt t="320" x="4689475" y="2490788"/>
          <p14:tracePt t="328" x="4598988" y="2470150"/>
          <p14:tracePt t="336" x="4497388" y="2451100"/>
          <p14:tracePt t="344" x="4416425" y="2430463"/>
          <p14:tracePt t="352" x="4286250" y="2400300"/>
          <p14:tracePt t="359" x="4205288" y="2390775"/>
          <p14:tracePt t="368" x="4124325" y="2379663"/>
          <p14:tracePt t="375" x="4094163" y="2370138"/>
          <p14:tracePt t="384" x="4064000" y="2370138"/>
          <p14:tracePt t="391" x="4033838" y="2360613"/>
          <p14:tracePt t="400" x="4013200" y="2360613"/>
          <p14:tracePt t="408" x="4003675" y="2349500"/>
          <p14:tracePt t="416" x="3994150" y="2349500"/>
          <p14:tracePt t="431" x="3983038" y="2349500"/>
          <p14:tracePt t="440" x="3962400" y="2339975"/>
          <p14:tracePt t="448" x="3943350" y="2339975"/>
          <p14:tracePt t="456" x="3913188" y="2330450"/>
          <p14:tracePt t="464" x="3852863" y="2319338"/>
          <p14:tracePt t="472" x="3811588" y="2319338"/>
          <p14:tracePt t="481" x="3751263" y="2309813"/>
          <p14:tracePt t="488" x="3681413" y="2289175"/>
          <p14:tracePt t="497" x="3559175" y="2279650"/>
          <p14:tracePt t="504" x="3459163" y="2249488"/>
          <p14:tracePt t="514" x="3368675" y="2238375"/>
          <p14:tracePt t="520" x="3246438" y="2208213"/>
          <p14:tracePt t="530" x="3136900" y="2178050"/>
          <p14:tracePt t="538" x="2995613" y="2159000"/>
          <p14:tracePt t="546" x="2914650" y="2147888"/>
          <p14:tracePt t="554" x="2803525" y="2117725"/>
          <p14:tracePt t="562" x="2652713" y="2087563"/>
          <p14:tracePt t="570" x="2481263" y="2057400"/>
          <p14:tracePt t="577" x="2328863" y="2027238"/>
          <p14:tracePt t="586" x="2228850" y="1997075"/>
          <p14:tracePt t="594" x="2178050" y="1987550"/>
          <p14:tracePt t="602" x="2117725" y="1976438"/>
          <p14:tracePt t="609" x="2087563" y="1955800"/>
          <p14:tracePt t="618" x="2057400" y="1946275"/>
          <p14:tracePt t="626" x="2047875" y="1936750"/>
          <p14:tracePt t="634" x="2036763" y="1936750"/>
          <p14:tracePt t="642" x="2036763" y="1925638"/>
          <p14:tracePt t="666" x="2036763" y="1916113"/>
          <p14:tracePt t="698" x="2036763" y="1906588"/>
          <p14:tracePt t="706" x="2036763" y="1895475"/>
          <p14:tracePt t="714" x="2036763" y="1885950"/>
          <p14:tracePt t="730" x="2036763" y="1876425"/>
          <p14:tracePt t="745" x="2036763" y="1865313"/>
          <p14:tracePt t="754" x="2036763" y="1855788"/>
          <p14:tracePt t="763" x="2036763" y="1846263"/>
          <p14:tracePt t="778" x="2047875" y="1835150"/>
          <p14:tracePt t="788" x="2066925" y="1825625"/>
          <p14:tracePt t="794" x="2087563" y="1816100"/>
          <p14:tracePt t="804" x="2108200" y="1795463"/>
          <p14:tracePt t="809" x="2147888" y="1774825"/>
          <p14:tracePt t="820" x="2208213" y="1754188"/>
          <p14:tracePt t="825" x="2289175" y="1744663"/>
          <p14:tracePt t="836" x="2390775" y="1735138"/>
          <p14:tracePt t="844" x="2451100" y="1724025"/>
          <p14:tracePt t="852" x="2541588" y="1724025"/>
          <p14:tracePt t="860" x="2641600" y="1704975"/>
          <p14:tracePt t="868" x="2752725" y="1693863"/>
          <p14:tracePt t="875" x="2903538" y="1693863"/>
          <p14:tracePt t="884" x="3014663" y="1693863"/>
          <p14:tracePt t="892" x="3146425" y="1693863"/>
          <p14:tracePt t="900" x="3206750" y="1693863"/>
          <p14:tracePt t="908" x="3357563" y="1693863"/>
          <p14:tracePt t="916" x="3417888" y="1693863"/>
          <p14:tracePt t="924" x="3449638" y="1693863"/>
          <p14:tracePt t="932" x="3468688" y="1693863"/>
          <p14:tracePt t="939" x="3468688" y="1684338"/>
          <p14:tracePt t="973" x="3468688" y="1674813"/>
          <p14:tracePt t="1216" x="3468688" y="1663700"/>
          <p14:tracePt t="1296" x="3489325" y="1654175"/>
          <p14:tracePt t="1304" x="3540125" y="1644650"/>
          <p14:tracePt t="1311" x="3579813" y="1644650"/>
          <p14:tracePt t="1319" x="3651250" y="1624013"/>
          <p14:tracePt t="1328" x="3690938" y="1624013"/>
          <p14:tracePt t="1336" x="3790950" y="1612900"/>
          <p14:tracePt t="1342" x="3913188" y="1612900"/>
          <p14:tracePt t="1352" x="4024313" y="1612900"/>
          <p14:tracePt t="1358" x="4133850" y="1612900"/>
          <p14:tracePt t="1368" x="4214813" y="1612900"/>
          <p14:tracePt t="1378" x="4346575" y="1612900"/>
          <p14:tracePt t="1384" x="4476750" y="1612900"/>
          <p14:tracePt t="1395" x="4548188" y="1612900"/>
          <p14:tracePt t="1400" x="4608513" y="1612900"/>
          <p14:tracePt t="1409" x="4629150" y="1612900"/>
          <p14:tracePt t="1416" x="4638675" y="1612900"/>
          <p14:tracePt t="1464" x="4638675" y="1603375"/>
          <p14:tracePt t="1677" x="4629150" y="1603375"/>
          <p14:tracePt t="1689" x="4608513" y="1603375"/>
          <p14:tracePt t="1697" x="4598988" y="1603375"/>
          <p14:tracePt t="1705" x="4578350" y="1603375"/>
          <p14:tracePt t="1714" x="4548188" y="1582738"/>
          <p14:tracePt t="1722" x="4487863" y="1582738"/>
          <p14:tracePt t="1730" x="4446588" y="1582738"/>
          <p14:tracePt t="1737" x="4406900" y="1582738"/>
          <p14:tracePt t="1746" x="4376738" y="1582738"/>
          <p14:tracePt t="1754" x="4337050" y="1582738"/>
          <p14:tracePt t="1762" x="4305300" y="1573213"/>
          <p14:tracePt t="1770" x="4286250" y="1573213"/>
          <p14:tracePt t="1786" x="4275138" y="1573213"/>
          <p14:tracePt t="1860" x="4265613" y="1573213"/>
          <p14:tracePt t="1941" x="4265613" y="1563688"/>
          <p14:tracePt t="1950" x="4275138" y="1563688"/>
          <p14:tracePt t="1966" x="4286250" y="1563688"/>
          <p14:tracePt t="2005" x="4286250" y="1552575"/>
          <p14:tracePt t="2135" x="4286250" y="1543050"/>
          <p14:tracePt t="2253" x="4295775" y="1543050"/>
          <p14:tracePt t="2270" x="4305300" y="1543050"/>
          <p14:tracePt t="2277" x="4305300" y="1552575"/>
          <p14:tracePt t="2285" x="4316413" y="1552575"/>
          <p14:tracePt t="2301" x="4325938" y="1563688"/>
          <p14:tracePt t="2325" x="4337050" y="1563688"/>
          <p14:tracePt t="2334" x="4346575" y="1563688"/>
          <p14:tracePt t="2349" x="4356100" y="1563688"/>
          <p14:tracePt t="2365" x="4367213" y="1563688"/>
          <p14:tracePt t="2455" x="4376738" y="1563688"/>
          <p14:tracePt t="2709" x="4386263" y="1563688"/>
          <p14:tracePt t="2730" x="4397375" y="1563688"/>
          <p14:tracePt t="2736" x="4406900" y="1563688"/>
          <p14:tracePt t="2754" x="4416425" y="1563688"/>
          <p14:tracePt t="2762" x="4427538" y="1563688"/>
          <p14:tracePt t="2771" x="4446588" y="1563688"/>
          <p14:tracePt t="2788" x="4457700" y="1563688"/>
          <p14:tracePt t="2794" x="4476750" y="1563688"/>
          <p14:tracePt t="2804" x="4487863" y="1563688"/>
          <p14:tracePt t="2818" x="4497388" y="1563688"/>
          <p14:tracePt t="2826" x="4518025" y="1563688"/>
          <p14:tracePt t="2835" x="4527550" y="1563688"/>
          <p14:tracePt t="2842" x="4538663" y="1563688"/>
          <p14:tracePt t="3076" x="4538663" y="1552575"/>
          <p14:tracePt t="3232" x="4548188" y="1552575"/>
          <p14:tracePt t="3252" x="4557713" y="1552575"/>
          <p14:tracePt t="3262" x="4568825" y="1552575"/>
          <p14:tracePt t="3269" x="4578350" y="1552575"/>
          <p14:tracePt t="3284" x="4598988" y="1552575"/>
          <p14:tracePt t="3294" x="4608513" y="1552575"/>
          <p14:tracePt t="3300" x="4618038" y="1552575"/>
          <p14:tracePt t="3317" x="4629150" y="1552575"/>
          <p14:tracePt t="3325" x="4638675" y="1552575"/>
          <p14:tracePt t="3333" x="4648200" y="1552575"/>
          <p14:tracePt t="3349" x="4659313" y="1552575"/>
          <p14:tracePt t="3366" x="4668838" y="1552575"/>
          <p14:tracePt t="3373" x="4678363" y="1552575"/>
          <p14:tracePt t="3381" x="4689475" y="1552575"/>
          <p14:tracePt t="3389" x="4699000" y="1552575"/>
          <p14:tracePt t="3405" x="4699000" y="1543050"/>
          <p14:tracePt t="3429" x="4710113" y="1543050"/>
          <p14:tracePt t="3454" x="4719638" y="1543050"/>
          <p14:tracePt t="3478" x="4729163" y="1543050"/>
          <p14:tracePt t="3510" x="4740275" y="1543050"/>
          <p14:tracePt t="3586" x="4749800" y="1543050"/>
          <p14:tracePt t="3592" x="4770438" y="1543050"/>
          <p14:tracePt t="3600" x="4789488" y="1543050"/>
          <p14:tracePt t="3608" x="4819650" y="1543050"/>
          <p14:tracePt t="3617" x="4849813" y="1543050"/>
          <p14:tracePt t="3624" x="4870450" y="1552575"/>
          <p14:tracePt t="3633" x="4911725" y="1552575"/>
          <p14:tracePt t="3640" x="4930775" y="1563688"/>
          <p14:tracePt t="3650" x="4981575" y="1563688"/>
          <p14:tracePt t="3656" x="4991100" y="1563688"/>
          <p14:tracePt t="3667" x="5041900" y="1573213"/>
          <p14:tracePt t="3672" x="5083175" y="1573213"/>
          <p14:tracePt t="3680" x="5102225" y="1573213"/>
          <p14:tracePt t="3689" x="5132388" y="1573213"/>
          <p14:tracePt t="3695" x="5153025" y="1573213"/>
          <p14:tracePt t="3703" x="5183188" y="1573213"/>
          <p14:tracePt t="3711" x="5192713" y="1573213"/>
          <p14:tracePt t="3727" x="5203825" y="1573213"/>
          <p14:tracePt t="3785" x="5213350" y="1573213"/>
          <p14:tracePt t="3852" x="5224463" y="1573213"/>
          <p14:tracePt t="4051" x="5233988" y="1573213"/>
          <p14:tracePt t="4075" x="5243513" y="1573213"/>
          <p14:tracePt t="4082" x="5264150" y="1573213"/>
          <p14:tracePt t="4094" x="5294313" y="1573213"/>
          <p14:tracePt t="4098" x="5324475" y="1573213"/>
          <p14:tracePt t="4108" x="5364163" y="1573213"/>
          <p14:tracePt t="4114" x="5405438" y="1573213"/>
          <p14:tracePt t="4124" x="5445125" y="1573213"/>
          <p14:tracePt t="4130" x="5505450" y="1573213"/>
          <p14:tracePt t="4140" x="5546725" y="1573213"/>
          <p14:tracePt t="4147" x="5607050" y="1573213"/>
          <p14:tracePt t="4156" x="5676900" y="1573213"/>
          <p14:tracePt t="4164" x="5748338" y="1582738"/>
          <p14:tracePt t="4172" x="5799138" y="1582738"/>
          <p14:tracePt t="4180" x="5859463" y="1582738"/>
          <p14:tracePt t="4188" x="5919788" y="1582738"/>
          <p14:tracePt t="4196" x="5959475" y="1582738"/>
          <p14:tracePt t="4204" x="6000750" y="1582738"/>
          <p14:tracePt t="4213" x="6040438" y="1582738"/>
          <p14:tracePt t="4220" x="6070600" y="1582738"/>
          <p14:tracePt t="4230" x="6091238" y="1582738"/>
          <p14:tracePt t="4236" x="6111875" y="1582738"/>
          <p14:tracePt t="4244" x="6121400" y="1582738"/>
          <p14:tracePt t="4713" x="6130925" y="1582738"/>
          <p14:tracePt t="4745" x="6142038" y="1582738"/>
          <p14:tracePt t="4753" x="6151563" y="1582738"/>
          <p14:tracePt t="4760" x="6161088" y="1582738"/>
          <p14:tracePt t="4769" x="6172200" y="1582738"/>
          <p14:tracePt t="4777" x="6181725" y="1582738"/>
          <p14:tracePt t="4784" x="6202363" y="1593850"/>
          <p14:tracePt t="4793" x="6211888" y="1593850"/>
          <p14:tracePt t="4800" x="6221413" y="1593850"/>
          <p14:tracePt t="4816" x="6242050" y="1593850"/>
          <p14:tracePt t="4824" x="6272213" y="1603375"/>
          <p14:tracePt t="4832" x="6292850" y="1603375"/>
          <p14:tracePt t="4839" x="6302375" y="1612900"/>
          <p14:tracePt t="4848" x="6313488" y="1612900"/>
          <p14:tracePt t="4855" x="6343650" y="1612900"/>
          <p14:tracePt t="4863" x="6373813" y="1612900"/>
          <p14:tracePt t="4871" x="6383338" y="1624013"/>
          <p14:tracePt t="4880" x="6413500" y="1624013"/>
          <p14:tracePt t="4887" x="6434138" y="1624013"/>
          <p14:tracePt t="4896" x="6454775" y="1633538"/>
          <p14:tracePt t="5294" x="6464300" y="1633538"/>
          <p14:tracePt t="5302" x="6473825" y="1633538"/>
          <p14:tracePt t="5308" x="6494463" y="1633538"/>
          <p14:tracePt t="5325" x="6503988" y="1633538"/>
          <p14:tracePt t="5332" x="6515100" y="1633538"/>
          <p14:tracePt t="5341" x="6534150" y="1633538"/>
          <p14:tracePt t="5348" x="6545263" y="1633538"/>
          <p14:tracePt t="5364" x="6554788" y="1633538"/>
          <p14:tracePt t="5372" x="6564313" y="1633538"/>
          <p14:tracePt t="5380" x="6575425" y="1633538"/>
          <p14:tracePt t="5387" x="6584950" y="1633538"/>
          <p14:tracePt t="5404" x="6594475" y="1633538"/>
          <p14:tracePt t="5412" x="6605588" y="1633538"/>
          <p14:tracePt t="5428" x="6605588" y="1624013"/>
          <p14:tracePt t="5435" x="6615113" y="1624013"/>
          <p14:tracePt t="5451" x="6624638" y="1624013"/>
          <p14:tracePt t="5475" x="6635750" y="1624013"/>
          <p14:tracePt t="5491" x="6645275" y="1624013"/>
          <p14:tracePt t="5499" x="6656388" y="1624013"/>
          <p14:tracePt t="5517" x="6665913" y="1624013"/>
          <p14:tracePt t="5523" x="6665913" y="1612900"/>
          <p14:tracePt t="5557" x="6675438" y="1612900"/>
          <p14:tracePt t="5621" x="6686550" y="1612900"/>
          <p14:tracePt t="5645" x="6696075" y="1603375"/>
          <p14:tracePt t="5678" x="6705600" y="1603375"/>
          <p14:tracePt t="5687" x="6716713" y="1603375"/>
          <p14:tracePt t="5702" x="6726238" y="1603375"/>
          <p14:tracePt t="5717" x="6735763" y="1603375"/>
          <p14:tracePt t="5741" x="6735763" y="1593850"/>
          <p14:tracePt t="5773" x="6746875" y="1593850"/>
          <p14:tracePt t="5789" x="6756400" y="1593850"/>
          <p14:tracePt t="5799" x="6765925" y="1593850"/>
          <p14:tracePt t="5807" x="6777038" y="1593850"/>
          <p14:tracePt t="5823" x="6796088" y="1582738"/>
          <p14:tracePt t="5831" x="6816725" y="1582738"/>
          <p14:tracePt t="5839" x="6827838" y="1582738"/>
          <p14:tracePt t="5847" x="6846888" y="1573213"/>
          <p14:tracePt t="5863" x="6867525" y="1573213"/>
          <p14:tracePt t="5879" x="6877050" y="1573213"/>
          <p14:tracePt t="5895" x="6888163" y="1573213"/>
          <p14:tracePt t="6122" x="6897688" y="1573213"/>
          <p14:tracePt t="6146" x="6907213" y="1573213"/>
          <p14:tracePt t="6153" x="6918325" y="1573213"/>
          <p14:tracePt t="6161" x="6927850" y="1573213"/>
          <p14:tracePt t="6168" x="6937375" y="1563688"/>
          <p14:tracePt t="6177" x="6948488" y="1563688"/>
          <p14:tracePt t="6185" x="6967538" y="1563688"/>
          <p14:tracePt t="6193" x="6988175" y="1552575"/>
          <p14:tracePt t="6202" x="7018338" y="1543050"/>
          <p14:tracePt t="6209" x="7038975" y="1543050"/>
          <p14:tracePt t="6217" x="7069138" y="1533525"/>
          <p14:tracePt t="6233" x="7089775" y="1533525"/>
          <p14:tracePt t="6241" x="7108825" y="1522413"/>
          <p14:tracePt t="6249" x="7129463" y="1522413"/>
          <p14:tracePt t="6257" x="7138988" y="1522413"/>
          <p14:tracePt t="6265" x="7138988" y="1512888"/>
          <p14:tracePt t="6273" x="7150100" y="1512888"/>
          <p14:tracePt t="6619" x="7159625" y="1512888"/>
          <p14:tracePt t="6637" x="7180263" y="1512888"/>
          <p14:tracePt t="6643" x="7200900" y="1512888"/>
          <p14:tracePt t="6653" x="7231063" y="1512888"/>
          <p14:tracePt t="6661" x="7270750" y="1512888"/>
          <p14:tracePt t="6669" x="7321550" y="1512888"/>
          <p14:tracePt t="6677" x="7381875" y="1512888"/>
          <p14:tracePt t="6685" x="7532688" y="1533525"/>
          <p14:tracePt t="6693" x="7573963" y="1543050"/>
          <p14:tracePt t="6701" x="7704138" y="1552575"/>
          <p14:tracePt t="6709" x="7764463" y="1563688"/>
          <p14:tracePt t="6717" x="7835900" y="1563688"/>
          <p14:tracePt t="6725" x="7866063" y="1573213"/>
          <p14:tracePt t="6732" x="7896225" y="1573213"/>
          <p14:tracePt t="6741" x="7916863" y="1573213"/>
          <p14:tracePt t="6749" x="7926388" y="1582738"/>
          <p14:tracePt t="7284" x="7935913" y="1582738"/>
          <p14:tracePt t="7300" x="7956550" y="1582738"/>
          <p14:tracePt t="7316" x="7977188" y="1582738"/>
          <p14:tracePt t="7321" x="8016875" y="1582738"/>
          <p14:tracePt t="7331" x="8058150" y="1582738"/>
          <p14:tracePt t="7337" x="8118475" y="1582738"/>
          <p14:tracePt t="7345" x="8178800" y="1593850"/>
          <p14:tracePt t="7353" x="8208963" y="1593850"/>
          <p14:tracePt t="7361" x="8278813" y="1603375"/>
          <p14:tracePt t="7369" x="8380413" y="1603375"/>
          <p14:tracePt t="7377" x="8431213" y="1603375"/>
          <p14:tracePt t="7385" x="8461375" y="1603375"/>
          <p14:tracePt t="7393" x="8510588" y="1603375"/>
          <p14:tracePt t="7401" x="8551863" y="1624013"/>
          <p14:tracePt t="7409" x="8582025" y="1624013"/>
          <p14:tracePt t="7417" x="8612188" y="1624013"/>
          <p14:tracePt t="7425" x="8621713" y="1624013"/>
          <p14:tracePt t="7433" x="8632825" y="1624013"/>
          <p14:tracePt t="7879" x="8642350" y="1624013"/>
          <p14:tracePt t="7887" x="8662988" y="1612900"/>
          <p14:tracePt t="7896" x="8693150" y="1612900"/>
          <p14:tracePt t="7904" x="8723313" y="1603375"/>
          <p14:tracePt t="7915" x="8753475" y="1603375"/>
          <p14:tracePt t="7919" x="8783638" y="1593850"/>
          <p14:tracePt t="7925" x="8813800" y="1593850"/>
          <p14:tracePt t="7933" x="8843963" y="1593850"/>
          <p14:tracePt t="7941" x="8874125" y="1593850"/>
          <p14:tracePt t="7949" x="8883650" y="1593850"/>
          <p14:tracePt t="7957" x="8894763" y="1593850"/>
          <p14:tracePt t="8006" x="8894763" y="1582738"/>
          <p14:tracePt t="8650" x="8913813" y="1582738"/>
          <p14:tracePt t="8659" x="8955088" y="1582738"/>
          <p14:tracePt t="8666" x="9005888" y="1582738"/>
          <p14:tracePt t="8675" x="9055100" y="1603375"/>
          <p14:tracePt t="8682" x="9136063" y="1624013"/>
          <p14:tracePt t="8690" x="9166225" y="1624013"/>
          <p14:tracePt t="8698" x="9247188" y="1633538"/>
          <p14:tracePt t="8706" x="9307513" y="1644650"/>
          <p14:tracePt t="8714" x="9348788" y="1644650"/>
          <p14:tracePt t="8722" x="9388475" y="1654175"/>
          <p14:tracePt t="8730" x="9418638" y="1654175"/>
          <p14:tracePt t="8739" x="9428163" y="1654175"/>
          <p14:tracePt t="9193" x="9428163" y="1644650"/>
          <p14:tracePt t="9217" x="9428163" y="1633538"/>
          <p14:tracePt t="9232" x="9428163" y="1624013"/>
          <p14:tracePt t="9263" x="9428163" y="1612900"/>
          <p14:tracePt t="9409" x="9439275" y="1612900"/>
          <p14:tracePt t="9416" x="9459913" y="1612900"/>
          <p14:tracePt t="9424" x="9469438" y="1612900"/>
          <p14:tracePt t="9432" x="9520238" y="1612900"/>
          <p14:tracePt t="9441" x="9559925" y="1633538"/>
          <p14:tracePt t="9448" x="9620250" y="1644650"/>
          <p14:tracePt t="9456" x="9680575" y="1654175"/>
          <p14:tracePt t="9464" x="9761538" y="1654175"/>
          <p14:tracePt t="9472" x="9791700" y="1654175"/>
          <p14:tracePt t="9480" x="9842500" y="1663700"/>
          <p14:tracePt t="9488" x="9902825" y="1663700"/>
          <p14:tracePt t="9496" x="9932988" y="1663700"/>
          <p14:tracePt t="9505" x="9963150" y="1663700"/>
          <p14:tracePt t="9512" x="9983788" y="1663700"/>
          <p14:tracePt t="9579" x="9993313" y="1663700"/>
          <p14:tracePt t="9669" x="9993313" y="1654175"/>
          <p14:tracePt t="9697" x="9983788" y="1654175"/>
          <p14:tracePt t="9707" x="9983788" y="1644650"/>
          <p14:tracePt t="9715" x="9972675" y="1644650"/>
          <p14:tracePt t="9885" x="9983788" y="1644650"/>
          <p14:tracePt t="9892" x="9993313" y="1644650"/>
          <p14:tracePt t="9903" x="10034588" y="1644650"/>
          <p14:tracePt t="9909" x="10074275" y="1644650"/>
          <p14:tracePt t="9917" x="10125075" y="1644650"/>
          <p14:tracePt t="9925" x="10206038" y="1644650"/>
          <p14:tracePt t="9931" x="10315575" y="1644650"/>
          <p14:tracePt t="9939" x="10417175" y="1644650"/>
          <p14:tracePt t="9947" x="10477500" y="1644650"/>
          <p14:tracePt t="9955" x="10548938" y="1644650"/>
          <p14:tracePt t="9965" x="10609263" y="1644650"/>
          <p14:tracePt t="9971" x="10648950" y="1644650"/>
          <p14:tracePt t="9987" x="10688638" y="1644650"/>
          <p14:tracePt t="9989" x="10699750" y="1644650"/>
          <p14:tracePt t="10012" x="10709275" y="1644650"/>
          <p14:tracePt t="10837" x="10709275" y="1633538"/>
          <p14:tracePt t="10980" x="10699750" y="1633538"/>
          <p14:tracePt t="10989" x="10669588" y="1633538"/>
          <p14:tracePt t="11007" x="10548938" y="1633538"/>
          <p14:tracePt t="11013" x="10396538" y="1633538"/>
          <p14:tracePt t="11019" x="10266363" y="1633538"/>
          <p14:tracePt t="11028" x="10155238" y="1633538"/>
          <p14:tracePt t="11035" x="9872663" y="1633538"/>
          <p14:tracePt t="11043" x="9761538" y="1633538"/>
          <p14:tracePt t="11050" x="9569450" y="1633538"/>
          <p14:tracePt t="11061" x="9388475" y="1633538"/>
          <p14:tracePt t="11066" x="9196388" y="1633538"/>
          <p14:tracePt t="11078" x="9015413" y="1633538"/>
          <p14:tracePt t="11083" x="8783638" y="1633538"/>
          <p14:tracePt t="11093" x="8591550" y="1644650"/>
          <p14:tracePt t="11101" x="8440738" y="1663700"/>
          <p14:tracePt t="11108" x="8289925" y="1674813"/>
          <p14:tracePt t="11116" x="8137525" y="1674813"/>
          <p14:tracePt t="11124" x="8047038" y="1693863"/>
          <p14:tracePt t="11133" x="7815263" y="1693863"/>
          <p14:tracePt t="11140" x="7745413" y="1693863"/>
          <p14:tracePt t="11149" x="7532688" y="1704975"/>
          <p14:tracePt t="11156" x="7381875" y="1704975"/>
          <p14:tracePt t="11165" x="7180263" y="1724025"/>
          <p14:tracePt t="11172" x="7029450" y="1744663"/>
          <p14:tracePt t="11180" x="6927850" y="1754188"/>
          <p14:tracePt t="11188" x="6756400" y="1784350"/>
          <p14:tracePt t="11197" x="6554788" y="1804988"/>
          <p14:tracePt t="11204" x="6413500" y="1816100"/>
          <p14:tracePt t="11213" x="6343650" y="1825625"/>
          <p14:tracePt t="11221" x="6172200" y="1846263"/>
          <p14:tracePt t="11228" x="6091238" y="1855788"/>
          <p14:tracePt t="11237" x="5919788" y="1876425"/>
          <p14:tracePt t="11244" x="5748338" y="1906588"/>
          <p14:tracePt t="11253" x="5616575" y="1906588"/>
          <p14:tracePt t="11261" x="5505450" y="1916113"/>
          <p14:tracePt t="11269" x="5405438" y="1916113"/>
          <p14:tracePt t="11278" x="5233988" y="1936750"/>
          <p14:tracePt t="11284" x="5072063" y="1936750"/>
          <p14:tracePt t="11293" x="4941888" y="1936750"/>
          <p14:tracePt t="11300" x="4860925" y="1946275"/>
          <p14:tracePt t="11309" x="4759325" y="1946275"/>
          <p14:tracePt t="11316" x="4710113" y="1946275"/>
          <p14:tracePt t="11324" x="4648200" y="1946275"/>
          <p14:tracePt t="11332" x="4618038" y="1946275"/>
          <p14:tracePt t="11342" x="4587875" y="1955800"/>
          <p14:tracePt t="11348" x="4578350" y="1955800"/>
          <p14:tracePt t="11359" x="4568825" y="1955800"/>
          <p14:tracePt t="11366" x="4548188" y="1955800"/>
          <p14:tracePt t="11374" x="4548188" y="1966913"/>
          <p14:tracePt t="11382" x="4527550" y="1966913"/>
          <p14:tracePt t="11390" x="4508500" y="1966913"/>
          <p14:tracePt t="11398" x="4476750" y="1966913"/>
          <p14:tracePt t="11406" x="4437063" y="1966913"/>
          <p14:tracePt t="11414" x="4397375" y="1976438"/>
          <p14:tracePt t="11422" x="4356100" y="1976438"/>
          <p14:tracePt t="11430" x="4305300" y="1976438"/>
          <p14:tracePt t="11438" x="4265613" y="1987550"/>
          <p14:tracePt t="11446" x="4205288" y="1987550"/>
          <p14:tracePt t="11454" x="4144963" y="1997075"/>
          <p14:tracePt t="11462" x="4103688" y="1997075"/>
          <p14:tracePt t="11470" x="4033838" y="1997075"/>
          <p14:tracePt t="11478" x="3973513" y="1997075"/>
          <p14:tracePt t="11486" x="3841750" y="1997075"/>
          <p14:tracePt t="11494" x="3751263" y="1997075"/>
          <p14:tracePt t="11502" x="3651250" y="1997075"/>
          <p14:tracePt t="11510" x="3498850" y="1997075"/>
          <p14:tracePt t="11518" x="3408363" y="1997075"/>
          <p14:tracePt t="11526" x="3206750" y="1997075"/>
          <p14:tracePt t="11534" x="3074988" y="1997075"/>
          <p14:tracePt t="11541" x="2954338" y="1997075"/>
          <p14:tracePt t="11550" x="2803525" y="1997075"/>
          <p14:tracePt t="11558" x="2692400" y="1997075"/>
          <p14:tracePt t="11566" x="2581275" y="1997075"/>
          <p14:tracePt t="11575" x="2520950" y="1997075"/>
          <p14:tracePt t="11582" x="2481263" y="1997075"/>
          <p14:tracePt t="11591" x="2439988" y="1997075"/>
          <p14:tracePt t="11600" x="2409825" y="1997075"/>
          <p14:tracePt t="11606" x="2390775" y="1997075"/>
          <p14:tracePt t="11680" x="2379663" y="1997075"/>
          <p14:tracePt t="11712" x="2370138" y="1997075"/>
          <p14:tracePt t="11784" x="2359025" y="1997075"/>
          <p14:tracePt t="11792" x="2339975" y="1997075"/>
          <p14:tracePt t="11800" x="2309813" y="1997075"/>
          <p14:tracePt t="11808" x="2289175" y="1997075"/>
          <p14:tracePt t="11815" x="2259013" y="1997075"/>
          <p14:tracePt t="11824" x="2228850" y="1997075"/>
          <p14:tracePt t="11832" x="2198688" y="1997075"/>
          <p14:tracePt t="11839" x="2168525" y="1997075"/>
          <p14:tracePt t="11848" x="2117725" y="2006600"/>
          <p14:tracePt t="11856" x="2066925" y="2006600"/>
          <p14:tracePt t="11864" x="2057400" y="2006600"/>
          <p14:tracePt t="11873" x="2036763" y="2006600"/>
          <p14:tracePt t="11880" x="2027238" y="2006600"/>
          <p14:tracePt t="11889" x="2016125" y="2006600"/>
          <p14:tracePt t="11896" x="2006600" y="2006600"/>
          <p14:tracePt t="12026" x="2006600" y="1997075"/>
          <p14:tracePt t="12042" x="2027238" y="1987550"/>
          <p14:tracePt t="12050" x="2036763" y="1976438"/>
          <p14:tracePt t="12058" x="2047875" y="1976438"/>
          <p14:tracePt t="12066" x="2057400" y="1976438"/>
          <p14:tracePt t="12074" x="2078038" y="1976438"/>
          <p14:tracePt t="12082" x="2108200" y="1966913"/>
          <p14:tracePt t="12090" x="2138363" y="1966913"/>
          <p14:tracePt t="12098" x="2168525" y="1946275"/>
          <p14:tracePt t="12106" x="2198688" y="1946275"/>
          <p14:tracePt t="12114" x="2228850" y="1946275"/>
          <p14:tracePt t="12122" x="2259013" y="1936750"/>
          <p14:tracePt t="12130" x="2298700" y="1936750"/>
          <p14:tracePt t="12138" x="2359025" y="1936750"/>
          <p14:tracePt t="12146" x="2390775" y="1936750"/>
          <p14:tracePt t="12155" x="2430463" y="1936750"/>
          <p14:tracePt t="12162" x="2460625" y="1936750"/>
          <p14:tracePt t="12170" x="2481263" y="1936750"/>
          <p14:tracePt t="12180" x="2511425" y="1936750"/>
          <p14:tracePt t="12188" x="2530475" y="1936750"/>
          <p14:tracePt t="12196" x="2541588" y="1936750"/>
          <p14:tracePt t="12406" x="2551113" y="1936750"/>
          <p14:tracePt t="12429" x="2560638" y="1936750"/>
          <p14:tracePt t="12438" x="2571750" y="1936750"/>
          <p14:tracePt t="12445" x="2581275" y="1925638"/>
          <p14:tracePt t="12452" x="2601913" y="1925638"/>
          <p14:tracePt t="12462" x="2632075" y="1925638"/>
          <p14:tracePt t="12468" x="2662238" y="1925638"/>
          <p14:tracePt t="12478" x="2692400" y="1916113"/>
          <p14:tracePt t="12486" x="2722563" y="1916113"/>
          <p14:tracePt t="12494" x="2763838" y="1916113"/>
          <p14:tracePt t="12501" x="2794000" y="1916113"/>
          <p14:tracePt t="12510" x="2813050" y="1916113"/>
          <p14:tracePt t="12518" x="2843213" y="1916113"/>
          <p14:tracePt t="12526" x="2873375" y="1916113"/>
          <p14:tracePt t="12534" x="2884488" y="1906588"/>
          <p14:tracePt t="12542" x="2903538" y="1906588"/>
          <p14:tracePt t="12550" x="2914650" y="1895475"/>
          <p14:tracePt t="12558" x="2924175" y="1895475"/>
          <p14:tracePt t="12574" x="2935288" y="1895475"/>
          <p14:tracePt t="12582" x="2944813" y="1895475"/>
          <p14:tracePt t="12590" x="2954338" y="1885950"/>
          <p14:tracePt t="13060" x="2954338" y="1876425"/>
          <p14:tracePt t="13252" x="2965450" y="1876425"/>
          <p14:tracePt t="13276" x="2974975" y="1876425"/>
          <p14:tracePt t="13285" x="2995613" y="1876425"/>
          <p14:tracePt t="13294" x="3005138" y="1876425"/>
          <p14:tracePt t="13300" x="3025775" y="1876425"/>
          <p14:tracePt t="13310" x="3055938" y="1876425"/>
          <p14:tracePt t="13316" x="3086100" y="1876425"/>
          <p14:tracePt t="13324" x="3125788" y="1876425"/>
          <p14:tracePt t="13333" x="3186113" y="1876425"/>
          <p14:tracePt t="13340" x="3246438" y="1876425"/>
          <p14:tracePt t="13349" x="3287713" y="1876425"/>
          <p14:tracePt t="13356" x="3327400" y="1876425"/>
          <p14:tracePt t="13364" x="3378200" y="1876425"/>
          <p14:tracePt t="13372" x="3408363" y="1876425"/>
          <p14:tracePt t="13380" x="3417888" y="1876425"/>
          <p14:tracePt t="13388" x="3438525" y="1876425"/>
          <p14:tracePt t="13396" x="3449638" y="1876425"/>
          <p14:tracePt t="13702" x="3459163" y="1876425"/>
          <p14:tracePt t="13718" x="3468688" y="1876425"/>
          <p14:tracePt t="13734" x="3489325" y="1876425"/>
          <p14:tracePt t="13743" x="3509963" y="1876425"/>
          <p14:tracePt t="13751" x="3549650" y="1876425"/>
          <p14:tracePt t="13759" x="3619500" y="1876425"/>
          <p14:tracePt t="13767" x="3681413" y="1876425"/>
          <p14:tracePt t="13773" x="3781425" y="1885950"/>
          <p14:tracePt t="13781" x="3852863" y="1885950"/>
          <p14:tracePt t="13790" x="4003675" y="1906588"/>
          <p14:tracePt t="13797" x="4084638" y="1906588"/>
          <p14:tracePt t="13806" x="4235450" y="1906588"/>
          <p14:tracePt t="13813" x="4346575" y="1916113"/>
          <p14:tracePt t="13822" x="4446588" y="1916113"/>
          <p14:tracePt t="13830" x="4508500" y="1916113"/>
          <p14:tracePt t="13838" x="4518025" y="1916113"/>
          <p14:tracePt t="13847" x="4548188" y="1916113"/>
          <p14:tracePt t="13913" x="4557713" y="1916113"/>
          <p14:tracePt t="14632" x="4578350" y="1916113"/>
          <p14:tracePt t="14639" x="4608513" y="1916113"/>
          <p14:tracePt t="14645" x="4668838" y="1936750"/>
          <p14:tracePt t="14655" x="4719638" y="1936750"/>
          <p14:tracePt t="14662" x="4800600" y="1946275"/>
          <p14:tracePt t="14671" x="4840288" y="1946275"/>
          <p14:tracePt t="14676" x="4951413" y="1955800"/>
          <p14:tracePt t="14686" x="5021263" y="1955800"/>
          <p14:tracePt t="14694" x="5062538" y="1955800"/>
          <p14:tracePt t="14702" x="5083175" y="1955800"/>
          <p14:tracePt t="14709" x="5102225" y="1955800"/>
          <p14:tracePt t="15049" x="5102225" y="1966913"/>
          <p14:tracePt t="15057" x="5092700" y="1987550"/>
          <p14:tracePt t="15071" x="5083175" y="1987550"/>
          <p14:tracePt t="15079" x="5083175" y="1997075"/>
          <p14:tracePt t="15087" x="5083175" y="2006600"/>
          <p14:tracePt t="15095" x="5083175" y="2017713"/>
          <p14:tracePt t="15111" x="5083175" y="2027238"/>
          <p14:tracePt t="15143" x="5072063" y="2027238"/>
          <p14:tracePt t="15159" x="5062538" y="2036763"/>
          <p14:tracePt t="15167" x="5032375" y="2057400"/>
          <p14:tracePt t="15176" x="5011738" y="2066925"/>
          <p14:tracePt t="15183" x="4981575" y="2087563"/>
          <p14:tracePt t="15192" x="4941888" y="2108200"/>
          <p14:tracePt t="15199" x="4891088" y="2117725"/>
          <p14:tracePt t="15207" x="4830763" y="2147888"/>
          <p14:tracePt t="15217" x="4770438" y="2178050"/>
          <p14:tracePt t="15223" x="4668838" y="2198688"/>
          <p14:tracePt t="15233" x="4587875" y="2228850"/>
          <p14:tracePt t="15239" x="4508500" y="2259013"/>
          <p14:tracePt t="15249" x="4367213" y="2298700"/>
          <p14:tracePt t="15257" x="4265613" y="2330450"/>
          <p14:tracePt t="15265" x="4184650" y="2360613"/>
          <p14:tracePt t="15273" x="4103688" y="2400300"/>
          <p14:tracePt t="15281" x="4024313" y="2430463"/>
          <p14:tracePt t="15289" x="3902075" y="2451100"/>
          <p14:tracePt t="15297" x="3822700" y="2481263"/>
          <p14:tracePt t="15306" x="3781425" y="2490788"/>
          <p14:tracePt t="15314" x="3721100" y="2520950"/>
          <p14:tracePt t="15322" x="3660775" y="2532063"/>
          <p14:tracePt t="15329" x="3540125" y="2562225"/>
          <p14:tracePt t="15337" x="3498850" y="2571750"/>
          <p14:tracePt t="15345" x="3459163" y="2571750"/>
          <p14:tracePt t="15353" x="3408363" y="2581275"/>
          <p14:tracePt t="15361" x="3378200" y="2592388"/>
          <p14:tracePt t="15369" x="3348038" y="2592388"/>
          <p14:tracePt t="15377" x="3327400" y="2601913"/>
          <p14:tracePt t="15385" x="3308350" y="2611438"/>
          <p14:tracePt t="15393" x="3297238" y="2611438"/>
          <p14:tracePt t="15401" x="3278188" y="2622550"/>
          <p14:tracePt t="15409" x="3246438" y="2632075"/>
          <p14:tracePt t="15417" x="3216275" y="2641600"/>
          <p14:tracePt t="15426" x="3176588" y="2652713"/>
          <p14:tracePt t="15433" x="3146425" y="2673350"/>
          <p14:tracePt t="15441" x="3106738" y="2682875"/>
          <p14:tracePt t="15449" x="3074988" y="2703513"/>
          <p14:tracePt t="15458" x="3044825" y="2713038"/>
          <p14:tracePt t="15465" x="3014663" y="2722563"/>
          <p14:tracePt t="15473" x="2995613" y="2743200"/>
          <p14:tracePt t="15481" x="2965450" y="2752725"/>
          <p14:tracePt t="15489" x="2935288" y="2763838"/>
          <p14:tracePt t="15499" x="2924175" y="2773363"/>
          <p14:tracePt t="15505" x="2903538" y="2782888"/>
          <p14:tracePt t="15516" x="2884488" y="2794000"/>
          <p14:tracePt t="15524" x="2854325" y="2803525"/>
          <p14:tracePt t="15531" x="2833688" y="2813050"/>
          <p14:tracePt t="15539" x="2813050" y="2824163"/>
          <p14:tracePt t="15548" x="2794000" y="2833688"/>
          <p14:tracePt t="15555" x="2794000" y="2844800"/>
          <p14:tracePt t="15564" x="2782888" y="2844800"/>
          <p14:tracePt t="15595" x="2773363" y="2844800"/>
          <p14:tracePt t="15612" x="2763838" y="2863850"/>
          <p14:tracePt t="15619" x="2752725" y="2863850"/>
          <p14:tracePt t="15628" x="2743200" y="2874963"/>
          <p14:tracePt t="15636" x="2732088" y="2884488"/>
          <p14:tracePt t="15643" x="2722563" y="2894013"/>
          <p14:tracePt t="15651" x="2713038" y="2894013"/>
          <p14:tracePt t="15660" x="2701925" y="2905125"/>
          <p14:tracePt t="15667" x="2692400" y="2905125"/>
          <p14:tracePt t="15683" x="2692400" y="2914650"/>
          <p14:tracePt t="15806" x="2713038" y="2914650"/>
          <p14:tracePt t="15813" x="2722563" y="2914650"/>
          <p14:tracePt t="15821" x="2732088" y="2914650"/>
          <p14:tracePt t="15830" x="2752725" y="2905125"/>
          <p14:tracePt t="15837" x="2773363" y="2905125"/>
          <p14:tracePt t="15845" x="2782888" y="2905125"/>
          <p14:tracePt t="15853" x="2813050" y="2905125"/>
          <p14:tracePt t="15861" x="2854325" y="2905125"/>
          <p14:tracePt t="15870" x="2954338" y="2905125"/>
          <p14:tracePt t="15877" x="3035300" y="2905125"/>
          <p14:tracePt t="15886" x="3095625" y="2914650"/>
          <p14:tracePt t="15893" x="3227388" y="2914650"/>
          <p14:tracePt t="15901" x="3317875" y="2914650"/>
          <p14:tracePt t="15910" x="3438525" y="2924175"/>
          <p14:tracePt t="15917" x="3509963" y="2924175"/>
          <p14:tracePt t="15925" x="3570288" y="2924175"/>
          <p14:tracePt t="15933" x="3681413" y="2924175"/>
          <p14:tracePt t="15942" x="3760788" y="2924175"/>
          <p14:tracePt t="15949" x="3802063" y="2924175"/>
          <p14:tracePt t="15957" x="3841750" y="2924175"/>
          <p14:tracePt t="15965" x="3871913" y="2924175"/>
          <p14:tracePt t="15973" x="3892550" y="2924175"/>
          <p14:tracePt t="15981" x="3902075" y="2924175"/>
          <p14:tracePt t="15989" x="3913188" y="2924175"/>
          <p14:tracePt t="15997" x="3913188" y="2914650"/>
          <p14:tracePt t="16029" x="3913188" y="2905125"/>
          <p14:tracePt t="16045" x="3913188" y="2894013"/>
          <p14:tracePt t="16053" x="3913188" y="2884488"/>
          <p14:tracePt t="16063" x="3913188" y="2863850"/>
          <p14:tracePt t="16071" x="3913188" y="2833688"/>
          <p14:tracePt t="16079" x="3913188" y="2824163"/>
          <p14:tracePt t="16087" x="3892550" y="2782888"/>
          <p14:tracePt t="16095" x="3871913" y="2763838"/>
          <p14:tracePt t="16104" x="3862388" y="2763838"/>
          <p14:tracePt t="16111" x="3841750" y="2743200"/>
          <p14:tracePt t="16119" x="3822700" y="2733675"/>
          <p14:tracePt t="16127" x="3811588" y="2713038"/>
          <p14:tracePt t="16135" x="3790950" y="2703513"/>
          <p14:tracePt t="16143" x="3760788" y="2692400"/>
          <p14:tracePt t="16151" x="3741738" y="2682875"/>
          <p14:tracePt t="16159" x="3721100" y="2673350"/>
          <p14:tracePt t="16168" x="3690938" y="2662238"/>
          <p14:tracePt t="16176" x="3670300" y="2652713"/>
          <p14:tracePt t="16183" x="3640138" y="2652713"/>
          <p14:tracePt t="16192" x="3609975" y="2641600"/>
          <p14:tracePt t="16200" x="3589338" y="2632075"/>
          <p14:tracePt t="16209" x="3559175" y="2632075"/>
          <p14:tracePt t="16216" x="3529013" y="2622550"/>
          <p14:tracePt t="16225" x="3498850" y="2622550"/>
          <p14:tracePt t="16233" x="3438525" y="2611438"/>
          <p14:tracePt t="16240" x="3398838" y="2611438"/>
          <p14:tracePt t="16248" x="3368675" y="2611438"/>
          <p14:tracePt t="16256" x="3327400" y="2611438"/>
          <p14:tracePt t="16264" x="3308350" y="2611438"/>
          <p14:tracePt t="16272" x="3278188" y="2611438"/>
          <p14:tracePt t="16280" x="3246438" y="2611438"/>
          <p14:tracePt t="16288" x="3216275" y="2611438"/>
          <p14:tracePt t="16295" x="3186113" y="2622550"/>
          <p14:tracePt t="16303" x="3155950" y="2622550"/>
          <p14:tracePt t="16311" x="3125788" y="2632075"/>
          <p14:tracePt t="16321" x="3095625" y="2641600"/>
          <p14:tracePt t="16327" x="3065463" y="2652713"/>
          <p14:tracePt t="16337" x="3044825" y="2652713"/>
          <p14:tracePt t="16343" x="3014663" y="2662238"/>
          <p14:tracePt t="16353" x="2995613" y="2673350"/>
          <p14:tracePt t="16359" x="2974975" y="2682875"/>
          <p14:tracePt t="16369" x="2965450" y="2692400"/>
          <p14:tracePt t="16435" x="2965450" y="2703513"/>
          <p14:tracePt t="16491" x="2974975" y="2703513"/>
          <p14:tracePt t="16510" x="2984500" y="2703513"/>
          <p14:tracePt t="16517" x="2995613" y="2703513"/>
          <p14:tracePt t="16635" x="3005138" y="2703513"/>
          <p14:tracePt t="16643" x="3025775" y="2703513"/>
          <p14:tracePt t="16651" x="3055938" y="2733675"/>
          <p14:tracePt t="16659" x="3167063" y="2763838"/>
          <p14:tracePt t="16667" x="3227388" y="2803525"/>
          <p14:tracePt t="16675" x="3308350" y="2833688"/>
          <p14:tracePt t="16683" x="3509963" y="2894013"/>
          <p14:tracePt t="16691" x="3640138" y="2924175"/>
          <p14:tracePt t="16699" x="3721100" y="2954338"/>
          <p14:tracePt t="16707" x="3871913" y="2974975"/>
          <p14:tracePt t="16715" x="3973513" y="2984500"/>
          <p14:tracePt t="16723" x="4064000" y="2995613"/>
          <p14:tracePt t="16732" x="4124325" y="2995613"/>
          <p14:tracePt t="16739" x="4184650" y="2995613"/>
          <p14:tracePt t="16748" x="4205288" y="2995613"/>
          <p14:tracePt t="16819" x="4205288" y="2984500"/>
          <p14:tracePt t="16827" x="4205288" y="2974975"/>
          <p14:tracePt t="16843" x="4205288" y="2965450"/>
          <p14:tracePt t="16869" x="4205288" y="2954338"/>
          <p14:tracePt t="16883" x="4205288" y="2944813"/>
          <p14:tracePt t="16909" x="4205288" y="2935288"/>
          <p14:tracePt t="16925" x="4205288" y="2924175"/>
          <p14:tracePt t="16957" x="4205288" y="2914650"/>
          <p14:tracePt t="16973" x="4205288" y="2905125"/>
          <p14:tracePt t="16981" x="4214813" y="2894013"/>
          <p14:tracePt t="16989" x="4235450" y="2884488"/>
          <p14:tracePt t="16997" x="4256088" y="2863850"/>
          <p14:tracePt t="17005" x="4346575" y="2854325"/>
          <p14:tracePt t="17014" x="4406900" y="2844800"/>
          <p14:tracePt t="17021" x="4467225" y="2833688"/>
          <p14:tracePt t="17030" x="4557713" y="2833688"/>
          <p14:tracePt t="17037" x="4699000" y="2813050"/>
          <p14:tracePt t="17045" x="4881563" y="2813050"/>
          <p14:tracePt t="17053" x="5011738" y="2813050"/>
          <p14:tracePt t="17061" x="5143500" y="2813050"/>
          <p14:tracePt t="17069" x="5243513" y="2803525"/>
          <p14:tracePt t="17077" x="5303838" y="2794000"/>
          <p14:tracePt t="17085" x="5395913" y="2794000"/>
          <p14:tracePt t="17093" x="5445125" y="2794000"/>
          <p14:tracePt t="17141" x="5445125" y="2782888"/>
          <p14:tracePt t="17765" x="5445125" y="2803525"/>
          <p14:tracePt t="17773" x="5445125" y="2824163"/>
          <p14:tracePt t="17785" x="5435600" y="2844800"/>
          <p14:tracePt t="17789" x="5426075" y="2874963"/>
          <p14:tracePt t="17796" x="5414963" y="2905125"/>
          <p14:tracePt t="17804" x="5414963" y="2935288"/>
          <p14:tracePt t="17811" x="5405438" y="2965450"/>
          <p14:tracePt t="17820" x="5384800" y="3016250"/>
          <p14:tracePt t="17827" x="5375275" y="3055938"/>
          <p14:tracePt t="17835" x="5364163" y="3116263"/>
          <p14:tracePt t="17843" x="5364163" y="3176588"/>
          <p14:tracePt t="17851" x="5354638" y="3206750"/>
          <p14:tracePt t="17859" x="5354638" y="3236913"/>
          <p14:tracePt t="17867" x="5354638" y="3267075"/>
          <p14:tracePt t="17876" x="5354638" y="3297238"/>
          <p14:tracePt t="17883" x="5354638" y="3308350"/>
          <p14:tracePt t="17899" x="5354638" y="3317875"/>
          <p14:tracePt t="17907" x="5354638" y="3327400"/>
          <p14:tracePt t="17931" x="5354638" y="3338513"/>
          <p14:tracePt t="17947" x="5354638" y="3348038"/>
          <p14:tracePt t="18029" x="5354638" y="3359150"/>
          <p14:tracePt t="18037" x="5345113" y="3359150"/>
          <p14:tracePt t="18045" x="5345113" y="3368675"/>
          <p14:tracePt t="18053" x="5324475" y="3378200"/>
          <p14:tracePt t="18061" x="5303838" y="3398838"/>
          <p14:tracePt t="18069" x="5294313" y="3408363"/>
          <p14:tracePt t="18077" x="5284788" y="3419475"/>
          <p14:tracePt t="18085" x="5264150" y="3438525"/>
          <p14:tracePt t="18093" x="5233988" y="3449638"/>
          <p14:tracePt t="18101" x="5213350" y="3449638"/>
          <p14:tracePt t="18109" x="5183188" y="3449638"/>
          <p14:tracePt t="18117" x="5162550" y="3459163"/>
          <p14:tracePt t="18125" x="5143500" y="3459163"/>
          <p14:tracePt t="18133" x="5122863" y="3468688"/>
          <p14:tracePt t="18141" x="5102225" y="3468688"/>
          <p14:tracePt t="18158" x="5092700" y="3468688"/>
          <p14:tracePt t="18197" x="5083175" y="3468688"/>
          <p14:tracePt t="18271" x="5083175" y="3459163"/>
          <p14:tracePt t="18281" x="5083175" y="3449638"/>
          <p14:tracePt t="18295" x="5083175" y="3438525"/>
          <p14:tracePt t="18320" x="5083175" y="3429000"/>
          <p14:tracePt t="18327" x="5083175" y="3419475"/>
          <p14:tracePt t="18343" x="5083175" y="3408363"/>
          <p14:tracePt t="18359" x="5083175" y="3398838"/>
          <p14:tracePt t="18367" x="5092700" y="3398838"/>
          <p14:tracePt t="18383" x="5102225" y="3398838"/>
          <p14:tracePt t="18391" x="5113338" y="3398838"/>
          <p14:tracePt t="18399" x="5122863" y="3398838"/>
          <p14:tracePt t="18407" x="5132388" y="3398838"/>
          <p14:tracePt t="18415" x="5153025" y="3398838"/>
          <p14:tracePt t="18424" x="5173663" y="3398838"/>
          <p14:tracePt t="18431" x="5192713" y="3398838"/>
          <p14:tracePt t="18441" x="5213350" y="3398838"/>
          <p14:tracePt t="18447" x="5243513" y="3398838"/>
          <p14:tracePt t="18455" x="5254625" y="3398838"/>
          <p14:tracePt t="18463" x="5284788" y="3398838"/>
          <p14:tracePt t="18472" x="5314950" y="3398838"/>
          <p14:tracePt t="18479" x="5364163" y="3398838"/>
          <p14:tracePt t="18487" x="5375275" y="3389313"/>
          <p14:tracePt t="18495" x="5405438" y="3389313"/>
          <p14:tracePt t="18503" x="5456238" y="3389313"/>
          <p14:tracePt t="18511" x="5475288" y="3389313"/>
          <p14:tracePt t="18519" x="5505450" y="3389313"/>
          <p14:tracePt t="18529" x="5516563" y="3378200"/>
          <p14:tracePt t="18535" x="5535613" y="3378200"/>
          <p14:tracePt t="18545" x="5546725" y="3368675"/>
          <p14:tracePt t="18551" x="5546725" y="3359150"/>
          <p14:tracePt t="18561" x="5556250" y="3359150"/>
          <p14:tracePt t="18568" x="5556250" y="3348038"/>
          <p14:tracePt t="18577" x="5567363" y="3338513"/>
          <p14:tracePt t="18594" x="5567363" y="3317875"/>
          <p14:tracePt t="18601" x="5567363" y="3308350"/>
          <p14:tracePt t="18609" x="5567363" y="3287713"/>
          <p14:tracePt t="18617" x="5567363" y="3278188"/>
          <p14:tracePt t="18625" x="5567363" y="3267075"/>
          <p14:tracePt t="18633" x="5567363" y="3248025"/>
          <p14:tracePt t="18641" x="5567363" y="3227388"/>
          <p14:tracePt t="18649" x="5546725" y="3206750"/>
          <p14:tracePt t="18657" x="5526088" y="3187700"/>
          <p14:tracePt t="18665" x="5505450" y="3176588"/>
          <p14:tracePt t="18673" x="5475288" y="3155950"/>
          <p14:tracePt t="18681" x="5435600" y="3146425"/>
          <p14:tracePt t="18688" x="5405438" y="3136900"/>
          <p14:tracePt t="18697" x="5364163" y="3116263"/>
          <p14:tracePt t="18705" x="5314950" y="3095625"/>
          <p14:tracePt t="18713" x="5273675" y="3076575"/>
          <p14:tracePt t="18722" x="5173663" y="3055938"/>
          <p14:tracePt t="18729" x="5113338" y="3025775"/>
          <p14:tracePt t="18737" x="5053013" y="3016250"/>
          <p14:tracePt t="18745" x="4991100" y="3016250"/>
          <p14:tracePt t="18753" x="4960938" y="3005138"/>
          <p14:tracePt t="18761" x="4930775" y="3005138"/>
          <p14:tracePt t="18769" x="4921250" y="3005138"/>
          <p14:tracePt t="18817" x="4921250" y="3016250"/>
          <p14:tracePt t="18827" x="4921250" y="3025775"/>
          <p14:tracePt t="18833" x="4921250" y="3046413"/>
          <p14:tracePt t="18843" x="4930775" y="3065463"/>
          <p14:tracePt t="18851" x="4951413" y="3076575"/>
          <p14:tracePt t="18859" x="4972050" y="3086100"/>
          <p14:tracePt t="18867" x="4981575" y="3086100"/>
          <p14:tracePt t="18875" x="4991100" y="3095625"/>
          <p14:tracePt t="18883" x="5011738" y="3106738"/>
          <p14:tracePt t="18891" x="5041900" y="3106738"/>
          <p14:tracePt t="18899" x="5062538" y="3116263"/>
          <p14:tracePt t="18907" x="5102225" y="3125788"/>
          <p14:tracePt t="18915" x="5122863" y="3125788"/>
          <p14:tracePt t="18923" x="5132388" y="3125788"/>
          <p14:tracePt t="18931" x="5143500" y="3125788"/>
          <p14:tracePt t="18987" x="5153025" y="3125788"/>
          <p14:tracePt t="19168" x="5153025" y="3155950"/>
          <p14:tracePt t="19175" x="5153025" y="3176588"/>
          <p14:tracePt t="19184" x="5153025" y="3206750"/>
          <p14:tracePt t="19191" x="5153025" y="3248025"/>
          <p14:tracePt t="19200" x="5143500" y="3278188"/>
          <p14:tracePt t="19205" x="5132388" y="3297238"/>
          <p14:tracePt t="19213" x="5122863" y="3327400"/>
          <p14:tracePt t="19221" x="5102225" y="3359150"/>
          <p14:tracePt t="19229" x="5092700" y="3378200"/>
          <p14:tracePt t="19237" x="5053013" y="3398838"/>
          <p14:tracePt t="19245" x="5032375" y="3429000"/>
          <p14:tracePt t="19252" x="5002213" y="3438525"/>
          <p14:tracePt t="19261" x="4960938" y="3479800"/>
          <p14:tracePt t="19269" x="4860925" y="3509963"/>
          <p14:tracePt t="19277" x="4759325" y="3530600"/>
          <p14:tracePt t="19285" x="4699000" y="3549650"/>
          <p14:tracePt t="19293" x="4618038" y="3560763"/>
          <p14:tracePt t="19301" x="4487863" y="3570288"/>
          <p14:tracePt t="19309" x="4386263" y="3570288"/>
          <p14:tracePt t="19317" x="4256088" y="3570288"/>
          <p14:tracePt t="19325" x="4214813" y="3570288"/>
          <p14:tracePt t="19333" x="4103688" y="3570288"/>
          <p14:tracePt t="19341" x="4073525" y="3570288"/>
          <p14:tracePt t="19349" x="4024313" y="3570288"/>
          <p14:tracePt t="19365" x="4013200" y="3579813"/>
          <p14:tracePt t="19416" x="4013200" y="3590925"/>
          <p14:tracePt t="19425" x="4003675" y="3590925"/>
          <p14:tracePt t="19432" x="3994150" y="3590925"/>
          <p14:tracePt t="19440" x="3983038" y="3600450"/>
          <p14:tracePt t="19456" x="3973513" y="3600450"/>
          <p14:tracePt t="19463" x="3973513" y="3609975"/>
          <p14:tracePt t="19471" x="3962400" y="3609975"/>
          <p14:tracePt t="19479" x="3952875" y="3609975"/>
          <p14:tracePt t="19495" x="3943350" y="3609975"/>
          <p14:tracePt t="19503" x="3943350" y="3621088"/>
          <p14:tracePt t="19511" x="3932238" y="3630613"/>
          <p14:tracePt t="19518" x="3922713" y="3651250"/>
          <p14:tracePt t="19527" x="3902075" y="3660775"/>
          <p14:tracePt t="19535" x="3883025" y="3670300"/>
          <p14:tracePt t="19543" x="3862388" y="3681413"/>
          <p14:tracePt t="19552" x="3832225" y="3690938"/>
          <p14:tracePt t="19559" x="3802063" y="3711575"/>
          <p14:tracePt t="19568" x="3771900" y="3721100"/>
          <p14:tracePt t="19575" x="3741738" y="3741738"/>
          <p14:tracePt t="19583" x="3700463" y="3741738"/>
          <p14:tracePt t="19591" x="3660775" y="3751263"/>
          <p14:tracePt t="19599" x="3630613" y="3762375"/>
          <p14:tracePt t="19607" x="3600450" y="3771900"/>
          <p14:tracePt t="19615" x="3570288" y="3771900"/>
          <p14:tracePt t="19623" x="3540125" y="3771900"/>
          <p14:tracePt t="19631" x="3509963" y="3781425"/>
          <p14:tracePt t="19639" x="3479800" y="3781425"/>
          <p14:tracePt t="19647" x="3459163" y="3781425"/>
          <p14:tracePt t="19657" x="3449638" y="3781425"/>
          <p14:tracePt t="19664" x="3429000" y="3781425"/>
          <p14:tracePt t="19673" x="3408363" y="3781425"/>
          <p14:tracePt t="19679" x="3398838" y="3781425"/>
          <p14:tracePt t="19843" x="3408363" y="3781425"/>
          <p14:tracePt t="19852" x="3429000" y="3781425"/>
          <p14:tracePt t="19862" x="3459163" y="3781425"/>
          <p14:tracePt t="19869" x="3489325" y="3781425"/>
          <p14:tracePt t="19875" x="3529013" y="3781425"/>
          <p14:tracePt t="19884" x="3600450" y="3771900"/>
          <p14:tracePt t="19890" x="3660775" y="3771900"/>
          <p14:tracePt t="19897" x="3700463" y="3762375"/>
          <p14:tracePt t="19905" x="3741738" y="3762375"/>
          <p14:tracePt t="19913" x="3790950" y="3762375"/>
          <p14:tracePt t="19923" x="3822700" y="3762375"/>
          <p14:tracePt t="19929" x="3832225" y="3762375"/>
          <p14:tracePt t="19939" x="3841750" y="3762375"/>
          <p14:tracePt t="19979" x="3841750" y="3751263"/>
          <p14:tracePt t="20027" x="3841750" y="3741738"/>
          <p14:tracePt t="20679" x="3832225" y="3751263"/>
          <p14:tracePt t="20687" x="3811588" y="3771900"/>
          <p14:tracePt t="20695" x="3790950" y="3792538"/>
          <p14:tracePt t="20703" x="3771900" y="3802063"/>
          <p14:tracePt t="20711" x="3760788" y="3822700"/>
          <p14:tracePt t="20719" x="3741738" y="3841750"/>
          <p14:tracePt t="20726" x="3721100" y="3873500"/>
          <p14:tracePt t="20735" x="3711575" y="3892550"/>
          <p14:tracePt t="20743" x="3700463" y="3903663"/>
          <p14:tracePt t="20751" x="3690938" y="3922713"/>
          <p14:tracePt t="20758" x="3670300" y="3943350"/>
          <p14:tracePt t="20767" x="3670300" y="3963988"/>
          <p14:tracePt t="20777" x="3660775" y="3973513"/>
          <p14:tracePt t="20784" x="3660775" y="3983038"/>
          <p14:tracePt t="20793" x="3660775" y="4003675"/>
          <p14:tracePt t="20801" x="3660775" y="4013200"/>
          <p14:tracePt t="20808" x="3651250" y="4013200"/>
          <p14:tracePt t="20817" x="3651250" y="4024313"/>
          <p14:tracePt t="20824" x="3651250" y="4033838"/>
          <p14:tracePt t="20832" x="3640138" y="4044950"/>
          <p14:tracePt t="20849" x="3630613" y="4054475"/>
          <p14:tracePt t="20856" x="3619500" y="4064000"/>
          <p14:tracePt t="20864" x="3619500" y="4075113"/>
          <p14:tracePt t="20872" x="3609975" y="4084638"/>
          <p14:tracePt t="20880" x="3600450" y="4105275"/>
          <p14:tracePt t="20888" x="3579813" y="4114800"/>
          <p14:tracePt t="20897" x="3570288" y="4114800"/>
          <p14:tracePt t="20905" x="3549650" y="4124325"/>
          <p14:tracePt t="20912" x="3529013" y="4144963"/>
          <p14:tracePt t="20921" x="3529013" y="4154488"/>
          <p14:tracePt t="20928" x="3509963" y="4165600"/>
          <p14:tracePt t="20936" x="3498850" y="4175125"/>
          <p14:tracePt t="20944" x="3489325" y="4175125"/>
          <p14:tracePt t="20952" x="3479800" y="4175125"/>
          <p14:tracePt t="20968" x="3468688" y="4184650"/>
          <p14:tracePt t="20977" x="3459163" y="4195763"/>
          <p14:tracePt t="20995" x="3449638" y="4195763"/>
          <p14:tracePt t="21130" x="3459163" y="4195763"/>
          <p14:tracePt t="21139" x="3468688" y="4195763"/>
          <p14:tracePt t="21155" x="3489325" y="4195763"/>
          <p14:tracePt t="21162" x="3498850" y="4195763"/>
          <p14:tracePt t="21170" x="3509963" y="4184650"/>
          <p14:tracePt t="21178" x="3519488" y="4184650"/>
          <p14:tracePt t="21187" x="3540125" y="4184650"/>
          <p14:tracePt t="21194" x="3559175" y="4184650"/>
          <p14:tracePt t="21203" x="3579813" y="4184650"/>
          <p14:tracePt t="21210" x="3609975" y="4184650"/>
          <p14:tracePt t="21218" x="3640138" y="4184650"/>
          <p14:tracePt t="21226" x="3670300" y="4184650"/>
          <p14:tracePt t="21234" x="3700463" y="4165600"/>
          <p14:tracePt t="21242" x="3721100" y="4165600"/>
          <p14:tracePt t="21250" x="3741738" y="4165600"/>
          <p14:tracePt t="21259" x="3751263" y="4165600"/>
          <p14:tracePt t="21267" x="3771900" y="4165600"/>
          <p14:tracePt t="21276" x="3781425" y="4165600"/>
          <p14:tracePt t="21283" x="3790950" y="4165600"/>
          <p14:tracePt t="21299" x="3802063" y="4165600"/>
          <p14:tracePt t="21657" x="3802063" y="4154488"/>
          <p14:tracePt t="22097" x="3822700" y="4154488"/>
          <p14:tracePt t="22105" x="3841750" y="4154488"/>
          <p14:tracePt t="22113" x="3871913" y="4154488"/>
          <p14:tracePt t="22123" x="3913188" y="4154488"/>
          <p14:tracePt t="22129" x="3952875" y="4154488"/>
          <p14:tracePt t="22137" x="4013200" y="4154488"/>
          <p14:tracePt t="22145" x="4043363" y="4154488"/>
          <p14:tracePt t="22153" x="4094163" y="4154488"/>
          <p14:tracePt t="22161" x="4195763" y="4154488"/>
          <p14:tracePt t="22172" x="4265613" y="4154488"/>
          <p14:tracePt t="22179" x="4325938" y="4154488"/>
          <p14:tracePt t="22190" x="4406900" y="4154488"/>
          <p14:tracePt t="22195" x="4467225" y="4144963"/>
          <p14:tracePt t="22202" x="4527550" y="4144963"/>
          <p14:tracePt t="22210" x="4557713" y="4144963"/>
          <p14:tracePt t="22218" x="4587875" y="4144963"/>
          <p14:tracePt t="22226" x="4629150" y="4144963"/>
          <p14:tracePt t="22234" x="4659313" y="4144963"/>
          <p14:tracePt t="22242" x="4689475" y="4144963"/>
          <p14:tracePt t="22250" x="4729163" y="4144963"/>
          <p14:tracePt t="22258" x="4759325" y="4144963"/>
          <p14:tracePt t="22266" x="4789488" y="4144963"/>
          <p14:tracePt t="22274" x="4830763" y="4144963"/>
          <p14:tracePt t="22282" x="4870450" y="4144963"/>
          <p14:tracePt t="22290" x="4930775" y="4144963"/>
          <p14:tracePt t="22298" x="4972050" y="4144963"/>
          <p14:tracePt t="22306" x="5002213" y="4154488"/>
          <p14:tracePt t="22314" x="5021263" y="4154488"/>
          <p14:tracePt t="22322" x="5041900" y="4154488"/>
          <p14:tracePt t="22330" x="5062538" y="4154488"/>
          <p14:tracePt t="22346" x="5072063" y="4154488"/>
          <p14:tracePt t="23735" x="5072063" y="4165600"/>
          <p14:tracePt t="23833" x="5092700" y="4165600"/>
          <p14:tracePt t="23840" x="5122863" y="4165600"/>
          <p14:tracePt t="23851" x="5162550" y="4165600"/>
          <p14:tracePt t="23856" x="5203825" y="4175125"/>
          <p14:tracePt t="23865" x="5264150" y="4175125"/>
          <p14:tracePt t="23871" x="5354638" y="4175125"/>
          <p14:tracePt t="23881" x="5414963" y="4175125"/>
          <p14:tracePt t="23886" x="5456238" y="4175125"/>
          <p14:tracePt t="23894" x="5516563" y="4175125"/>
          <p14:tracePt t="23902" x="5556250" y="4175125"/>
          <p14:tracePt t="23910" x="5597525" y="4175125"/>
          <p14:tracePt t="23918" x="5627688" y="4175125"/>
          <p14:tracePt t="23926" x="5646738" y="4175125"/>
          <p14:tracePt t="23934" x="5667375" y="4184650"/>
          <p14:tracePt t="23942" x="5676900" y="4184650"/>
          <p14:tracePt t="24226" x="5667375" y="4184650"/>
          <p14:tracePt t="24234" x="5637213" y="4165600"/>
          <p14:tracePt t="24241" x="5607050" y="4124325"/>
          <p14:tracePt t="24249" x="5516563" y="4064000"/>
          <p14:tracePt t="24257" x="5465763" y="4033838"/>
          <p14:tracePt t="24265" x="5284788" y="3933825"/>
          <p14:tracePt t="24272" x="5183188" y="3873500"/>
          <p14:tracePt t="24280" x="5122863" y="3822700"/>
          <p14:tracePt t="24288" x="5072063" y="3792538"/>
          <p14:tracePt t="24296" x="5021263" y="3771900"/>
          <p14:tracePt t="24304" x="5021263" y="3762375"/>
          <p14:tracePt t="24336" x="5021263" y="3751263"/>
          <p14:tracePt t="24378" x="5032375" y="3751263"/>
          <p14:tracePt t="24402" x="5041900" y="3751263"/>
          <p14:tracePt t="24408" x="5053013" y="3751263"/>
          <p14:tracePt t="24418" x="5083175" y="3751263"/>
          <p14:tracePt t="24425" x="5102225" y="3751263"/>
          <p14:tracePt t="24434" x="5132388" y="3751263"/>
          <p14:tracePt t="24443" x="5162550" y="3751263"/>
          <p14:tracePt t="24450" x="5183188" y="3751263"/>
          <p14:tracePt t="24458" x="5224463" y="3751263"/>
          <p14:tracePt t="24466" x="5254625" y="3751263"/>
          <p14:tracePt t="24474" x="5314950" y="3751263"/>
          <p14:tracePt t="24482" x="5354638" y="3762375"/>
          <p14:tracePt t="24490" x="5435600" y="3771900"/>
          <p14:tracePt t="24498" x="5475288" y="3781425"/>
          <p14:tracePt t="24506" x="5556250" y="3802063"/>
          <p14:tracePt t="24514" x="5627688" y="3822700"/>
          <p14:tracePt t="24522" x="5697538" y="3832225"/>
          <p14:tracePt t="24530" x="5788025" y="3862388"/>
          <p14:tracePt t="24538" x="5818188" y="3873500"/>
          <p14:tracePt t="24546" x="5848350" y="3883025"/>
          <p14:tracePt t="24700" x="5848350" y="3892550"/>
          <p14:tracePt t="24716" x="5829300" y="3892550"/>
          <p14:tracePt t="24724" x="5788025" y="3892550"/>
          <p14:tracePt t="24732" x="5718175" y="3862388"/>
          <p14:tracePt t="24740" x="5526088" y="3802063"/>
          <p14:tracePt t="24748" x="5426075" y="3732213"/>
          <p14:tracePt t="24756" x="5053013" y="3540125"/>
          <p14:tracePt t="24764" x="4891088" y="3459163"/>
          <p14:tracePt t="24772" x="4548188" y="3278188"/>
          <p14:tracePt t="24780" x="4133850" y="3065463"/>
          <p14:tracePt t="24788" x="3721100" y="2813050"/>
          <p14:tracePt t="24796" x="3308350" y="2571750"/>
          <p14:tracePt t="24804" x="2824163" y="2319338"/>
          <p14:tracePt t="24812" x="2641600" y="2219325"/>
          <p14:tracePt t="24820" x="2117725" y="1955800"/>
          <p14:tracePt t="24828" x="1955800" y="1865313"/>
          <p14:tracePt t="24836" x="1643063" y="1684338"/>
          <p14:tracePt t="24844" x="1482725" y="1573213"/>
          <p14:tracePt t="24852" x="1371600" y="1482725"/>
          <p14:tracePt t="24860" x="1311275" y="1411288"/>
          <p14:tracePt t="24868" x="1250950" y="1331913"/>
          <p14:tracePt t="24876" x="1209675" y="1281113"/>
          <p14:tracePt t="24884" x="1190625" y="1209675"/>
          <p14:tracePt t="24892" x="1179513" y="1149350"/>
          <p14:tracePt t="24900" x="1160463" y="1089025"/>
          <p14:tracePt t="24908" x="1149350" y="1058863"/>
          <p14:tracePt t="24916" x="1149350" y="1028700"/>
          <p14:tracePt t="24924" x="1149350" y="998538"/>
          <p14:tracePt t="24932" x="1149350" y="977900"/>
          <p14:tracePt t="24942" x="1149350" y="947738"/>
          <p14:tracePt t="24948" x="1149350" y="938213"/>
          <p14:tracePt t="24958" x="1149350" y="908050"/>
          <p14:tracePt t="24966" x="1139825" y="857250"/>
          <p14:tracePt t="24973" x="1139825" y="827088"/>
          <p14:tracePt t="24982" x="1139825" y="817563"/>
          <p14:tracePt t="24991" x="1128713" y="787400"/>
          <p14:tracePt t="24998" x="1128713" y="755650"/>
          <p14:tracePt t="25007" x="1119188" y="715963"/>
          <p14:tracePt t="25014" x="1109663" y="685800"/>
          <p14:tracePt t="25022" x="1098550" y="646113"/>
          <p14:tracePt t="25030" x="1098550" y="604838"/>
          <p14:tracePt t="25038" x="1079500" y="554038"/>
          <p14:tracePt t="25046" x="1079500" y="523875"/>
          <p14:tracePt t="25054" x="1068388" y="474663"/>
          <p14:tracePt t="25062" x="1038225" y="403225"/>
          <p14:tracePt t="25070" x="1028700" y="342900"/>
          <p14:tracePt t="25078" x="989013" y="282575"/>
          <p14:tracePt t="25086" x="968375" y="231775"/>
          <p14:tracePt t="25094" x="927100" y="171450"/>
          <p14:tracePt t="25102" x="887413" y="101600"/>
          <p14:tracePt t="25110" x="847725" y="50800"/>
          <p14:tracePt t="25118" x="817563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5.3.3 CNN을</a:t>
            </a:r>
            <a:r>
              <a:rPr lang="en-US" altLang="ko-KR"/>
              <a:t> </a:t>
            </a:r>
            <a:r>
              <a:rPr lang="ko-KR" altLang="en-US"/>
              <a:t>깊게 쌓는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4"/>
              <a:defRPr/>
            </a:pPr>
            <a:r>
              <a:rPr lang="ko-KR" altLang="en-US" dirty="0">
                <a:latin typeface="맑은 고딕"/>
              </a:rPr>
              <a:t>데이터의 흐름은 앞에서 한 설명과 같습니다. 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입력 </a:t>
            </a:r>
            <a:r>
              <a:rPr lang="en-US" altLang="ko-KR" dirty="0">
                <a:latin typeface="맑은 고딕"/>
              </a:rPr>
              <a:t>x</a:t>
            </a:r>
            <a:r>
              <a:rPr lang="ko-KR" altLang="en-US" dirty="0">
                <a:latin typeface="맑은 고딕"/>
              </a:rPr>
              <a:t>가 들어와 </a:t>
            </a:r>
            <a:r>
              <a:rPr lang="ko-KR" altLang="en-US" dirty="0" err="1">
                <a:latin typeface="맑은 고딕"/>
              </a:rPr>
              <a:t>컨볼루션</a:t>
            </a:r>
            <a:r>
              <a:rPr lang="ko-KR" altLang="en-US" dirty="0">
                <a:latin typeface="맑은 고딕"/>
              </a:rPr>
              <a:t>, 배치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정규화, 활성화 함수를 거치게 하고, 다시 입력 </a:t>
            </a:r>
            <a:r>
              <a:rPr lang="en-US" altLang="ko-KR" dirty="0">
                <a:latin typeface="맑은 고딕"/>
              </a:rPr>
              <a:t>x</a:t>
            </a:r>
            <a:r>
              <a:rPr lang="ko-KR" altLang="en-US" dirty="0">
                <a:latin typeface="맑은 고딕"/>
              </a:rPr>
              <a:t>를 </a:t>
            </a:r>
            <a:r>
              <a:rPr lang="ko-KR" altLang="en-US" dirty="0" err="1">
                <a:latin typeface="맑은 고딕"/>
              </a:rPr>
              <a:t>self.shortcut을</a:t>
            </a:r>
            <a:r>
              <a:rPr lang="ko-KR" altLang="en-US" dirty="0">
                <a:latin typeface="맑은 고딕"/>
              </a:rPr>
              <a:t> 거치게 하여 크기를 같게 하고 활성화 함수를 거친 값에 더합니다.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그리고 이 값을 </a:t>
            </a:r>
            <a:r>
              <a:rPr lang="ko-KR" altLang="en-US" dirty="0" err="1">
                <a:latin typeface="맑은 고딕"/>
              </a:rPr>
              <a:t>ReLU를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통과시켜 최종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출력을</a:t>
            </a:r>
            <a:r>
              <a:rPr lang="en-US" altLang="ko-KR" dirty="0"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만듭니다.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04806" y="3100957"/>
            <a:ext cx="6782388" cy="259102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3D7BAB1-4419-4E97-9451-8721FD1FC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6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7" x="7310438" y="2944813"/>
          <p14:tracePt t="535" x="7291388" y="2954338"/>
          <p14:tracePt t="543" x="7270750" y="2954338"/>
          <p14:tracePt t="551" x="7250113" y="2965450"/>
          <p14:tracePt t="559" x="7219950" y="2974975"/>
          <p14:tracePt t="567" x="7200900" y="2974975"/>
          <p14:tracePt t="575" x="7170738" y="2984500"/>
          <p14:tracePt t="583" x="7150100" y="2984500"/>
          <p14:tracePt t="591" x="7119938" y="2995613"/>
          <p14:tracePt t="599" x="7089775" y="2995613"/>
          <p14:tracePt t="608" x="7018338" y="2995613"/>
          <p14:tracePt t="615" x="6927850" y="2995613"/>
          <p14:tracePt t="623" x="6816725" y="2995613"/>
          <p14:tracePt t="630" x="6696075" y="2995613"/>
          <p14:tracePt t="638" x="6635750" y="2995613"/>
          <p14:tracePt t="646" x="6464300" y="2954338"/>
          <p14:tracePt t="655" x="6403975" y="2944813"/>
          <p14:tracePt t="663" x="6232525" y="2914650"/>
          <p14:tracePt t="672" x="6151563" y="2905125"/>
          <p14:tracePt t="681" x="6000750" y="2874963"/>
          <p14:tracePt t="689" x="5899150" y="2844800"/>
          <p14:tracePt t="697" x="5768975" y="2813050"/>
          <p14:tracePt t="705" x="5637213" y="2782888"/>
          <p14:tracePt t="713" x="5535613" y="2773363"/>
          <p14:tracePt t="721" x="5294313" y="2713038"/>
          <p14:tracePt t="729" x="5143500" y="2682875"/>
          <p14:tracePt t="738" x="4972050" y="2641600"/>
          <p14:tracePt t="745" x="4749800" y="2592388"/>
          <p14:tracePt t="755" x="4548188" y="2520950"/>
          <p14:tracePt t="761" x="4376738" y="2481263"/>
          <p14:tracePt t="770" x="4265613" y="2451100"/>
          <p14:tracePt t="777" x="4013200" y="2379663"/>
          <p14:tracePt t="786" x="3892550" y="2349500"/>
          <p14:tracePt t="793" x="3781425" y="2319338"/>
          <p14:tracePt t="802" x="3690938" y="2279650"/>
          <p14:tracePt t="809" x="3559175" y="2249488"/>
          <p14:tracePt t="817" x="3479800" y="2219325"/>
          <p14:tracePt t="826" x="3438525" y="2208213"/>
          <p14:tracePt t="833" x="3357563" y="2178050"/>
          <p14:tracePt t="841" x="3287713" y="2159000"/>
          <p14:tracePt t="849" x="3206750" y="2127250"/>
          <p14:tracePt t="857" x="3125788" y="2097088"/>
          <p14:tracePt t="865" x="2984500" y="2036763"/>
          <p14:tracePt t="872" x="2903538" y="2017713"/>
          <p14:tracePt t="880" x="2794000" y="1987550"/>
          <p14:tracePt t="888" x="2701925" y="1946275"/>
          <p14:tracePt t="896" x="2592388" y="1916113"/>
          <p14:tracePt t="904" x="2530475" y="1885950"/>
          <p14:tracePt t="912" x="2439988" y="1855788"/>
          <p14:tracePt t="920" x="2400300" y="1835150"/>
          <p14:tracePt t="928" x="2359025" y="1835150"/>
          <p14:tracePt t="936" x="2339975" y="1825625"/>
          <p14:tracePt t="944" x="2309813" y="1816100"/>
          <p14:tracePt t="954" x="2298700" y="1816100"/>
          <p14:tracePt t="970" x="2298700" y="1804988"/>
          <p14:tracePt t="1001" x="2289175" y="1804988"/>
          <p14:tracePt t="1018" x="2279650" y="1804988"/>
          <p14:tracePt t="1026" x="2268538" y="1804988"/>
          <p14:tracePt t="1035" x="2238375" y="1784350"/>
          <p14:tracePt t="1042" x="2187575" y="1765300"/>
          <p14:tracePt t="1050" x="2147888" y="1754188"/>
          <p14:tracePt t="1058" x="2108200" y="1744663"/>
          <p14:tracePt t="1067" x="2047875" y="1735138"/>
          <p14:tracePt t="1074" x="1976438" y="1724025"/>
          <p14:tracePt t="1082" x="1916113" y="1714500"/>
          <p14:tracePt t="1090" x="1844675" y="1693863"/>
          <p14:tracePt t="1098" x="1795463" y="1684338"/>
          <p14:tracePt t="1106" x="1735138" y="1684338"/>
          <p14:tracePt t="1114" x="1704975" y="1684338"/>
          <p14:tracePt t="1122" x="1663700" y="1684338"/>
          <p14:tracePt t="1130" x="1633538" y="1674813"/>
          <p14:tracePt t="1138" x="1612900" y="1674813"/>
          <p14:tracePt t="1179" x="1603375" y="1674813"/>
          <p14:tracePt t="1194" x="1582738" y="1674813"/>
          <p14:tracePt t="1202" x="1563688" y="1674813"/>
          <p14:tracePt t="1210" x="1533525" y="1674813"/>
          <p14:tracePt t="1218" x="1492250" y="1674813"/>
          <p14:tracePt t="1228" x="1462088" y="1674813"/>
          <p14:tracePt t="1234" x="1422400" y="1674813"/>
          <p14:tracePt t="1244" x="1381125" y="1674813"/>
          <p14:tracePt t="1252" x="1331913" y="1663700"/>
          <p14:tracePt t="1260" x="1320800" y="1663700"/>
          <p14:tracePt t="1268" x="1300163" y="1654175"/>
          <p14:tracePt t="1276" x="1290638" y="1654175"/>
          <p14:tracePt t="1284" x="1281113" y="1654175"/>
          <p14:tracePt t="1292" x="1270000" y="1654175"/>
          <p14:tracePt t="1316" x="1270000" y="1644650"/>
          <p14:tracePt t="1536" x="1270000" y="1633538"/>
          <p14:tracePt t="1576" x="1270000" y="1624013"/>
          <p14:tracePt t="1622" x="1270000" y="1612900"/>
          <p14:tracePt t="1647" x="1270000" y="1603375"/>
          <p14:tracePt t="1656" x="1281113" y="1603375"/>
          <p14:tracePt t="1671" x="1290638" y="1603375"/>
          <p14:tracePt t="1687" x="1300163" y="1603375"/>
          <p14:tracePt t="1695" x="1320800" y="1593850"/>
          <p14:tracePt t="1703" x="1341438" y="1593850"/>
          <p14:tracePt t="1711" x="1362075" y="1593850"/>
          <p14:tracePt t="1719" x="1401763" y="1593850"/>
          <p14:tracePt t="1727" x="1431925" y="1593850"/>
          <p14:tracePt t="1735" x="1471613" y="1593850"/>
          <p14:tracePt t="1743" x="1533525" y="1593850"/>
          <p14:tracePt t="1752" x="1563688" y="1593850"/>
          <p14:tracePt t="1759" x="1593850" y="1593850"/>
          <p14:tracePt t="1766" x="1612900" y="1593850"/>
          <p14:tracePt t="1802" x="1624013" y="1593850"/>
          <p14:tracePt t="2165" x="1624013" y="1582738"/>
          <p14:tracePt t="2228" x="1633538" y="1582738"/>
          <p14:tracePt t="2245" x="1654175" y="1582738"/>
          <p14:tracePt t="2253" x="1663700" y="1582738"/>
          <p14:tracePt t="2260" x="1673225" y="1582738"/>
          <p14:tracePt t="2268" x="1693863" y="1582738"/>
          <p14:tracePt t="2275" x="1724025" y="1582738"/>
          <p14:tracePt t="2283" x="1744663" y="1582738"/>
          <p14:tracePt t="2291" x="1774825" y="1582738"/>
          <p14:tracePt t="2299" x="1814513" y="1582738"/>
          <p14:tracePt t="2307" x="1855788" y="1582738"/>
          <p14:tracePt t="2315" x="1876425" y="1582738"/>
          <p14:tracePt t="2323" x="1906588" y="1582738"/>
          <p14:tracePt t="2330" x="1925638" y="1582738"/>
          <p14:tracePt t="2338" x="1936750" y="1582738"/>
          <p14:tracePt t="2356" x="1946275" y="1582738"/>
          <p14:tracePt t="2364" x="1955800" y="1582738"/>
          <p14:tracePt t="2421" x="1966913" y="1582738"/>
          <p14:tracePt t="2487" x="1976438" y="1582738"/>
          <p14:tracePt t="2510" x="1985963" y="1582738"/>
          <p14:tracePt t="2518" x="2006600" y="1582738"/>
          <p14:tracePt t="2527" x="2047875" y="1582738"/>
          <p14:tracePt t="2533" x="2138363" y="1582738"/>
          <p14:tracePt t="2541" x="2198688" y="1582738"/>
          <p14:tracePt t="2549" x="2268538" y="1582738"/>
          <p14:tracePt t="2556" x="2349500" y="1582738"/>
          <p14:tracePt t="2564" x="2420938" y="1582738"/>
          <p14:tracePt t="2573" x="2520950" y="1582738"/>
          <p14:tracePt t="2581" x="2581275" y="1582738"/>
          <p14:tracePt t="2589" x="2622550" y="1582738"/>
          <p14:tracePt t="2597" x="2652713" y="1582738"/>
          <p14:tracePt t="2604" x="2671763" y="1582738"/>
          <p14:tracePt t="3173" x="2682875" y="1593850"/>
          <p14:tracePt t="3181" x="2692400" y="1593850"/>
          <p14:tracePt t="3197" x="2701925" y="1603375"/>
          <p14:tracePt t="3202" x="2713038" y="1603375"/>
          <p14:tracePt t="3211" x="2722563" y="1603375"/>
          <p14:tracePt t="3219" x="2743200" y="1603375"/>
          <p14:tracePt t="3227" x="2763838" y="1612900"/>
          <p14:tracePt t="3235" x="2782888" y="1624013"/>
          <p14:tracePt t="3243" x="2803525" y="1624013"/>
          <p14:tracePt t="3251" x="2824163" y="1633538"/>
          <p14:tracePt t="3258" x="2833688" y="1633538"/>
          <p14:tracePt t="3267" x="2854325" y="1644650"/>
          <p14:tracePt t="3275" x="2873375" y="1644650"/>
          <p14:tracePt t="3283" x="2894013" y="1644650"/>
          <p14:tracePt t="3291" x="2914650" y="1654175"/>
          <p14:tracePt t="3299" x="2935288" y="1654175"/>
          <p14:tracePt t="3331" x="2944813" y="1654175"/>
          <p14:tracePt t="4080" x="2944813" y="1663700"/>
          <p14:tracePt t="4815" x="2954338" y="1663700"/>
          <p14:tracePt t="4821" x="2974975" y="1663700"/>
          <p14:tracePt t="4829" x="3005138" y="1663700"/>
          <p14:tracePt t="4839" x="3044825" y="1663700"/>
          <p14:tracePt t="4844" x="3086100" y="1663700"/>
          <p14:tracePt t="4855" x="3176588" y="1663700"/>
          <p14:tracePt t="4863" x="3246438" y="1663700"/>
          <p14:tracePt t="4871" x="3417888" y="1674813"/>
          <p14:tracePt t="4878" x="3519488" y="1674813"/>
          <p14:tracePt t="4887" x="3802063" y="1693863"/>
          <p14:tracePt t="4895" x="3922713" y="1714500"/>
          <p14:tracePt t="4903" x="4033838" y="1724025"/>
          <p14:tracePt t="4911" x="4154488" y="1744663"/>
          <p14:tracePt t="4919" x="4214813" y="1754188"/>
          <p14:tracePt t="4927" x="4244975" y="1754188"/>
          <p14:tracePt t="4935" x="4256088" y="1754188"/>
          <p14:tracePt t="5434" x="4256088" y="1765300"/>
          <p14:tracePt t="5458" x="4256088" y="1774825"/>
          <p14:tracePt t="5474" x="4256088" y="1784350"/>
          <p14:tracePt t="5482" x="4256088" y="1795463"/>
          <p14:tracePt t="5489" x="4256088" y="1804988"/>
          <p14:tracePt t="5546" x="4256088" y="1816100"/>
          <p14:tracePt t="5701" x="4256088" y="1825625"/>
          <p14:tracePt t="5717" x="4256088" y="1835150"/>
          <p14:tracePt t="5725" x="4235450" y="1846263"/>
          <p14:tracePt t="5733" x="4214813" y="1855788"/>
          <p14:tracePt t="5741" x="4195763" y="1865313"/>
          <p14:tracePt t="5749" x="4175125" y="1876425"/>
          <p14:tracePt t="5757" x="4165600" y="1876425"/>
          <p14:tracePt t="5766" x="4144963" y="1885950"/>
          <p14:tracePt t="5773" x="4114800" y="1895475"/>
          <p14:tracePt t="5780" x="4084638" y="1895475"/>
          <p14:tracePt t="5789" x="4043363" y="1906588"/>
          <p14:tracePt t="5796" x="4024313" y="1906588"/>
          <p14:tracePt t="5805" x="3983038" y="1916113"/>
          <p14:tracePt t="5814" x="3932238" y="1916113"/>
          <p14:tracePt t="5821" x="3871913" y="1916113"/>
          <p14:tracePt t="5830" x="3760788" y="1916113"/>
          <p14:tracePt t="5837" x="3651250" y="1916113"/>
          <p14:tracePt t="5845" x="3519488" y="1916113"/>
          <p14:tracePt t="5852" x="3417888" y="1916113"/>
          <p14:tracePt t="5860" x="3267075" y="1916113"/>
          <p14:tracePt t="5868" x="3136900" y="1916113"/>
          <p14:tracePt t="5876" x="3044825" y="1916113"/>
          <p14:tracePt t="5884" x="2914650" y="1916113"/>
          <p14:tracePt t="5892" x="2722563" y="1916113"/>
          <p14:tracePt t="5900" x="2652713" y="1916113"/>
          <p14:tracePt t="5908" x="2481263" y="1916113"/>
          <p14:tracePt t="5916" x="2370138" y="1916113"/>
          <p14:tracePt t="5924" x="2249488" y="1916113"/>
          <p14:tracePt t="5932" x="2198688" y="1916113"/>
          <p14:tracePt t="5942" x="2117725" y="1916113"/>
          <p14:tracePt t="5948" x="2047875" y="1916113"/>
          <p14:tracePt t="5958" x="2016125" y="1916113"/>
          <p14:tracePt t="5966" x="1997075" y="1916113"/>
          <p14:tracePt t="5974" x="1985963" y="1916113"/>
          <p14:tracePt t="6014" x="1976438" y="1916113"/>
          <p14:tracePt t="6046" x="1955800" y="1925638"/>
          <p14:tracePt t="6053" x="1936750" y="1925638"/>
          <p14:tracePt t="6062" x="1906588" y="1925638"/>
          <p14:tracePt t="6070" x="1876425" y="1936750"/>
          <p14:tracePt t="6077" x="1865313" y="1936750"/>
          <p14:tracePt t="6085" x="1835150" y="1955800"/>
          <p14:tracePt t="6094" x="1795463" y="1966913"/>
          <p14:tracePt t="6101" x="1765300" y="1966913"/>
          <p14:tracePt t="6109" x="1735138" y="1976438"/>
          <p14:tracePt t="6117" x="1724025" y="1976438"/>
          <p14:tracePt t="6126" x="1704975" y="1987550"/>
          <p14:tracePt t="6158" x="1693863" y="1987550"/>
          <p14:tracePt t="6234" x="1684338" y="1987550"/>
          <p14:tracePt t="6402" x="1684338" y="1976438"/>
          <p14:tracePt t="6475" x="1684338" y="1966913"/>
          <p14:tracePt t="6698" x="1693863" y="1966913"/>
          <p14:tracePt t="6706" x="1693863" y="1955800"/>
          <p14:tracePt t="6746" x="1704975" y="1955800"/>
          <p14:tracePt t="6754" x="1735138" y="1955800"/>
          <p14:tracePt t="6762" x="1765300" y="1955800"/>
          <p14:tracePt t="6770" x="1825625" y="1955800"/>
          <p14:tracePt t="6778" x="1895475" y="1955800"/>
          <p14:tracePt t="6788" x="1955800" y="1955800"/>
          <p14:tracePt t="6794" x="2047875" y="1955800"/>
          <p14:tracePt t="6804" x="2127250" y="1966913"/>
          <p14:tracePt t="6812" x="2259013" y="1966913"/>
          <p14:tracePt t="6820" x="2339975" y="1966913"/>
          <p14:tracePt t="6828" x="2409825" y="1966913"/>
          <p14:tracePt t="6836" x="2470150" y="1966913"/>
          <p14:tracePt t="6844" x="2511425" y="1966913"/>
          <p14:tracePt t="6851" x="2530475" y="1966913"/>
          <p14:tracePt t="6860" x="2541588" y="1966913"/>
          <p14:tracePt t="7919" x="2560638" y="1966913"/>
          <p14:tracePt t="7934" x="2581275" y="1976438"/>
          <p14:tracePt t="7943" x="2611438" y="1987550"/>
          <p14:tracePt t="7951" x="2632075" y="1987550"/>
          <p14:tracePt t="7958" x="2662238" y="1997075"/>
          <p14:tracePt t="7966" x="2692400" y="1997075"/>
          <p14:tracePt t="7971" x="2722563" y="2006600"/>
          <p14:tracePt t="7987" x="2854325" y="2027238"/>
          <p14:tracePt t="7996" x="2935288" y="2027238"/>
          <p14:tracePt t="8004" x="2974975" y="2027238"/>
          <p14:tracePt t="8012" x="3095625" y="2027238"/>
          <p14:tracePt t="8020" x="3167063" y="2027238"/>
          <p14:tracePt t="8028" x="3246438" y="2027238"/>
          <p14:tracePt t="8036" x="3317875" y="2027238"/>
          <p14:tracePt t="8044" x="3417888" y="2027238"/>
          <p14:tracePt t="8052" x="3479800" y="2027238"/>
          <p14:tracePt t="8060" x="3549650" y="2027238"/>
          <p14:tracePt t="8068" x="3609975" y="2027238"/>
          <p14:tracePt t="8076" x="3619500" y="2027238"/>
          <p14:tracePt t="8083" x="3630613" y="2027238"/>
          <p14:tracePt t="8567" x="3651250" y="2027238"/>
          <p14:tracePt t="8575" x="3670300" y="2036763"/>
          <p14:tracePt t="8583" x="3711575" y="2036763"/>
          <p14:tracePt t="8591" x="3741738" y="2036763"/>
          <p14:tracePt t="8599" x="3781425" y="2036763"/>
          <p14:tracePt t="8607" x="3841750" y="2036763"/>
          <p14:tracePt t="8615" x="3902075" y="2036763"/>
          <p14:tracePt t="8623" x="3952875" y="2036763"/>
          <p14:tracePt t="8631" x="4033838" y="2036763"/>
          <p14:tracePt t="8639" x="4124325" y="2036763"/>
          <p14:tracePt t="8647" x="4175125" y="2036763"/>
          <p14:tracePt t="8655" x="4275138" y="2036763"/>
          <p14:tracePt t="8665" x="4305300" y="2036763"/>
          <p14:tracePt t="8673" x="4376738" y="2036763"/>
          <p14:tracePt t="8682" x="4467225" y="2036763"/>
          <p14:tracePt t="8688" x="4598988" y="2036763"/>
          <p14:tracePt t="8697" x="4629150" y="2036763"/>
          <p14:tracePt t="8706" x="4699000" y="2036763"/>
          <p14:tracePt t="8712" x="4759325" y="2036763"/>
          <p14:tracePt t="8722" x="4800600" y="2036763"/>
          <p14:tracePt t="8728" x="4849813" y="2036763"/>
          <p14:tracePt t="8738" x="4860925" y="2036763"/>
          <p14:tracePt t="9004" x="4870450" y="2036763"/>
          <p14:tracePt t="9084" x="4870450" y="2027238"/>
          <p14:tracePt t="9383" x="4881563" y="2027238"/>
          <p14:tracePt t="9391" x="4911725" y="2027238"/>
          <p14:tracePt t="9399" x="4941888" y="2027238"/>
          <p14:tracePt t="9408" x="4991100" y="2027238"/>
          <p14:tracePt t="9414" x="5053013" y="2027238"/>
          <p14:tracePt t="9422" x="5113338" y="2027238"/>
          <p14:tracePt t="9430" x="5183188" y="2027238"/>
          <p14:tracePt t="9438" x="5303838" y="2027238"/>
          <p14:tracePt t="9446" x="5414963" y="2027238"/>
          <p14:tracePt t="9454" x="5486400" y="2027238"/>
          <p14:tracePt t="9462" x="5567363" y="2027238"/>
          <p14:tracePt t="9469" x="5627688" y="2027238"/>
          <p14:tracePt t="9477" x="5667375" y="2027238"/>
          <p14:tracePt t="9486" x="5697538" y="2027238"/>
          <p14:tracePt t="9493" x="5727700" y="2027238"/>
          <p14:tracePt t="9502" x="5748338" y="2027238"/>
          <p14:tracePt t="9510" x="5757863" y="2027238"/>
          <p14:tracePt t="9534" x="5768975" y="2027238"/>
          <p14:tracePt t="9568" x="5778500" y="2027238"/>
          <p14:tracePt t="9576" x="5788025" y="2027238"/>
          <p14:tracePt t="9584" x="5799138" y="2027238"/>
          <p14:tracePt t="9600" x="5808663" y="2027238"/>
          <p14:tracePt t="9940" x="5808663" y="2017713"/>
          <p14:tracePt t="9947" x="5818188" y="2006600"/>
          <p14:tracePt t="9957" x="5838825" y="1997075"/>
          <p14:tracePt t="9962" x="5899150" y="1987550"/>
          <p14:tracePt t="9972" x="5959475" y="1976438"/>
          <p14:tracePt t="9979" x="6049963" y="1976438"/>
          <p14:tracePt t="9994" x="6221413" y="1955800"/>
          <p14:tracePt t="10002" x="6392863" y="1955800"/>
          <p14:tracePt t="10010" x="6503988" y="1955800"/>
          <p14:tracePt t="10018" x="6605588" y="1955800"/>
          <p14:tracePt t="10026" x="6665913" y="1955800"/>
          <p14:tracePt t="10034" x="6777038" y="1946275"/>
          <p14:tracePt t="10042" x="6837363" y="1946275"/>
          <p14:tracePt t="10050" x="6877050" y="1946275"/>
          <p14:tracePt t="10057" x="6897688" y="1946275"/>
          <p14:tracePt t="10066" x="6907213" y="1936750"/>
          <p14:tracePt t="10181" x="6907213" y="1925638"/>
          <p14:tracePt t="10251" x="6918325" y="1925638"/>
          <p14:tracePt t="10275" x="6927850" y="1916113"/>
          <p14:tracePt t="10283" x="6937375" y="1916113"/>
          <p14:tracePt t="10291" x="6937375" y="1906588"/>
          <p14:tracePt t="10299" x="6948488" y="1906588"/>
          <p14:tracePt t="10307" x="6948488" y="1895475"/>
          <p14:tracePt t="10323" x="6958013" y="1895475"/>
          <p14:tracePt t="10331" x="6958013" y="1885950"/>
          <p14:tracePt t="10347" x="6967538" y="1885950"/>
          <p14:tracePt t="10371" x="6978650" y="1885950"/>
          <p14:tracePt t="10387" x="6988175" y="1876425"/>
          <p14:tracePt t="10397" x="7008813" y="1876425"/>
          <p14:tracePt t="10405" x="7038975" y="1865313"/>
          <p14:tracePt t="10413" x="7108825" y="1855788"/>
          <p14:tracePt t="10421" x="7189788" y="1835150"/>
          <p14:tracePt t="10429" x="7270750" y="1835150"/>
          <p14:tracePt t="10437" x="7342188" y="1835150"/>
          <p14:tracePt t="10445" x="7372350" y="1835150"/>
          <p14:tracePt t="10453" x="7432675" y="1835150"/>
          <p14:tracePt t="10461" x="7523163" y="1835150"/>
          <p14:tracePt t="10469" x="7583488" y="1835150"/>
          <p14:tracePt t="10477" x="7683500" y="1835150"/>
          <p14:tracePt t="10484" x="7734300" y="1835150"/>
          <p14:tracePt t="10493" x="7764463" y="1835150"/>
          <p14:tracePt t="10500" x="7794625" y="1835150"/>
          <p14:tracePt t="10517" x="7805738" y="1835150"/>
          <p14:tracePt t="10681" x="7805738" y="1825625"/>
          <p14:tracePt t="11331" x="7805738" y="1835150"/>
          <p14:tracePt t="11347" x="7805738" y="1846263"/>
          <p14:tracePt t="11495" x="7805738" y="1855788"/>
          <p14:tracePt t="11581" x="7815263" y="1855788"/>
          <p14:tracePt t="11588" x="7835900" y="1855788"/>
          <p14:tracePt t="11597" x="7866063" y="1855788"/>
          <p14:tracePt t="11605" x="7896225" y="1855788"/>
          <p14:tracePt t="11612" x="7916863" y="1846263"/>
          <p14:tracePt t="11621" x="7947025" y="1846263"/>
          <p14:tracePt t="11628" x="7956550" y="1835150"/>
          <p14:tracePt t="11637" x="7986713" y="1835150"/>
          <p14:tracePt t="11644" x="8047038" y="1825625"/>
          <p14:tracePt t="11653" x="8107363" y="1804988"/>
          <p14:tracePt t="11660" x="8167688" y="1795463"/>
          <p14:tracePt t="11669" x="8229600" y="1784350"/>
          <p14:tracePt t="11676" x="8308975" y="1784350"/>
          <p14:tracePt t="11685" x="8389938" y="1774825"/>
          <p14:tracePt t="11692" x="8470900" y="1754188"/>
          <p14:tracePt t="11701" x="8531225" y="1744663"/>
          <p14:tracePt t="11708" x="8621713" y="1735138"/>
          <p14:tracePt t="11717" x="8693150" y="1714500"/>
          <p14:tracePt t="11725" x="8712200" y="1714500"/>
          <p14:tracePt t="11733" x="8753475" y="1704975"/>
          <p14:tracePt t="11741" x="8783638" y="1693863"/>
          <p14:tracePt t="11749" x="8793163" y="1693863"/>
          <p14:tracePt t="11757" x="8813800" y="1693863"/>
          <p14:tracePt t="11765" x="8834438" y="1684338"/>
          <p14:tracePt t="11775" x="8843963" y="1684338"/>
          <p14:tracePt t="11780" x="8853488" y="1684338"/>
          <p14:tracePt t="11791" x="8864600" y="1684338"/>
          <p14:tracePt t="11797" x="8874125" y="1674813"/>
          <p14:tracePt t="11807" x="8883650" y="1674813"/>
          <p14:tracePt t="11824" x="8894763" y="1674813"/>
          <p14:tracePt t="11832" x="8904288" y="1663700"/>
          <p14:tracePt t="12099" x="8924925" y="1663700"/>
          <p14:tracePt t="12106" x="8945563" y="1684338"/>
          <p14:tracePt t="12115" x="8994775" y="1735138"/>
          <p14:tracePt t="12123" x="9024938" y="1765300"/>
          <p14:tracePt t="12132" x="9055100" y="1795463"/>
          <p14:tracePt t="12138" x="9075738" y="1816100"/>
          <p14:tracePt t="12147" x="9117013" y="1835150"/>
          <p14:tracePt t="12153" x="9147175" y="1855788"/>
          <p14:tracePt t="12161" x="9166225" y="1865313"/>
          <p14:tracePt t="12169" x="9166225" y="1876425"/>
          <p14:tracePt t="12178" x="9186863" y="1885950"/>
          <p14:tracePt t="12185" x="9196388" y="1885950"/>
          <p14:tracePt t="12193" x="9196388" y="1895475"/>
          <p14:tracePt t="12283" x="9207500" y="1895475"/>
          <p14:tracePt t="12751" x="9217025" y="1895475"/>
          <p14:tracePt t="12759" x="9237663" y="1916113"/>
          <p14:tracePt t="12768" x="9267825" y="1925638"/>
          <p14:tracePt t="12775" x="9328150" y="1946275"/>
          <p14:tracePt t="12783" x="9378950" y="1966913"/>
          <p14:tracePt t="12791" x="9439275" y="1997075"/>
          <p14:tracePt t="12799" x="9539288" y="2027238"/>
          <p14:tracePt t="12805" x="9620250" y="2036763"/>
          <p14:tracePt t="12813" x="9680575" y="2047875"/>
          <p14:tracePt t="12821" x="9740900" y="2057400"/>
          <p14:tracePt t="12829" x="9801225" y="2057400"/>
          <p14:tracePt t="12837" x="9832975" y="2057400"/>
          <p14:tracePt t="12845" x="9852025" y="2066925"/>
          <p14:tracePt t="12853" x="9863138" y="2066925"/>
          <p14:tracePt t="12879" x="9872663" y="2066925"/>
          <p14:tracePt t="13612" x="9882188" y="2066925"/>
          <p14:tracePt t="13619" x="9902825" y="2057400"/>
          <p14:tracePt t="13627" x="9932988" y="2047875"/>
          <p14:tracePt t="13635" x="10004425" y="2017713"/>
          <p14:tracePt t="13642" x="10074275" y="1997075"/>
          <p14:tracePt t="13650" x="10104438" y="1997075"/>
          <p14:tracePt t="13658" x="10155238" y="1976438"/>
          <p14:tracePt t="13668" x="10255250" y="1966913"/>
          <p14:tracePt t="13674" x="10315575" y="1966913"/>
          <p14:tracePt t="13682" x="10407650" y="1966913"/>
          <p14:tracePt t="13690" x="10467975" y="1966913"/>
          <p14:tracePt t="13698" x="10528300" y="1966913"/>
          <p14:tracePt t="13706" x="10567988" y="1966913"/>
          <p14:tracePt t="13714" x="10598150" y="1966913"/>
          <p14:tracePt t="13724" x="10618788" y="1966913"/>
          <p14:tracePt t="13732" x="10639425" y="1966913"/>
          <p14:tracePt t="14393" x="10648950" y="1966913"/>
          <p14:tracePt t="14402" x="10658475" y="1955800"/>
          <p14:tracePt t="14409" x="10679113" y="1955800"/>
          <p14:tracePt t="14418" x="10720388" y="1946275"/>
          <p14:tracePt t="14424" x="10760075" y="1946275"/>
          <p14:tracePt t="14432" x="10820400" y="1946275"/>
          <p14:tracePt t="14440" x="10891838" y="1946275"/>
          <p14:tracePt t="14448" x="10971213" y="1946275"/>
          <p14:tracePt t="14456" x="11082338" y="1946275"/>
          <p14:tracePt t="14464" x="11163300" y="1946275"/>
          <p14:tracePt t="14472" x="11223625" y="1946275"/>
          <p14:tracePt t="14480" x="11274425" y="1946275"/>
          <p14:tracePt t="14488" x="11295063" y="1946275"/>
          <p14:tracePt t="14496" x="11304588" y="1946275"/>
          <p14:tracePt t="15013" x="11295063" y="1946275"/>
          <p14:tracePt t="15021" x="11264900" y="1946275"/>
          <p14:tracePt t="15029" x="11202988" y="1946275"/>
          <p14:tracePt t="15037" x="11153775" y="1946275"/>
          <p14:tracePt t="15045" x="11052175" y="1946275"/>
          <p14:tracePt t="15053" x="10922000" y="1966913"/>
          <p14:tracePt t="15061" x="10790238" y="1966913"/>
          <p14:tracePt t="15069" x="10588625" y="1976438"/>
          <p14:tracePt t="15077" x="10417175" y="1997075"/>
          <p14:tracePt t="15085" x="10185400" y="1997075"/>
          <p14:tracePt t="15093" x="9953625" y="1997075"/>
          <p14:tracePt t="15101" x="9529763" y="1997075"/>
          <p14:tracePt t="15111" x="9066213" y="1997075"/>
          <p14:tracePt t="15118" x="8612188" y="1997075"/>
          <p14:tracePt t="15127" x="8259763" y="1997075"/>
          <p14:tracePt t="15135" x="8026400" y="1997075"/>
          <p14:tracePt t="15143" x="7604125" y="1997075"/>
          <p14:tracePt t="15151" x="7300913" y="1997075"/>
          <p14:tracePt t="15159" x="7108825" y="1997075"/>
          <p14:tracePt t="15168" x="6999288" y="1997075"/>
          <p14:tracePt t="15175" x="6807200" y="2006600"/>
          <p14:tracePt t="15184" x="6605588" y="2027238"/>
          <p14:tracePt t="15191" x="6454775" y="2036763"/>
          <p14:tracePt t="15198" x="6343650" y="2036763"/>
          <p14:tracePt t="15207" x="6242050" y="2057400"/>
          <p14:tracePt t="15215" x="6111875" y="2066925"/>
          <p14:tracePt t="15223" x="5989638" y="2087563"/>
          <p14:tracePt t="15232" x="5899150" y="2087563"/>
          <p14:tracePt t="15239" x="5778500" y="2097088"/>
          <p14:tracePt t="15248" x="5688013" y="2117725"/>
          <p14:tracePt t="15255" x="5627688" y="2127250"/>
          <p14:tracePt t="15262" x="5526088" y="2138363"/>
          <p14:tracePt t="15270" x="5445125" y="2147888"/>
          <p14:tracePt t="15278" x="5384800" y="2168525"/>
          <p14:tracePt t="15286" x="5354638" y="2168525"/>
          <p14:tracePt t="15294" x="5294313" y="2189163"/>
          <p14:tracePt t="15302" x="5213350" y="2198688"/>
          <p14:tracePt t="15310" x="5162550" y="2198688"/>
          <p14:tracePt t="15318" x="5113338" y="2208213"/>
          <p14:tracePt t="15326" x="5053013" y="2228850"/>
          <p14:tracePt t="15334" x="4960938" y="2238375"/>
          <p14:tracePt t="15342" x="4881563" y="2238375"/>
          <p14:tracePt t="15350" x="4819650" y="2249488"/>
          <p14:tracePt t="15360" x="4719638" y="2249488"/>
          <p14:tracePt t="15366" x="4608513" y="2268538"/>
          <p14:tracePt t="15376" x="4437063" y="2279650"/>
          <p14:tracePt t="15382" x="4346575" y="2279650"/>
          <p14:tracePt t="15392" x="4244975" y="2279650"/>
          <p14:tracePt t="15400" x="4175125" y="2279650"/>
          <p14:tracePt t="15408" x="4114800" y="2289175"/>
          <p14:tracePt t="15416" x="4013200" y="2289175"/>
          <p14:tracePt t="15424" x="3943350" y="2289175"/>
          <p14:tracePt t="15432" x="3883025" y="2289175"/>
          <p14:tracePt t="15440" x="3841750" y="2289175"/>
          <p14:tracePt t="15448" x="3781425" y="2289175"/>
          <p14:tracePt t="15456" x="3741738" y="2289175"/>
          <p14:tracePt t="15464" x="3700463" y="2289175"/>
          <p14:tracePt t="15472" x="3640138" y="2289175"/>
          <p14:tracePt t="15480" x="3579813" y="2289175"/>
          <p14:tracePt t="15488" x="3468688" y="2289175"/>
          <p14:tracePt t="15496" x="3429000" y="2289175"/>
          <p14:tracePt t="15504" x="3327400" y="2289175"/>
          <p14:tracePt t="15511" x="3227388" y="2289175"/>
          <p14:tracePt t="15520" x="3116263" y="2289175"/>
          <p14:tracePt t="15528" x="2984500" y="2289175"/>
          <p14:tracePt t="15536" x="2873375" y="2289175"/>
          <p14:tracePt t="15545" x="2813050" y="2289175"/>
          <p14:tracePt t="15552" x="2713038" y="2279650"/>
          <p14:tracePt t="15560" x="2641600" y="2279650"/>
          <p14:tracePt t="15568" x="2601913" y="2279650"/>
          <p14:tracePt t="15576" x="2551113" y="2279650"/>
          <p14:tracePt t="15584" x="2520950" y="2268538"/>
          <p14:tracePt t="15917" x="2541588" y="2268538"/>
          <p14:tracePt t="15925" x="2571750" y="2268538"/>
          <p14:tracePt t="15933" x="2601913" y="2279650"/>
          <p14:tracePt t="15941" x="2641600" y="2279650"/>
          <p14:tracePt t="15949" x="2701925" y="2289175"/>
          <p14:tracePt t="15957" x="2743200" y="2289175"/>
          <p14:tracePt t="15964" x="2813050" y="2289175"/>
          <p14:tracePt t="15972" x="2894013" y="2289175"/>
          <p14:tracePt t="15993" x="3086100" y="2289175"/>
          <p14:tracePt t="15997" x="3146425" y="2289175"/>
          <p14:tracePt t="16004" x="3197225" y="2289175"/>
          <p14:tracePt t="16012" x="3278188" y="2289175"/>
          <p14:tracePt t="16020" x="3338513" y="2289175"/>
          <p14:tracePt t="16028" x="3429000" y="2289175"/>
          <p14:tracePt t="16036" x="3509963" y="2289175"/>
          <p14:tracePt t="16044" x="3570288" y="2289175"/>
          <p14:tracePt t="16052" x="3609975" y="2279650"/>
          <p14:tracePt t="16060" x="3640138" y="2279650"/>
          <p14:tracePt t="16068" x="3670300" y="2279650"/>
          <p14:tracePt t="16076" x="3690938" y="2279650"/>
          <p14:tracePt t="16084" x="3690938" y="2268538"/>
          <p14:tracePt t="16286" x="3690938" y="2259013"/>
          <p14:tracePt t="17214" x="3711575" y="2259013"/>
          <p14:tracePt t="17223" x="3751263" y="2259013"/>
          <p14:tracePt t="17230" x="3822700" y="2259013"/>
          <p14:tracePt t="17238" x="3883025" y="2259013"/>
          <p14:tracePt t="17244" x="3973513" y="2259013"/>
          <p14:tracePt t="17253" x="4124325" y="2279650"/>
          <p14:tracePt t="17260" x="4265613" y="2289175"/>
          <p14:tracePt t="17269" x="4337050" y="2309813"/>
          <p14:tracePt t="17276" x="4487863" y="2319338"/>
          <p14:tracePt t="17284" x="4678363" y="2339975"/>
          <p14:tracePt t="17292" x="4830763" y="2339975"/>
          <p14:tracePt t="17304" x="4930775" y="2349500"/>
          <p14:tracePt t="17308" x="5021263" y="2349500"/>
          <p14:tracePt t="17319" x="5062538" y="2349500"/>
          <p14:tracePt t="17324" x="5092700" y="2349500"/>
          <p14:tracePt t="17334" x="5102225" y="2349500"/>
          <p14:tracePt t="18470" x="5113338" y="2349500"/>
          <p14:tracePt t="18477" x="5132388" y="2349500"/>
          <p14:tracePt t="18486" x="5192713" y="2360613"/>
          <p14:tracePt t="18493" x="5254625" y="2370138"/>
          <p14:tracePt t="18502" x="5354638" y="2390775"/>
          <p14:tracePt t="18509" x="5414963" y="2390775"/>
          <p14:tracePt t="18518" x="5526088" y="2420938"/>
          <p14:tracePt t="18525" x="5646738" y="2420938"/>
          <p14:tracePt t="18534" x="5737225" y="2420938"/>
          <p14:tracePt t="18541" x="5818188" y="2430463"/>
          <p14:tracePt t="18550" x="5848350" y="2430463"/>
          <p14:tracePt t="18557" x="5878513" y="2430463"/>
          <p14:tracePt t="18574" x="5889625" y="2430463"/>
          <p14:tracePt t="18687" x="5899150" y="2430463"/>
          <p14:tracePt t="18694" x="5919788" y="2430463"/>
          <p14:tracePt t="18702" x="5929313" y="2430463"/>
          <p14:tracePt t="18720" x="5949950" y="2430463"/>
          <p14:tracePt t="18729" x="5970588" y="2420938"/>
          <p14:tracePt t="18737" x="5980113" y="2409825"/>
          <p14:tracePt t="18745" x="6000750" y="2409825"/>
          <p14:tracePt t="18752" x="6010275" y="2409825"/>
          <p14:tracePt t="18760" x="6030913" y="2400300"/>
          <p14:tracePt t="18768" x="6061075" y="2400300"/>
          <p14:tracePt t="18776" x="6091238" y="2390775"/>
          <p14:tracePt t="18784" x="6142038" y="2379663"/>
          <p14:tracePt t="18793" x="6181725" y="2360613"/>
          <p14:tracePt t="18800" x="6242050" y="2360613"/>
          <p14:tracePt t="18809" x="6323013" y="2330450"/>
          <p14:tracePt t="18817" x="6403975" y="2319338"/>
          <p14:tracePt t="18825" x="6503988" y="2309813"/>
          <p14:tracePt t="18831" x="6635750" y="2289175"/>
          <p14:tracePt t="18839" x="6716713" y="2279650"/>
          <p14:tracePt t="18847" x="6846888" y="2279650"/>
          <p14:tracePt t="18856" x="6888163" y="2279650"/>
          <p14:tracePt t="18863" x="6958013" y="2279650"/>
          <p14:tracePt t="18871" x="7048500" y="2279650"/>
          <p14:tracePt t="18879" x="7078663" y="2268538"/>
          <p14:tracePt t="18887" x="7099300" y="2268538"/>
          <p14:tracePt t="18895" x="7119938" y="2268538"/>
          <p14:tracePt t="18927" x="7129463" y="2268538"/>
          <p14:tracePt t="19888" x="7129463" y="2279650"/>
          <p14:tracePt t="19919" x="7129463" y="2289175"/>
          <p14:tracePt t="20382" x="7108825" y="2298700"/>
          <p14:tracePt t="20388" x="7089775" y="2309813"/>
          <p14:tracePt t="20396" x="7059613" y="2319338"/>
          <p14:tracePt t="20402" x="6988175" y="2339975"/>
          <p14:tracePt t="20411" x="6907213" y="2370138"/>
          <p14:tracePt t="20420" x="6827838" y="2379663"/>
          <p14:tracePt t="20428" x="6735763" y="2379663"/>
          <p14:tracePt t="20436" x="6635750" y="2400300"/>
          <p14:tracePt t="20444" x="6503988" y="2409825"/>
          <p14:tracePt t="20451" x="6383338" y="2430463"/>
          <p14:tracePt t="20459" x="6272213" y="2430463"/>
          <p14:tracePt t="20467" x="6191250" y="2439988"/>
          <p14:tracePt t="20475" x="6030913" y="2439988"/>
          <p14:tracePt t="20483" x="5949950" y="2439988"/>
          <p14:tracePt t="20491" x="5799138" y="2451100"/>
          <p14:tracePt t="20499" x="5697538" y="2451100"/>
          <p14:tracePt t="20507" x="5607050" y="2451100"/>
          <p14:tracePt t="20515" x="5526088" y="2451100"/>
          <p14:tracePt t="20524" x="5435600" y="2451100"/>
          <p14:tracePt t="20531" x="5354638" y="2470150"/>
          <p14:tracePt t="20540" x="5264150" y="2470150"/>
          <p14:tracePt t="20548" x="5162550" y="2470150"/>
          <p14:tracePt t="20556" x="5032375" y="2481263"/>
          <p14:tracePt t="20564" x="4921250" y="2481263"/>
          <p14:tracePt t="20572" x="4840288" y="2501900"/>
          <p14:tracePt t="20579" x="4749800" y="2501900"/>
          <p14:tracePt t="20588" x="4699000" y="2501900"/>
          <p14:tracePt t="20596" x="4618038" y="2501900"/>
          <p14:tracePt t="20603" x="4557713" y="2501900"/>
          <p14:tracePt t="20612" x="4487863" y="2501900"/>
          <p14:tracePt t="20620" x="4427538" y="2501900"/>
          <p14:tracePt t="20630" x="4397375" y="2501900"/>
          <p14:tracePt t="20636" x="4367213" y="2501900"/>
          <p14:tracePt t="20646" x="4346575" y="2501900"/>
          <p14:tracePt t="20651" x="4316413" y="2501900"/>
          <p14:tracePt t="20662" x="4286250" y="2501900"/>
          <p14:tracePt t="20670" x="4265613" y="2501900"/>
          <p14:tracePt t="20678" x="4235450" y="2501900"/>
          <p14:tracePt t="20687" x="4205288" y="2520950"/>
          <p14:tracePt t="20693" x="4175125" y="2520950"/>
          <p14:tracePt t="20702" x="4144963" y="2520950"/>
          <p14:tracePt t="20709" x="4114800" y="2532063"/>
          <p14:tracePt t="20717" x="4084638" y="2532063"/>
          <p14:tracePt t="20725" x="4064000" y="2541588"/>
          <p14:tracePt t="20733" x="4033838" y="2541588"/>
          <p14:tracePt t="20741" x="4013200" y="2541588"/>
          <p14:tracePt t="20749" x="3983038" y="2541588"/>
          <p14:tracePt t="20757" x="3952875" y="2551113"/>
          <p14:tracePt t="20765" x="3922713" y="2571750"/>
          <p14:tracePt t="20773" x="3892550" y="2571750"/>
          <p14:tracePt t="20781" x="3871913" y="2571750"/>
          <p14:tracePt t="20789" x="3811588" y="2592388"/>
          <p14:tracePt t="20797" x="3751263" y="2611438"/>
          <p14:tracePt t="20805" x="3670300" y="2622550"/>
          <p14:tracePt t="20813" x="3630613" y="2641600"/>
          <p14:tracePt t="20821" x="3549650" y="2652713"/>
          <p14:tracePt t="20829" x="3509963" y="2662238"/>
          <p14:tracePt t="20837" x="3429000" y="2673350"/>
          <p14:tracePt t="20845" x="3368675" y="2682875"/>
          <p14:tracePt t="20853" x="3287713" y="2703513"/>
          <p14:tracePt t="20861" x="3186113" y="2713038"/>
          <p14:tracePt t="20869" x="3106738" y="2722563"/>
          <p14:tracePt t="20877" x="3035300" y="2743200"/>
          <p14:tracePt t="20885" x="2954338" y="2743200"/>
          <p14:tracePt t="20893" x="2924175" y="2752725"/>
          <p14:tracePt t="20901" x="2863850" y="2763838"/>
          <p14:tracePt t="20909" x="2782888" y="2773363"/>
          <p14:tracePt t="20918" x="2722563" y="2773363"/>
          <p14:tracePt t="20925" x="2682875" y="2782888"/>
          <p14:tracePt t="20935" x="2662238" y="2782888"/>
          <p14:tracePt t="20943" x="2632075" y="2794000"/>
          <p14:tracePt t="20951" x="2622550" y="2794000"/>
          <p14:tracePt t="20959" x="2601913" y="2803525"/>
          <p14:tracePt t="20967" x="2592388" y="2803525"/>
          <p14:tracePt t="21153" x="2601913" y="2794000"/>
          <p14:tracePt t="21161" x="2611438" y="2782888"/>
          <p14:tracePt t="21170" x="2632075" y="2773363"/>
          <p14:tracePt t="21178" x="2652713" y="2763838"/>
          <p14:tracePt t="21187" x="2662238" y="2752725"/>
          <p14:tracePt t="21193" x="2671763" y="2752725"/>
          <p14:tracePt t="21201" x="2701925" y="2752725"/>
          <p14:tracePt t="21208" x="2732088" y="2722563"/>
          <p14:tracePt t="21218" x="2752725" y="2713038"/>
          <p14:tracePt t="21226" x="2782888" y="2703513"/>
          <p14:tracePt t="21235" x="2803525" y="2692400"/>
          <p14:tracePt t="21242" x="2824163" y="2692400"/>
          <p14:tracePt t="21251" x="2843213" y="2692400"/>
          <p14:tracePt t="21258" x="2854325" y="2682875"/>
          <p14:tracePt t="21266" x="2873375" y="2673350"/>
          <p14:tracePt t="21273" x="2873375" y="2662238"/>
          <p14:tracePt t="21281" x="2884488" y="2662238"/>
          <p14:tracePt t="21289" x="2894013" y="2662238"/>
          <p14:tracePt t="21475" x="2894013" y="2652713"/>
          <p14:tracePt t="21515" x="2903538" y="2652713"/>
          <p14:tracePt t="21708" x="2914650" y="2652713"/>
          <p14:tracePt t="21742" x="2924175" y="2652713"/>
          <p14:tracePt t="21747" x="2935288" y="2652713"/>
          <p14:tracePt t="21757" x="2954338" y="2652713"/>
          <p14:tracePt t="21763" x="2984500" y="2652713"/>
          <p14:tracePt t="21773" x="3014663" y="2652713"/>
          <p14:tracePt t="21779" x="3025775" y="2652713"/>
          <p14:tracePt t="21789" x="3074988" y="2652713"/>
          <p14:tracePt t="21797" x="3106738" y="2652713"/>
          <p14:tracePt t="21805" x="3155950" y="2652713"/>
          <p14:tracePt t="21814" x="3186113" y="2652713"/>
          <p14:tracePt t="21822" x="3227388" y="2652713"/>
          <p14:tracePt t="21830" x="3278188" y="2652713"/>
          <p14:tracePt t="21837" x="3308350" y="2652713"/>
          <p14:tracePt t="21845" x="3338513" y="2652713"/>
          <p14:tracePt t="21853" x="3348038" y="2652713"/>
          <p14:tracePt t="21862" x="3357563" y="2652713"/>
          <p14:tracePt t="21870" x="3368675" y="2652713"/>
          <p14:tracePt t="22296" x="3378200" y="2652713"/>
          <p14:tracePt t="22315" x="3398838" y="2652713"/>
          <p14:tracePt t="22323" x="3408363" y="2652713"/>
          <p14:tracePt t="22330" x="3429000" y="2662238"/>
          <p14:tracePt t="22338" x="3459163" y="2673350"/>
          <p14:tracePt t="22345" x="3509963" y="2682875"/>
          <p14:tracePt t="22354" x="3519488" y="2682875"/>
          <p14:tracePt t="22362" x="3570288" y="2692400"/>
          <p14:tracePt t="22370" x="3630613" y="2722563"/>
          <p14:tracePt t="22378" x="3660775" y="2722563"/>
          <p14:tracePt t="22385" x="3690938" y="2722563"/>
          <p14:tracePt t="22395" x="3721100" y="2733675"/>
          <p14:tracePt t="22402" x="3760788" y="2733675"/>
          <p14:tracePt t="22410" x="3790950" y="2733675"/>
          <p14:tracePt t="22418" x="3822700" y="2733675"/>
          <p14:tracePt t="22425" x="3852863" y="2733675"/>
          <p14:tracePt t="22434" x="3883025" y="2733675"/>
          <p14:tracePt t="22441" x="3902075" y="2733675"/>
          <p14:tracePt t="22450" x="3922713" y="2733675"/>
          <p14:tracePt t="22458" x="3943350" y="2733675"/>
          <p14:tracePt t="22474" x="3952875" y="2733675"/>
          <p14:tracePt t="22829" x="3962400" y="2733675"/>
          <p14:tracePt t="22853" x="3973513" y="2733675"/>
          <p14:tracePt t="22863" x="3994150" y="2722563"/>
          <p14:tracePt t="22870" x="4024313" y="2713038"/>
          <p14:tracePt t="22878" x="4064000" y="2713038"/>
          <p14:tracePt t="22883" x="4103688" y="2703513"/>
          <p14:tracePt t="22894" x="4184650" y="2703513"/>
          <p14:tracePt t="22902" x="4265613" y="2692400"/>
          <p14:tracePt t="22909" x="4337050" y="2673350"/>
          <p14:tracePt t="22918" x="4437063" y="2662238"/>
          <p14:tracePt t="22926" x="4587875" y="2652713"/>
          <p14:tracePt t="22934" x="4678363" y="2652713"/>
          <p14:tracePt t="22942" x="4830763" y="2652713"/>
          <p14:tracePt t="22950" x="4951413" y="2652713"/>
          <p14:tracePt t="22959" x="5041900" y="2632075"/>
          <p14:tracePt t="22966" x="5173663" y="2632075"/>
          <p14:tracePt t="22973" x="5273675" y="2632075"/>
          <p14:tracePt t="22981" x="5345113" y="2632075"/>
          <p14:tracePt t="22989" x="5395913" y="2622550"/>
          <p14:tracePt t="23007" x="5405438" y="2622550"/>
          <p14:tracePt t="23586" x="5414963" y="2622550"/>
          <p14:tracePt t="23610" x="5426075" y="2622550"/>
          <p14:tracePt t="23617" x="5456238" y="2622550"/>
          <p14:tracePt t="23625" x="5465763" y="2622550"/>
          <p14:tracePt t="23633" x="5495925" y="2622550"/>
          <p14:tracePt t="23641" x="5556250" y="2622550"/>
          <p14:tracePt t="23649" x="5667375" y="2632075"/>
          <p14:tracePt t="23657" x="5808663" y="2641600"/>
          <p14:tracePt t="23664" x="5919788" y="2641600"/>
          <p14:tracePt t="23673" x="6010275" y="2641600"/>
          <p14:tracePt t="23681" x="6161088" y="2641600"/>
          <p14:tracePt t="23691" x="6262688" y="2641600"/>
          <p14:tracePt t="23697" x="6403975" y="2641600"/>
          <p14:tracePt t="23707" x="6484938" y="2641600"/>
          <p14:tracePt t="23713" x="6545263" y="2641600"/>
          <p14:tracePt t="23723" x="6605588" y="2641600"/>
          <p14:tracePt t="23728" x="6645275" y="2641600"/>
          <p14:tracePt t="23739" x="6665913" y="2641600"/>
          <p14:tracePt t="24425" x="6665913" y="2662238"/>
          <p14:tracePt t="24433" x="6656388" y="2733675"/>
          <p14:tracePt t="24442" x="6624638" y="2854325"/>
          <p14:tracePt t="24449" x="6575425" y="3005138"/>
          <p14:tracePt t="24458" x="6534150" y="3125788"/>
          <p14:tracePt t="24465" x="6473825" y="3257550"/>
          <p14:tracePt t="24471" x="6413500" y="3368675"/>
          <p14:tracePt t="24479" x="6343650" y="3468688"/>
          <p14:tracePt t="24487" x="6292850" y="3498850"/>
          <p14:tracePt t="24495" x="6221413" y="3560763"/>
          <p14:tracePt t="24503" x="6172200" y="3600450"/>
          <p14:tracePt t="24511" x="6111875" y="3621088"/>
          <p14:tracePt t="24519" x="6049963" y="3660775"/>
          <p14:tracePt t="24527" x="5980113" y="3702050"/>
          <p14:tracePt t="24537" x="5940425" y="3711575"/>
          <p14:tracePt t="24543" x="5838825" y="3751263"/>
          <p14:tracePt t="24553" x="5768975" y="3781425"/>
          <p14:tracePt t="24560" x="5707063" y="3792538"/>
          <p14:tracePt t="24569" x="5667375" y="3802063"/>
          <p14:tracePt t="24577" x="5586413" y="3832225"/>
          <p14:tracePt t="24584" x="5526088" y="3841750"/>
          <p14:tracePt t="24592" x="5495925" y="3852863"/>
          <p14:tracePt t="24601" x="5414963" y="3873500"/>
          <p14:tracePt t="24609" x="5364163" y="3873500"/>
          <p14:tracePt t="24617" x="5264150" y="3903663"/>
          <p14:tracePt t="24625" x="5203825" y="3903663"/>
          <p14:tracePt t="24632" x="5102225" y="3922713"/>
          <p14:tracePt t="24641" x="5041900" y="3933825"/>
          <p14:tracePt t="24649" x="4981575" y="3933825"/>
          <p14:tracePt t="24657" x="4941888" y="3933825"/>
          <p14:tracePt t="24665" x="4900613" y="3933825"/>
          <p14:tracePt t="24673" x="4870450" y="3943350"/>
          <p14:tracePt t="24680" x="4830763" y="3943350"/>
          <p14:tracePt t="24689" x="4810125" y="3943350"/>
          <p14:tracePt t="24697" x="4789488" y="3943350"/>
          <p14:tracePt t="24704" x="4770438" y="3943350"/>
          <p14:tracePt t="24753" x="4759325" y="3943350"/>
          <p14:tracePt t="24932" x="4770438" y="3943350"/>
          <p14:tracePt t="24940" x="4789488" y="3943350"/>
          <p14:tracePt t="24948" x="4810125" y="3943350"/>
          <p14:tracePt t="24955" x="4830763" y="3943350"/>
          <p14:tracePt t="24963" x="4860925" y="3943350"/>
          <p14:tracePt t="24971" x="4900613" y="3943350"/>
          <p14:tracePt t="24979" x="4941888" y="3933825"/>
          <p14:tracePt t="25000" x="5002213" y="3922713"/>
          <p14:tracePt t="25003" x="5041900" y="3913188"/>
          <p14:tracePt t="25011" x="5092700" y="3903663"/>
          <p14:tracePt t="25019" x="5122863" y="3903663"/>
          <p14:tracePt t="25027" x="5153025" y="3892550"/>
          <p14:tracePt t="25035" x="5173663" y="3883025"/>
          <p14:tracePt t="25042" x="5213350" y="3873500"/>
          <p14:tracePt t="25050" x="5224463" y="3873500"/>
          <p14:tracePt t="25059" x="5243513" y="3873500"/>
          <p14:tracePt t="25067" x="5254625" y="3862388"/>
          <p14:tracePt t="25075" x="5273675" y="3862388"/>
          <p14:tracePt t="25082" x="5284788" y="3862388"/>
          <p14:tracePt t="25090" x="5294313" y="3862388"/>
          <p14:tracePt t="25101" x="5314950" y="3852863"/>
          <p14:tracePt t="25109" x="5324475" y="3852863"/>
          <p14:tracePt t="25117" x="5334000" y="3852863"/>
          <p14:tracePt t="25125" x="5354638" y="3852863"/>
          <p14:tracePt t="25133" x="5364163" y="3852863"/>
          <p14:tracePt t="25141" x="5375275" y="3852863"/>
          <p14:tracePt t="25149" x="5384800" y="3852863"/>
          <p14:tracePt t="25157" x="5395913" y="3841750"/>
          <p14:tracePt t="25165" x="5405438" y="3841750"/>
          <p14:tracePt t="25205" x="5414963" y="3841750"/>
          <p14:tracePt t="25417" x="5414963" y="3852863"/>
          <p14:tracePt t="25425" x="5405438" y="3862388"/>
          <p14:tracePt t="25431" x="5395913" y="3873500"/>
          <p14:tracePt t="25439" x="5384800" y="3892550"/>
          <p14:tracePt t="25448" x="5364163" y="3922713"/>
          <p14:tracePt t="25455" x="5345113" y="3963988"/>
          <p14:tracePt t="25463" x="5324475" y="3983038"/>
          <p14:tracePt t="25470" x="5303838" y="4003675"/>
          <p14:tracePt t="25478" x="5284788" y="4013200"/>
          <p14:tracePt t="25486" x="5273675" y="4033838"/>
          <p14:tracePt t="25494" x="5264150" y="4044950"/>
          <p14:tracePt t="25503" x="5243513" y="4064000"/>
          <p14:tracePt t="25511" x="5224463" y="4075113"/>
          <p14:tracePt t="25519" x="5213350" y="4094163"/>
          <p14:tracePt t="25526" x="5203825" y="4105275"/>
          <p14:tracePt t="25534" x="5192713" y="4124325"/>
          <p14:tracePt t="25543" x="5173663" y="4144963"/>
          <p14:tracePt t="25551" x="5122863" y="4175125"/>
          <p14:tracePt t="25558" x="5092700" y="4195763"/>
          <p14:tracePt t="25567" x="5072063" y="4205288"/>
          <p14:tracePt t="25575" x="5021263" y="4225925"/>
          <p14:tracePt t="25582" x="4960938" y="4256088"/>
          <p14:tracePt t="25590" x="4921250" y="4276725"/>
          <p14:tracePt t="25598" x="4849813" y="4306888"/>
          <p14:tracePt t="25606" x="4819650" y="4316413"/>
          <p14:tracePt t="25614" x="4759325" y="4337050"/>
          <p14:tracePt t="25622" x="4699000" y="4337050"/>
          <p14:tracePt t="25632" x="4668838" y="4346575"/>
          <p14:tracePt t="25638" x="4629150" y="4356100"/>
          <p14:tracePt t="25648" x="4598988" y="4356100"/>
          <p14:tracePt t="25654" x="4568825" y="4367213"/>
          <p14:tracePt t="25665" x="4538663" y="4367213"/>
          <p14:tracePt t="25670" x="4527550" y="4367213"/>
          <p14:tracePt t="25681" x="4518025" y="4367213"/>
          <p14:tracePt t="25688" x="4508500" y="4376738"/>
          <p14:tracePt t="25696" x="4497388" y="4376738"/>
          <p14:tracePt t="25712" x="4487863" y="4376738"/>
          <p14:tracePt t="25720" x="4476750" y="4376738"/>
          <p14:tracePt t="25728" x="4467225" y="4376738"/>
          <p14:tracePt t="25914" x="4476750" y="4376738"/>
          <p14:tracePt t="25920" x="4487863" y="4376738"/>
          <p14:tracePt t="25930" x="4508500" y="4376738"/>
          <p14:tracePt t="25936" x="4518025" y="4367213"/>
          <p14:tracePt t="25946" x="4548188" y="4367213"/>
          <p14:tracePt t="25954" x="4578350" y="4367213"/>
          <p14:tracePt t="25962" x="4618038" y="4356100"/>
          <p14:tracePt t="25971" x="4648200" y="4356100"/>
          <p14:tracePt t="25978" x="4678363" y="4346575"/>
          <p14:tracePt t="25994" x="4759325" y="4346575"/>
          <p14:tracePt t="26002" x="4800600" y="4337050"/>
          <p14:tracePt t="26011" x="4840288" y="4337050"/>
          <p14:tracePt t="26018" x="4891088" y="4325938"/>
          <p14:tracePt t="26026" x="4930775" y="4325938"/>
          <p14:tracePt t="26034" x="4991100" y="4325938"/>
          <p14:tracePt t="26042" x="5032375" y="4316413"/>
          <p14:tracePt t="26050" x="5062538" y="4316413"/>
          <p14:tracePt t="26058" x="5113338" y="4316413"/>
          <p14:tracePt t="26066" x="5213350" y="4316413"/>
          <p14:tracePt t="26075" x="5254625" y="4306888"/>
          <p14:tracePt t="26082" x="5294313" y="4306888"/>
          <p14:tracePt t="26090" x="5345113" y="4306888"/>
          <p14:tracePt t="26098" x="5384800" y="4306888"/>
          <p14:tracePt t="26106" x="5426075" y="4306888"/>
          <p14:tracePt t="26114" x="5456238" y="4306888"/>
          <p14:tracePt t="26122" x="5495925" y="4306888"/>
          <p14:tracePt t="26130" x="5535613" y="4306888"/>
          <p14:tracePt t="26138" x="5567363" y="4306888"/>
          <p14:tracePt t="26146" x="5597525" y="4306888"/>
          <p14:tracePt t="26154" x="5616575" y="4306888"/>
          <p14:tracePt t="26162" x="5627688" y="4306888"/>
          <p14:tracePt t="26170" x="5637213" y="4306888"/>
          <p14:tracePt t="26865" x="5627688" y="4325938"/>
          <p14:tracePt t="26873" x="5607050" y="4346575"/>
          <p14:tracePt t="26881" x="5576888" y="4367213"/>
          <p14:tracePt t="26888" x="5556250" y="4397375"/>
          <p14:tracePt t="26897" x="5526088" y="4418013"/>
          <p14:tracePt t="26905" x="5486400" y="4448175"/>
          <p14:tracePt t="26913" x="5456238" y="4467225"/>
          <p14:tracePt t="26921" x="5426075" y="4508500"/>
          <p14:tracePt t="26929" x="5405438" y="4527550"/>
          <p14:tracePt t="26937" x="5375275" y="4538663"/>
          <p14:tracePt t="26944" x="5345113" y="4559300"/>
          <p14:tracePt t="26953" x="5324475" y="4568825"/>
          <p14:tracePt t="26960" x="5303838" y="4578350"/>
          <p14:tracePt t="26968" x="5284788" y="4598988"/>
          <p14:tracePt t="26976" x="5273675" y="4598988"/>
          <p14:tracePt t="26989" x="5254625" y="4598988"/>
          <p14:tracePt t="26992" x="5243513" y="4608513"/>
          <p14:tracePt t="27000" x="5224463" y="4629150"/>
          <p14:tracePt t="27008" x="5203825" y="4638675"/>
          <p14:tracePt t="27016" x="5173663" y="4638675"/>
          <p14:tracePt t="27025" x="5153025" y="4649788"/>
          <p14:tracePt t="27032" x="5132388" y="4659313"/>
          <p14:tracePt t="27040" x="5113338" y="4668838"/>
          <p14:tracePt t="27048" x="5083175" y="4679950"/>
          <p14:tracePt t="27058" x="5053013" y="4699000"/>
          <p14:tracePt t="27066" x="5021263" y="4699000"/>
          <p14:tracePt t="27074" x="5002213" y="4710113"/>
          <p14:tracePt t="27082" x="4981575" y="4719638"/>
          <p14:tracePt t="27090" x="4960938" y="4730750"/>
          <p14:tracePt t="27098" x="4930775" y="4740275"/>
          <p14:tracePt t="27106" x="4911725" y="4749800"/>
          <p14:tracePt t="27114" x="4891088" y="4760913"/>
          <p14:tracePt t="27122" x="4860925" y="4760913"/>
          <p14:tracePt t="27130" x="4840288" y="4770438"/>
          <p14:tracePt t="27138" x="4819650" y="4770438"/>
          <p14:tracePt t="27146" x="4800600" y="4779963"/>
          <p14:tracePt t="27154" x="4789488" y="4791075"/>
          <p14:tracePt t="27162" x="4770438" y="4800600"/>
          <p14:tracePt t="27170" x="4749800" y="4800600"/>
          <p14:tracePt t="27178" x="4740275" y="4810125"/>
          <p14:tracePt t="27186" x="4719638" y="4810125"/>
          <p14:tracePt t="27202" x="4719638" y="4821238"/>
          <p14:tracePt t="27210" x="4710113" y="4821238"/>
          <p14:tracePt t="27226" x="4699000" y="4821238"/>
          <p14:tracePt t="27316" x="4710113" y="4821238"/>
          <p14:tracePt t="27322" x="4719638" y="4821238"/>
          <p14:tracePt t="27332" x="4729163" y="4821238"/>
          <p14:tracePt t="27338" x="4749800" y="4821238"/>
          <p14:tracePt t="27348" x="4779963" y="4821238"/>
          <p14:tracePt t="27356" x="4800600" y="4821238"/>
          <p14:tracePt t="27364" x="4830763" y="4800600"/>
          <p14:tracePt t="27372" x="4840288" y="4800600"/>
          <p14:tracePt t="27380" x="4881563" y="4791075"/>
          <p14:tracePt t="27388" x="4911725" y="4791075"/>
          <p14:tracePt t="27396" x="4951413" y="4779963"/>
          <p14:tracePt t="27404" x="4991100" y="4779963"/>
          <p14:tracePt t="27412" x="5021263" y="4770438"/>
          <p14:tracePt t="27420" x="5053013" y="4770438"/>
          <p14:tracePt t="27428" x="5062538" y="4770438"/>
          <p14:tracePt t="27436" x="5092700" y="4770438"/>
          <p14:tracePt t="27444" x="5122863" y="4760913"/>
          <p14:tracePt t="27452" x="5153025" y="4760913"/>
          <p14:tracePt t="27460" x="5183188" y="4749800"/>
          <p14:tracePt t="27468" x="5192713" y="4749800"/>
          <p14:tracePt t="27477" x="5224463" y="4749800"/>
          <p14:tracePt t="27487" x="5243513" y="4740275"/>
          <p14:tracePt t="27493" x="5273675" y="4740275"/>
          <p14:tracePt t="27502" x="5294313" y="4740275"/>
          <p14:tracePt t="27509" x="5324475" y="4740275"/>
          <p14:tracePt t="27517" x="5345113" y="4730750"/>
          <p14:tracePt t="27525" x="5375275" y="4730750"/>
          <p14:tracePt t="27533" x="5414963" y="4730750"/>
          <p14:tracePt t="27541" x="5435600" y="4719638"/>
          <p14:tracePt t="27549" x="5465763" y="4719638"/>
          <p14:tracePt t="27557" x="5495925" y="4719638"/>
          <p14:tracePt t="27565" x="5526088" y="4719638"/>
          <p14:tracePt t="27573" x="5556250" y="4719638"/>
          <p14:tracePt t="27581" x="5586413" y="4719638"/>
          <p14:tracePt t="27589" x="5646738" y="4719638"/>
          <p14:tracePt t="27597" x="5688013" y="4719638"/>
          <p14:tracePt t="27607" x="5727700" y="4719638"/>
          <p14:tracePt t="27615" x="5768975" y="4719638"/>
          <p14:tracePt t="27622" x="5799138" y="4719638"/>
          <p14:tracePt t="27628" x="5859463" y="4719638"/>
          <p14:tracePt t="27638" x="5919788" y="4719638"/>
          <p14:tracePt t="27646" x="5959475" y="4710113"/>
          <p14:tracePt t="27656" x="6040438" y="4710113"/>
          <p14:tracePt t="27663" x="6061075" y="4710113"/>
          <p14:tracePt t="27672" x="6091238" y="4710113"/>
          <p14:tracePt t="27679" x="6111875" y="4710113"/>
          <p14:tracePt t="27688" x="6130925" y="4699000"/>
          <p14:tracePt t="28120" x="6121400" y="4710113"/>
          <p14:tracePt t="28128" x="6111875" y="4719638"/>
          <p14:tracePt t="28136" x="6091238" y="4740275"/>
          <p14:tracePt t="28146" x="6070600" y="4749800"/>
          <p14:tracePt t="28152" x="6049963" y="4770438"/>
          <p14:tracePt t="28162" x="6019800" y="4791075"/>
          <p14:tracePt t="28170" x="5989638" y="4810125"/>
          <p14:tracePt t="28178" x="5959475" y="4821238"/>
          <p14:tracePt t="28186" x="5929313" y="4840288"/>
          <p14:tracePt t="28194" x="5868988" y="4860925"/>
          <p14:tracePt t="28202" x="5838825" y="4870450"/>
          <p14:tracePt t="28210" x="5808663" y="4891088"/>
          <p14:tracePt t="28218" x="5757863" y="4902200"/>
          <p14:tracePt t="28226" x="5727700" y="4932363"/>
          <p14:tracePt t="28234" x="5707063" y="4932363"/>
          <p14:tracePt t="28242" x="5676900" y="4941888"/>
          <p14:tracePt t="28250" x="5657850" y="4951413"/>
          <p14:tracePt t="28258" x="5627688" y="4962525"/>
          <p14:tracePt t="28266" x="5597525" y="4972050"/>
          <p14:tracePt t="28274" x="5576888" y="4981575"/>
          <p14:tracePt t="28282" x="5546725" y="4992688"/>
          <p14:tracePt t="28290" x="5526088" y="4992688"/>
          <p14:tracePt t="28298" x="5495925" y="5002213"/>
          <p14:tracePt t="28306" x="5486400" y="5002213"/>
          <p14:tracePt t="28313" x="5465763" y="5011738"/>
          <p14:tracePt t="28322" x="5435600" y="5022850"/>
          <p14:tracePt t="28330" x="5414963" y="5022850"/>
          <p14:tracePt t="28338" x="5405438" y="5022850"/>
          <p14:tracePt t="28347" x="5384800" y="5022850"/>
          <p14:tracePt t="28354" x="5364163" y="5032375"/>
          <p14:tracePt t="28362" x="5354638" y="5041900"/>
          <p14:tracePt t="28370" x="5324475" y="5041900"/>
          <p14:tracePt t="28378" x="5303838" y="5053013"/>
          <p14:tracePt t="28386" x="5284788" y="5053013"/>
          <p14:tracePt t="28394" x="5264150" y="5062538"/>
          <p14:tracePt t="28402" x="5233988" y="5062538"/>
          <p14:tracePt t="28410" x="5213350" y="5073650"/>
          <p14:tracePt t="28418" x="5183188" y="5083175"/>
          <p14:tracePt t="28426" x="5162550" y="5092700"/>
          <p14:tracePt t="28436" x="5143500" y="5092700"/>
          <p14:tracePt t="28442" x="5113338" y="5103813"/>
          <p14:tracePt t="28452" x="5092700" y="5113338"/>
          <p14:tracePt t="28460" x="5083175" y="5113338"/>
          <p14:tracePt t="28468" x="5062538" y="5122863"/>
          <p14:tracePt t="28476" x="5041900" y="5133975"/>
          <p14:tracePt t="28484" x="5021263" y="5143500"/>
          <p14:tracePt t="28492" x="4991100" y="5153025"/>
          <p14:tracePt t="28500" x="4972050" y="5164138"/>
          <p14:tracePt t="28508" x="4951413" y="5164138"/>
          <p14:tracePt t="28516" x="4930775" y="5173663"/>
          <p14:tracePt t="28524" x="4921250" y="5183188"/>
          <p14:tracePt t="28532" x="4911725" y="5183188"/>
          <p14:tracePt t="28540" x="4900613" y="5183188"/>
          <p14:tracePt t="28548" x="4891088" y="5183188"/>
          <p14:tracePt t="28564" x="4881563" y="5194300"/>
          <p14:tracePt t="28676" x="4891088" y="5194300"/>
          <p14:tracePt t="28694" x="4900613" y="5194300"/>
          <p14:tracePt t="28710" x="4911725" y="5194300"/>
          <p14:tracePt t="28716" x="4921250" y="5194300"/>
          <p14:tracePt t="28726" x="4930775" y="5194300"/>
          <p14:tracePt t="28733" x="4951413" y="5194300"/>
          <p14:tracePt t="28751" x="4960938" y="5194300"/>
          <p14:tracePt t="28759" x="4972050" y="5194300"/>
          <p14:tracePt t="28767" x="4981575" y="5194300"/>
          <p14:tracePt t="28775" x="4991100" y="5194300"/>
          <p14:tracePt t="28799" x="5002213" y="5194300"/>
          <p14:tracePt t="28807" x="5011738" y="5194300"/>
          <p14:tracePt t="28815" x="5021263" y="5194300"/>
          <p14:tracePt t="28839" x="5032375" y="5194300"/>
          <p14:tracePt t="28846" x="5041900" y="5183188"/>
          <p14:tracePt t="28862" x="5053013" y="5183188"/>
          <p14:tracePt t="28871" x="5062538" y="5183188"/>
          <p14:tracePt t="28887" x="5083175" y="5183188"/>
          <p14:tracePt t="28896" x="5092700" y="5183188"/>
          <p14:tracePt t="28912" x="5102225" y="5183188"/>
          <p14:tracePt t="28919" x="5113338" y="5183188"/>
          <p14:tracePt t="28959" x="5122863" y="5183188"/>
          <p14:tracePt t="28978" x="5132388" y="5183188"/>
          <p14:tracePt t="28986" x="5143500" y="5183188"/>
          <p14:tracePt t="29001" x="5153025" y="5183188"/>
          <p14:tracePt t="29017" x="5162550" y="5183188"/>
          <p14:tracePt t="29026" x="5173663" y="5183188"/>
          <p14:tracePt t="29033" x="5183188" y="5183188"/>
          <p14:tracePt t="29041" x="5192713" y="5183188"/>
          <p14:tracePt t="29049" x="5203825" y="5183188"/>
          <p14:tracePt t="29057" x="5213350" y="5183188"/>
          <p14:tracePt t="29064" x="5224463" y="5183188"/>
          <p14:tracePt t="29072" x="5233988" y="5183188"/>
          <p14:tracePt t="30429" x="5224463" y="5183188"/>
          <p14:tracePt t="30442" x="5213350" y="5183188"/>
          <p14:tracePt t="30458" x="5203825" y="5183188"/>
          <p14:tracePt t="30474" x="5192713" y="5183188"/>
          <p14:tracePt t="30482" x="5162550" y="5183188"/>
          <p14:tracePt t="30490" x="5143500" y="5183188"/>
          <p14:tracePt t="30498" x="5092700" y="5173663"/>
          <p14:tracePt t="30506" x="5032375" y="5164138"/>
          <p14:tracePt t="30514" x="4972050" y="5164138"/>
          <p14:tracePt t="30522" x="4800600" y="5133975"/>
          <p14:tracePt t="30530" x="4659313" y="5103813"/>
          <p14:tracePt t="30538" x="4446588" y="5053013"/>
          <p14:tracePt t="30546" x="4154488" y="5011738"/>
          <p14:tracePt t="30554" x="4003675" y="5002213"/>
          <p14:tracePt t="30561" x="3730625" y="4941888"/>
          <p14:tracePt t="30570" x="3438525" y="4911725"/>
          <p14:tracePt t="30578" x="3236913" y="4891088"/>
          <p14:tracePt t="30585" x="3136900" y="4860925"/>
          <p14:tracePt t="30594" x="2803525" y="4791075"/>
          <p14:tracePt t="30602" x="2652713" y="4760913"/>
          <p14:tracePt t="30610" x="2541588" y="4730750"/>
          <p14:tracePt t="30618" x="2339975" y="4659313"/>
          <p14:tracePt t="30626" x="2208213" y="4619625"/>
          <p14:tracePt t="30635" x="1976438" y="4527550"/>
          <p14:tracePt t="30642" x="1844675" y="4467225"/>
          <p14:tracePt t="30652" x="1735138" y="4406900"/>
          <p14:tracePt t="30658" x="1603375" y="4346575"/>
          <p14:tracePt t="30668" x="1362075" y="4195763"/>
          <p14:tracePt t="30674" x="1179513" y="4105275"/>
          <p14:tracePt t="30684" x="1038225" y="4003675"/>
          <p14:tracePt t="30692" x="968375" y="3933825"/>
          <p14:tracePt t="30700" x="866775" y="3852863"/>
          <p14:tracePt t="30708" x="806450" y="3781425"/>
          <p14:tracePt t="30716" x="785813" y="3751263"/>
          <p14:tracePt t="30724" x="755650" y="3690938"/>
          <p14:tracePt t="30731" x="736600" y="3570288"/>
          <p14:tracePt t="30739" x="725488" y="3530600"/>
          <p14:tracePt t="30747" x="725488" y="3449638"/>
          <p14:tracePt t="30756" x="715963" y="3359150"/>
          <p14:tracePt t="30763" x="715963" y="3236913"/>
          <p14:tracePt t="30772" x="685800" y="3086100"/>
          <p14:tracePt t="30779" x="665163" y="2995613"/>
          <p14:tracePt t="30788" x="625475" y="2813050"/>
          <p14:tracePt t="30795" x="554038" y="2641600"/>
          <p14:tracePt t="30804" x="484188" y="2490788"/>
          <p14:tracePt t="30812" x="454025" y="2409825"/>
          <p14:tracePt t="30820" x="373063" y="2249488"/>
          <p14:tracePt t="30828" x="322263" y="2168525"/>
          <p14:tracePt t="30836" x="292100" y="2087563"/>
          <p14:tracePt t="30844" x="252413" y="1987550"/>
          <p14:tracePt t="30852" x="241300" y="1955800"/>
          <p14:tracePt t="30860" x="231775" y="1906588"/>
          <p14:tracePt t="30867" x="231775" y="1865313"/>
          <p14:tracePt t="30876" x="231775" y="1825625"/>
          <p14:tracePt t="30884" x="231775" y="1784350"/>
          <p14:tracePt t="30892" x="231775" y="1744663"/>
          <p14:tracePt t="30899" x="231775" y="1714500"/>
          <p14:tracePt t="30908" x="231775" y="1663700"/>
          <p14:tracePt t="30917" x="231775" y="1633538"/>
          <p14:tracePt t="30924" x="231775" y="1603375"/>
          <p14:tracePt t="30934" x="231775" y="1563688"/>
          <p14:tracePt t="30940" x="241300" y="1522413"/>
          <p14:tracePt t="30950" x="241300" y="1482725"/>
          <p14:tracePt t="30958" x="241300" y="1422400"/>
          <p14:tracePt t="30966" x="241300" y="1331913"/>
          <p14:tracePt t="30973" x="241300" y="1270000"/>
          <p14:tracePt t="30982" x="241300" y="1190625"/>
          <p14:tracePt t="30989" x="241300" y="1149350"/>
          <p14:tracePt t="31001" x="241300" y="1089025"/>
          <p14:tracePt t="31005" x="241300" y="998538"/>
          <p14:tracePt t="31013" x="241300" y="938213"/>
          <p14:tracePt t="31022" x="231775" y="857250"/>
          <p14:tracePt t="31029" x="231775" y="787400"/>
          <p14:tracePt t="31037" x="222250" y="706438"/>
          <p14:tracePt t="31045" x="222250" y="665163"/>
          <p14:tracePt t="31053" x="222250" y="595313"/>
          <p14:tracePt t="31061" x="222250" y="534988"/>
          <p14:tracePt t="31069" x="222250" y="474663"/>
          <p14:tracePt t="31077" x="222250" y="363538"/>
          <p14:tracePt t="31085" x="222250" y="273050"/>
          <p14:tracePt t="31093" x="222250" y="211138"/>
          <p14:tracePt t="31102" x="211138" y="131763"/>
          <p14:tracePt t="31109" x="192088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5.3.3 CNN을</a:t>
            </a:r>
            <a:r>
              <a:rPr lang="en-US" altLang="ko-KR"/>
              <a:t> </a:t>
            </a:r>
            <a:r>
              <a:rPr lang="ko-KR" altLang="en-US"/>
              <a:t>깊게 쌓는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1" y="1174182"/>
            <a:ext cx="5886960" cy="5691982"/>
          </a:xfrm>
        </p:spPr>
        <p:txBody>
          <a:bodyPr>
            <a:normAutofit fontScale="77500" lnSpcReduction="20000"/>
          </a:bodyPr>
          <a:lstStyle/>
          <a:p>
            <a:pPr marL="358775" indent="-358775">
              <a:lnSpc>
                <a:spcPct val="110000"/>
              </a:lnSpc>
              <a:buFont typeface="+mj-ea"/>
              <a:buAutoNum type="circleNumDbPlain" startAt="5"/>
              <a:defRPr/>
            </a:pPr>
            <a:r>
              <a:rPr lang="ko-KR" altLang="en-US" dirty="0"/>
              <a:t>이 모델은 이미지를 받아 </a:t>
            </a:r>
            <a:r>
              <a:rPr lang="ko-KR" altLang="en-US" dirty="0" err="1"/>
              <a:t>컨볼루션과</a:t>
            </a:r>
            <a:r>
              <a:rPr lang="ko-KR" altLang="en-US" dirty="0"/>
              <a:t> 배치정규화 층을 거친 다음 여러 </a:t>
            </a:r>
            <a:r>
              <a:rPr lang="ko-KR" altLang="en-US" dirty="0" err="1"/>
              <a:t>BasicBlock</a:t>
            </a:r>
            <a:r>
              <a:rPr lang="ko-KR" altLang="en-US" dirty="0"/>
              <a:t> 층을 통과하고 평균 </a:t>
            </a:r>
            <a:r>
              <a:rPr lang="ko-KR" altLang="en-US" dirty="0" err="1"/>
              <a:t>풀링과</a:t>
            </a:r>
            <a:r>
              <a:rPr lang="ko-KR" altLang="en-US" dirty="0"/>
              <a:t> 신경망을 거쳐 예측을 출력합니다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dirty="0" err="1"/>
              <a:t>방금</a:t>
            </a:r>
            <a:r>
              <a:rPr lang="en-US" altLang="ko-KR" dirty="0"/>
              <a:t> </a:t>
            </a:r>
            <a:r>
              <a:rPr lang="en-US" altLang="ko-KR" dirty="0" err="1"/>
              <a:t>정의한</a:t>
            </a:r>
            <a:r>
              <a:rPr lang="en-US" altLang="ko-KR" dirty="0"/>
              <a:t> </a:t>
            </a:r>
            <a:r>
              <a:rPr lang="en-US" altLang="ko-KR" dirty="0" err="1"/>
              <a:t>BasicBlock</a:t>
            </a:r>
            <a:r>
              <a:rPr lang="en-US" altLang="ko-KR" dirty="0"/>
              <a:t> </a:t>
            </a:r>
            <a:r>
              <a:rPr lang="en-US" altLang="ko-KR" dirty="0" err="1"/>
              <a:t>클래스는</a:t>
            </a:r>
            <a:r>
              <a:rPr lang="en-US" altLang="ko-KR" dirty="0"/>
              <a:t> self._</a:t>
            </a:r>
            <a:r>
              <a:rPr lang="en-US" altLang="ko-KR" dirty="0" err="1"/>
              <a:t>make_layer</a:t>
            </a:r>
            <a:r>
              <a:rPr lang="en-US" altLang="ko-KR" dirty="0"/>
              <a:t>() </a:t>
            </a:r>
            <a:r>
              <a:rPr lang="en-US" altLang="ko-KR" dirty="0" err="1"/>
              <a:t>함수를</a:t>
            </a:r>
            <a:r>
              <a:rPr lang="en-US" altLang="ko-KR" dirty="0"/>
              <a:t> </a:t>
            </a:r>
            <a:r>
              <a:rPr lang="en-US" altLang="ko-KR" dirty="0" err="1"/>
              <a:t>통해</a:t>
            </a:r>
            <a:r>
              <a:rPr lang="en-US" altLang="ko-KR" dirty="0"/>
              <a:t> </a:t>
            </a:r>
            <a:r>
              <a:rPr lang="en-US" altLang="ko-KR" dirty="0" err="1"/>
              <a:t>하나의</a:t>
            </a:r>
            <a:r>
              <a:rPr lang="en-US" altLang="ko-KR" dirty="0"/>
              <a:t> 모</a:t>
            </a:r>
            <a:r>
              <a:rPr lang="ko-KR" altLang="en-US" dirty="0" err="1"/>
              <a:t>듈</a:t>
            </a:r>
            <a:r>
              <a:rPr lang="en-US" altLang="ko-KR" dirty="0"/>
              <a:t>로 </a:t>
            </a:r>
            <a:r>
              <a:rPr lang="en-US" altLang="ko-KR" dirty="0" err="1"/>
              <a:t>객체화되</a:t>
            </a:r>
            <a:r>
              <a:rPr lang="ko-KR" altLang="en-US" dirty="0"/>
              <a:t>어</a:t>
            </a:r>
            <a:r>
              <a:rPr lang="en-US" altLang="ko-KR" dirty="0"/>
              <a:t> </a:t>
            </a:r>
            <a:r>
              <a:rPr lang="en-US" altLang="ko-KR" dirty="0" err="1"/>
              <a:t>우리가</a:t>
            </a:r>
            <a:r>
              <a:rPr lang="en-US" altLang="ko-KR" dirty="0"/>
              <a:t> </a:t>
            </a:r>
            <a:r>
              <a:rPr lang="en-US" altLang="ko-KR" dirty="0" err="1"/>
              <a:t>만들</a:t>
            </a:r>
            <a:r>
              <a:rPr lang="en-US" altLang="ko-KR" dirty="0"/>
              <a:t>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en-US" altLang="ko-KR" dirty="0" err="1"/>
              <a:t>모델의</a:t>
            </a:r>
            <a:r>
              <a:rPr lang="en-US" altLang="ko-KR" dirty="0"/>
              <a:t> </a:t>
            </a:r>
            <a:r>
              <a:rPr lang="en-US" altLang="ko-KR" dirty="0" err="1"/>
              <a:t>주요</a:t>
            </a:r>
            <a:r>
              <a:rPr lang="en-US" altLang="ko-KR" dirty="0"/>
              <a:t> </a:t>
            </a:r>
            <a:r>
              <a:rPr lang="en-US" altLang="ko-KR" dirty="0" err="1"/>
              <a:t>층을</a:t>
            </a:r>
            <a:r>
              <a:rPr lang="en-US" altLang="ko-KR" dirty="0"/>
              <a:t> </a:t>
            </a:r>
            <a:r>
              <a:rPr lang="en-US" altLang="ko-KR" dirty="0" err="1"/>
              <a:t>이룹니다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dirty="0"/>
              <a:t>self._</a:t>
            </a:r>
            <a:r>
              <a:rPr lang="en-US" altLang="ko-KR" dirty="0" err="1"/>
              <a:t>make_layer</a:t>
            </a:r>
            <a:r>
              <a:rPr lang="en-US" altLang="ko-KR" dirty="0"/>
              <a:t>() </a:t>
            </a:r>
            <a:r>
              <a:rPr lang="en-US" altLang="ko-KR" dirty="0" err="1"/>
              <a:t>함수는</a:t>
            </a:r>
            <a:r>
              <a:rPr lang="en-US" altLang="ko-KR" dirty="0"/>
              <a:t> </a:t>
            </a:r>
            <a:r>
              <a:rPr lang="en-US" altLang="ko-KR" dirty="0" err="1"/>
              <a:t>파이토치의</a:t>
            </a:r>
            <a:r>
              <a:rPr lang="en-US" altLang="ko-KR" dirty="0"/>
              <a:t> </a:t>
            </a:r>
            <a:r>
              <a:rPr lang="en-US" altLang="ko-KR" dirty="0" err="1"/>
              <a:t>nn.Sequential</a:t>
            </a:r>
            <a:r>
              <a:rPr lang="en-US" altLang="ko-KR" dirty="0"/>
              <a:t> </a:t>
            </a:r>
            <a:r>
              <a:rPr lang="en-US" altLang="ko-KR" dirty="0" err="1"/>
              <a:t>도구로</a:t>
            </a:r>
            <a:r>
              <a:rPr lang="en-US" altLang="ko-KR" dirty="0"/>
              <a:t> </a:t>
            </a:r>
            <a:r>
              <a:rPr lang="en-US" altLang="ko-KR" dirty="0" err="1"/>
              <a:t>여러</a:t>
            </a:r>
            <a:r>
              <a:rPr lang="en-US" altLang="ko-KR" dirty="0"/>
              <a:t> </a:t>
            </a:r>
            <a:r>
              <a:rPr lang="en-US" altLang="ko-KR" dirty="0" err="1"/>
              <a:t>BasicBlock을</a:t>
            </a:r>
            <a:r>
              <a:rPr lang="ko-KR" altLang="en-US" dirty="0"/>
              <a:t> </a:t>
            </a:r>
            <a:r>
              <a:rPr lang="en-US" altLang="ko-KR" dirty="0"/>
              <a:t>모</a:t>
            </a:r>
            <a:r>
              <a:rPr lang="ko-KR" altLang="en-US" dirty="0" err="1"/>
              <a:t>듈</a:t>
            </a:r>
            <a:r>
              <a:rPr lang="ko-KR" altLang="en-US" dirty="0"/>
              <a:t> </a:t>
            </a:r>
            <a:r>
              <a:rPr lang="en-US" altLang="ko-KR" dirty="0" err="1"/>
              <a:t>하나로</a:t>
            </a:r>
            <a:r>
              <a:rPr lang="ko-KR" altLang="en-US" dirty="0"/>
              <a:t> </a:t>
            </a:r>
            <a:r>
              <a:rPr lang="en-US" altLang="ko-KR" dirty="0" err="1"/>
              <a:t>묶어주는</a:t>
            </a:r>
            <a:r>
              <a:rPr lang="en-US" altLang="ko-KR" dirty="0"/>
              <a:t> </a:t>
            </a:r>
            <a:r>
              <a:rPr lang="en-US" altLang="ko-KR" dirty="0" err="1"/>
              <a:t>역할을</a:t>
            </a:r>
            <a:r>
              <a:rPr lang="ko-KR" altLang="en-US" dirty="0"/>
              <a:t> </a:t>
            </a:r>
            <a:r>
              <a:rPr lang="en-US" altLang="ko-KR" dirty="0" err="1"/>
              <a:t>합니다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dirty="0"/>
              <a:t>self._</a:t>
            </a:r>
            <a:r>
              <a:rPr lang="en-US" altLang="ko-KR" dirty="0" err="1"/>
              <a:t>make_layer</a:t>
            </a:r>
            <a:r>
              <a:rPr lang="en-US" altLang="ko-KR" dirty="0"/>
              <a:t>() </a:t>
            </a:r>
            <a:r>
              <a:rPr lang="en-US" altLang="ko-KR" dirty="0" err="1"/>
              <a:t>함수가</a:t>
            </a:r>
            <a:r>
              <a:rPr lang="ko-KR" altLang="en-US" dirty="0"/>
              <a:t> </a:t>
            </a:r>
            <a:r>
              <a:rPr lang="en-US" altLang="ko-KR" dirty="0" err="1"/>
              <a:t>반환한</a:t>
            </a:r>
            <a:r>
              <a:rPr lang="ko-KR" altLang="en-US" dirty="0"/>
              <a:t> </a:t>
            </a:r>
            <a:r>
              <a:rPr lang="en-US" altLang="ko-KR" dirty="0"/>
              <a:t>self.layer1과 </a:t>
            </a:r>
            <a:r>
              <a:rPr lang="en-US" altLang="ko-KR" dirty="0" err="1"/>
              <a:t>같은</a:t>
            </a:r>
            <a:r>
              <a:rPr lang="en-US" altLang="ko-KR" dirty="0"/>
              <a:t> </a:t>
            </a:r>
            <a:r>
              <a:rPr lang="en-US" altLang="ko-KR" dirty="0" err="1"/>
              <a:t>객체는</a:t>
            </a:r>
            <a:r>
              <a:rPr lang="en-US" altLang="ko-KR" dirty="0"/>
              <a:t> </a:t>
            </a:r>
            <a:r>
              <a:rPr lang="en-US" altLang="ko-KR" dirty="0" err="1"/>
              <a:t>컨볼루션</a:t>
            </a:r>
            <a:r>
              <a:rPr lang="en-US" altLang="ko-KR" dirty="0"/>
              <a:t> </a:t>
            </a:r>
            <a:r>
              <a:rPr lang="en-US" altLang="ko-KR" dirty="0" err="1"/>
              <a:t>계층과</a:t>
            </a:r>
            <a:r>
              <a:rPr lang="en-US" altLang="ko-KR" dirty="0"/>
              <a:t> </a:t>
            </a:r>
            <a:r>
              <a:rPr lang="en-US" altLang="ko-KR" dirty="0" err="1"/>
              <a:t>마찬가지로</a:t>
            </a:r>
            <a:r>
              <a:rPr lang="en-US" altLang="ko-KR" dirty="0"/>
              <a:t> 모</a:t>
            </a:r>
            <a:r>
              <a:rPr lang="ko-KR" altLang="en-US" dirty="0" err="1"/>
              <a:t>듈</a:t>
            </a:r>
            <a:r>
              <a:rPr lang="en-US" altLang="ko-KR" dirty="0"/>
              <a:t>로</a:t>
            </a:r>
            <a:r>
              <a:rPr lang="ko-KR" altLang="en-US" dirty="0"/>
              <a:t> 취</a:t>
            </a:r>
            <a:r>
              <a:rPr lang="en-US" altLang="ko-KR" dirty="0"/>
              <a:t>급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dirty="0" err="1"/>
              <a:t>self.in_plains</a:t>
            </a:r>
            <a:r>
              <a:rPr lang="en-US" altLang="ko-KR" dirty="0"/>
              <a:t> </a:t>
            </a:r>
            <a:r>
              <a:rPr lang="en-US" altLang="ko-KR" dirty="0" err="1"/>
              <a:t>변수는</a:t>
            </a:r>
            <a:r>
              <a:rPr lang="en-US" altLang="ko-KR" dirty="0"/>
              <a:t> self._</a:t>
            </a:r>
            <a:r>
              <a:rPr lang="en-US" altLang="ko-KR" dirty="0" err="1"/>
              <a:t>make_layer</a:t>
            </a:r>
            <a:r>
              <a:rPr lang="en-US" altLang="ko-KR" dirty="0"/>
              <a:t>()</a:t>
            </a:r>
            <a:r>
              <a:rPr lang="ko-KR" altLang="en-US" dirty="0"/>
              <a:t> 함</a:t>
            </a:r>
            <a:r>
              <a:rPr lang="en-US" altLang="ko-KR" dirty="0" err="1"/>
              <a:t>수에서</a:t>
            </a:r>
            <a:r>
              <a:rPr lang="en-US" altLang="ko-KR" dirty="0"/>
              <a:t> 각 </a:t>
            </a:r>
            <a:r>
              <a:rPr lang="en-US" altLang="ko-KR" dirty="0" err="1"/>
              <a:t>층을</a:t>
            </a:r>
            <a:r>
              <a:rPr lang="en-US" altLang="ko-KR" dirty="0"/>
              <a:t> </a:t>
            </a:r>
            <a:r>
              <a:rPr lang="en-US" altLang="ko-KR" dirty="0" err="1"/>
              <a:t>만들</a:t>
            </a:r>
            <a:r>
              <a:rPr lang="en-US" altLang="ko-KR" dirty="0"/>
              <a:t> 때 </a:t>
            </a:r>
            <a:r>
              <a:rPr lang="en-US" altLang="ko-KR" dirty="0" err="1"/>
              <a:t>전층의</a:t>
            </a:r>
            <a:r>
              <a:rPr lang="en-US" altLang="ko-KR" dirty="0"/>
              <a:t> </a:t>
            </a:r>
            <a:r>
              <a:rPr lang="en-US" altLang="ko-KR" dirty="0" err="1"/>
              <a:t>채널</a:t>
            </a:r>
            <a:r>
              <a:rPr lang="en-US" altLang="ko-KR" dirty="0"/>
              <a:t> </a:t>
            </a:r>
            <a:r>
              <a:rPr lang="en-US" altLang="ko-KR" dirty="0" err="1"/>
              <a:t>출력값을</a:t>
            </a:r>
            <a:r>
              <a:rPr lang="en-US" altLang="ko-KR" dirty="0"/>
              <a:t> </a:t>
            </a:r>
            <a:r>
              <a:rPr lang="en-US" altLang="ko-KR" dirty="0" err="1"/>
              <a:t>기록하는</a:t>
            </a:r>
            <a:r>
              <a:rPr lang="en-US" altLang="ko-KR" dirty="0"/>
              <a:t> 데 </a:t>
            </a:r>
            <a:r>
              <a:rPr lang="en-US" altLang="ko-KR" dirty="0" err="1"/>
              <a:t>쓰입니다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dirty="0"/>
              <a:t>layer1 </a:t>
            </a:r>
            <a:r>
              <a:rPr lang="en-US" altLang="ko-KR" dirty="0" err="1"/>
              <a:t>층이</a:t>
            </a:r>
            <a:r>
              <a:rPr lang="en-US" altLang="ko-KR" dirty="0"/>
              <a:t> </a:t>
            </a:r>
            <a:r>
              <a:rPr lang="en-US" altLang="ko-KR" dirty="0" err="1"/>
              <a:t>입력받는</a:t>
            </a:r>
            <a:r>
              <a:rPr lang="en-US" altLang="ko-KR" dirty="0"/>
              <a:t> </a:t>
            </a:r>
            <a:r>
              <a:rPr lang="en-US" altLang="ko-KR" dirty="0" err="1"/>
              <a:t>채널의</a:t>
            </a:r>
            <a:r>
              <a:rPr lang="en-US" altLang="ko-KR" dirty="0"/>
              <a:t> </a:t>
            </a:r>
            <a:r>
              <a:rPr lang="en-US" altLang="ko-KR" dirty="0" err="1"/>
              <a:t>개수가</a:t>
            </a:r>
            <a:r>
              <a:rPr lang="en-US" altLang="ko-KR" dirty="0"/>
              <a:t> 16개</a:t>
            </a:r>
            <a:r>
              <a:rPr lang="ko-KR" altLang="en-US" dirty="0" err="1"/>
              <a:t>였으</a:t>
            </a:r>
            <a:r>
              <a:rPr lang="en-US" altLang="ko-KR" dirty="0"/>
              <a:t>니 16으로 </a:t>
            </a:r>
            <a:r>
              <a:rPr lang="en-US" altLang="ko-KR" dirty="0" err="1"/>
              <a:t>초기화해줍니다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각 층의 입력과 출력을 보면 첫 </a:t>
            </a:r>
            <a:r>
              <a:rPr lang="ko-KR" altLang="en-US" dirty="0" err="1"/>
              <a:t>self.conv</a:t>
            </a:r>
            <a:r>
              <a:rPr lang="en-US" altLang="ko-KR" dirty="0"/>
              <a:t>1</a:t>
            </a:r>
            <a:r>
              <a:rPr lang="ko-KR" altLang="en-US" dirty="0"/>
              <a:t> 층은 3 × </a:t>
            </a:r>
            <a:r>
              <a:rPr lang="en-US" altLang="ko-KR" dirty="0"/>
              <a:t>3</a:t>
            </a:r>
            <a:r>
              <a:rPr lang="ko-KR" altLang="en-US" dirty="0"/>
              <a:t>의 커널 크기를 가지며 이미지가 갖고 있던 RGB 색의 채널을 16개로 만듭니다.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 err="1"/>
              <a:t>layer</a:t>
            </a:r>
            <a:r>
              <a:rPr lang="en-US" altLang="ko-KR" dirty="0"/>
              <a:t>1</a:t>
            </a:r>
            <a:r>
              <a:rPr lang="ko-KR" altLang="en-US" dirty="0"/>
              <a:t>을 지나고 나면 똑같이 16 × 32 × 32 크기의 </a:t>
            </a:r>
            <a:r>
              <a:rPr lang="ko-KR" altLang="en-US" dirty="0" err="1"/>
              <a:t>텐서를</a:t>
            </a:r>
            <a:r>
              <a:rPr lang="ko-KR" altLang="en-US" dirty="0"/>
              <a:t> 갖게 되고, layer2 이후엔 32 × 16 × </a:t>
            </a:r>
            <a:r>
              <a:rPr lang="en-US" altLang="ko-KR" dirty="0"/>
              <a:t>16</a:t>
            </a:r>
            <a:r>
              <a:rPr lang="ko-KR" altLang="en-US" dirty="0"/>
              <a:t> 크기의 </a:t>
            </a:r>
            <a:r>
              <a:rPr lang="ko-KR" altLang="en-US" dirty="0" err="1"/>
              <a:t>텐서</a:t>
            </a:r>
            <a:r>
              <a:rPr lang="ko-KR" altLang="en-US" dirty="0"/>
              <a:t>, layer3을 거치곤 64 × 8 × 8 크기의 </a:t>
            </a:r>
            <a:r>
              <a:rPr lang="ko-KR" altLang="en-US" dirty="0" err="1"/>
              <a:t>텐서를</a:t>
            </a:r>
            <a:r>
              <a:rPr lang="ko-KR" altLang="en-US" dirty="0"/>
              <a:t> 갖게 됩니다.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마지막으로 평균 풀링으로 </a:t>
            </a:r>
            <a:r>
              <a:rPr lang="ko-KR" altLang="en-US" dirty="0" err="1"/>
              <a:t>텐서에</a:t>
            </a:r>
            <a:r>
              <a:rPr lang="ko-KR" altLang="en-US" dirty="0"/>
              <a:t> 있는 원소의 개수를 64 개로 만든 후, 64개의 입력을 받아 레이블마다 </a:t>
            </a:r>
            <a:r>
              <a:rPr lang="ko-KR" altLang="en-US" dirty="0" err="1"/>
              <a:t>예측값을</a:t>
            </a:r>
            <a:r>
              <a:rPr lang="ko-KR" altLang="en-US" dirty="0"/>
              <a:t> 내게 됩니다.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843DD8-9478-46D6-8EEB-0306F31194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05040" y="2057423"/>
            <a:ext cx="5886960" cy="3132092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A7F395A2-8911-49A4-B55B-E3BD5C753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0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2" x="8308975" y="4246563"/>
          <p14:tracePt t="636" x="8299450" y="4246563"/>
          <p14:tracePt t="645" x="8289925" y="4246563"/>
          <p14:tracePt t="660" x="8269288" y="4246563"/>
          <p14:tracePt t="667" x="8239125" y="4246563"/>
          <p14:tracePt t="675" x="8208963" y="4246563"/>
          <p14:tracePt t="683" x="8148638" y="4246563"/>
          <p14:tracePt t="691" x="8107363" y="4246563"/>
          <p14:tracePt t="699" x="8037513" y="4235450"/>
          <p14:tracePt t="707" x="7905750" y="4216400"/>
          <p14:tracePt t="715" x="7754938" y="4184650"/>
          <p14:tracePt t="723" x="7613650" y="4144963"/>
          <p14:tracePt t="731" x="7372350" y="4084638"/>
          <p14:tracePt t="739" x="7180263" y="4044950"/>
          <p14:tracePt t="747" x="6816725" y="3922713"/>
          <p14:tracePt t="757" x="6503988" y="3811588"/>
          <p14:tracePt t="763" x="6262688" y="3741738"/>
          <p14:tracePt t="773" x="6061075" y="3651250"/>
          <p14:tracePt t="779" x="5697538" y="3519488"/>
          <p14:tracePt t="789" x="5616575" y="3479800"/>
          <p14:tracePt t="797" x="5435600" y="3378200"/>
          <p14:tracePt t="805" x="5224463" y="3278188"/>
          <p14:tracePt t="813" x="5122863" y="3217863"/>
          <p14:tracePt t="821" x="5021263" y="3155950"/>
          <p14:tracePt t="829" x="4930775" y="3086100"/>
          <p14:tracePt t="837" x="4860925" y="3035300"/>
          <p14:tracePt t="845" x="4810125" y="2974975"/>
          <p14:tracePt t="853" x="4729163" y="2905125"/>
          <p14:tracePt t="861" x="4659313" y="2833688"/>
          <p14:tracePt t="869" x="4587875" y="2803525"/>
          <p14:tracePt t="877" x="4508500" y="2722563"/>
          <p14:tracePt t="885" x="4367213" y="2622550"/>
          <p14:tracePt t="893" x="4295775" y="2562225"/>
          <p14:tracePt t="902" x="4154488" y="2451100"/>
          <p14:tracePt t="909" x="4073525" y="2400300"/>
          <p14:tracePt t="917" x="4003675" y="2360613"/>
          <p14:tracePt t="937" x="3802063" y="2208213"/>
          <p14:tracePt t="941" x="3711575" y="2147888"/>
          <p14:tracePt t="949" x="3630613" y="2097088"/>
          <p14:tracePt t="957" x="3540125" y="2036763"/>
          <p14:tracePt t="965" x="3479800" y="1997075"/>
          <p14:tracePt t="973" x="3429000" y="1955800"/>
          <p14:tracePt t="981" x="3368675" y="1936750"/>
          <p14:tracePt t="989" x="3317875" y="1895475"/>
          <p14:tracePt t="997" x="3287713" y="1885950"/>
          <p14:tracePt t="1005" x="3236913" y="1855788"/>
          <p14:tracePt t="1013" x="3186113" y="1835150"/>
          <p14:tracePt t="1021" x="3167063" y="1825625"/>
          <p14:tracePt t="1029" x="3136900" y="1795463"/>
          <p14:tracePt t="1037" x="3116263" y="1795463"/>
          <p14:tracePt t="1045" x="3095625" y="1784350"/>
          <p14:tracePt t="1055" x="3074988" y="1765300"/>
          <p14:tracePt t="1061" x="3065463" y="1754188"/>
          <p14:tracePt t="1071" x="3025775" y="1744663"/>
          <p14:tracePt t="1079" x="2995613" y="1735138"/>
          <p14:tracePt t="1087" x="2954338" y="1714500"/>
          <p14:tracePt t="1095" x="2924175" y="1704975"/>
          <p14:tracePt t="1103" x="2903538" y="1693863"/>
          <p14:tracePt t="1111" x="2873375" y="1684338"/>
          <p14:tracePt t="1119" x="2854325" y="1684338"/>
          <p14:tracePt t="1127" x="2824163" y="1684338"/>
          <p14:tracePt t="1135" x="2794000" y="1663700"/>
          <p14:tracePt t="1143" x="2763838" y="1663700"/>
          <p14:tracePt t="1151" x="2722563" y="1654175"/>
          <p14:tracePt t="1159" x="2662238" y="1654175"/>
          <p14:tracePt t="1167" x="2601913" y="1644650"/>
          <p14:tracePt t="1175" x="2571750" y="1633538"/>
          <p14:tracePt t="1184" x="2511425" y="1624013"/>
          <p14:tracePt t="1191" x="2439988" y="1624013"/>
          <p14:tracePt t="1199" x="2370138" y="1612900"/>
          <p14:tracePt t="1207" x="2319338" y="1612900"/>
          <p14:tracePt t="1215" x="2259013" y="1603375"/>
          <p14:tracePt t="1223" x="2208213" y="1593850"/>
          <p14:tracePt t="1231" x="2178050" y="1593850"/>
          <p14:tracePt t="1239" x="2147888" y="1593850"/>
          <p14:tracePt t="1247" x="2117725" y="1593850"/>
          <p14:tracePt t="1255" x="2097088" y="1593850"/>
          <p14:tracePt t="1271" x="2087563" y="1593850"/>
          <p14:tracePt t="1337" x="2078038" y="1593850"/>
          <p14:tracePt t="1353" x="2066925" y="1593850"/>
          <p14:tracePt t="1378" x="2057400" y="1593850"/>
          <p14:tracePt t="1394" x="2047875" y="1593850"/>
          <p14:tracePt t="1410" x="2036763" y="1593850"/>
          <p14:tracePt t="1417" x="2027238" y="1593850"/>
          <p14:tracePt t="1426" x="2027238" y="1582738"/>
          <p14:tracePt t="1532" x="2027238" y="1573213"/>
          <p14:tracePt t="1570" x="2027238" y="1563688"/>
          <p14:tracePt t="1627" x="2027238" y="1552575"/>
          <p14:tracePt t="1669" x="2036763" y="1552575"/>
          <p14:tracePt t="1847" x="2047875" y="1552575"/>
          <p14:tracePt t="1913" x="2047875" y="1543050"/>
          <p14:tracePt t="1921" x="2057400" y="1543050"/>
          <p14:tracePt t="1943" x="2066925" y="1543050"/>
          <p14:tracePt t="1951" x="2078038" y="1533525"/>
          <p14:tracePt t="1959" x="2097088" y="1533525"/>
          <p14:tracePt t="1967" x="2127250" y="1522413"/>
          <p14:tracePt t="1974" x="2147888" y="1512888"/>
          <p14:tracePt t="1982" x="2178050" y="1512888"/>
          <p14:tracePt t="1990" x="2187575" y="1503363"/>
          <p14:tracePt t="1998" x="2208213" y="1492250"/>
          <p14:tracePt t="2006" x="2228850" y="1492250"/>
          <p14:tracePt t="2015" x="2249488" y="1492250"/>
          <p14:tracePt t="2021" x="2259013" y="1492250"/>
          <p14:tracePt t="2030" x="2268538" y="1492250"/>
          <p14:tracePt t="2037" x="2298700" y="1492250"/>
          <p14:tracePt t="2046" x="2319338" y="1492250"/>
          <p14:tracePt t="2053" x="2359025" y="1492250"/>
          <p14:tracePt t="2061" x="2400300" y="1492250"/>
          <p14:tracePt t="2069" x="2439988" y="1492250"/>
          <p14:tracePt t="2077" x="2490788" y="1503363"/>
          <p14:tracePt t="2085" x="2520950" y="1503363"/>
          <p14:tracePt t="2093" x="2571750" y="1512888"/>
          <p14:tracePt t="2101" x="2601913" y="1522413"/>
          <p14:tracePt t="2109" x="2641600" y="1522413"/>
          <p14:tracePt t="2117" x="2662238" y="1533525"/>
          <p14:tracePt t="2125" x="2682875" y="1533525"/>
          <p14:tracePt t="2133" x="2692400" y="1533525"/>
          <p14:tracePt t="3487" x="2722563" y="1533525"/>
          <p14:tracePt t="3495" x="2752725" y="1512888"/>
          <p14:tracePt t="3503" x="2833688" y="1492250"/>
          <p14:tracePt t="3511" x="2894013" y="1482725"/>
          <p14:tracePt t="3518" x="2935288" y="1482725"/>
          <p14:tracePt t="3527" x="3025775" y="1462088"/>
          <p14:tracePt t="3534" x="3086100" y="1452563"/>
          <p14:tracePt t="3543" x="3176588" y="1441450"/>
          <p14:tracePt t="3550" x="3257550" y="1422400"/>
          <p14:tracePt t="3559" x="3338513" y="1422400"/>
          <p14:tracePt t="3566" x="3378200" y="1411288"/>
          <p14:tracePt t="3575" x="3438525" y="1411288"/>
          <p14:tracePt t="3584" x="3479800" y="1401763"/>
          <p14:tracePt t="3591" x="3509963" y="1401763"/>
          <p14:tracePt t="3600" x="3529013" y="1401763"/>
          <p14:tracePt t="3609" x="3540125" y="1392238"/>
          <p14:tracePt t="4244" x="3549650" y="1392238"/>
          <p14:tracePt t="4252" x="3579813" y="1392238"/>
          <p14:tracePt t="4260" x="3609975" y="1392238"/>
          <p14:tracePt t="4268" x="3681413" y="1401763"/>
          <p14:tracePt t="4277" x="3781425" y="1401763"/>
          <p14:tracePt t="4285" x="3871913" y="1401763"/>
          <p14:tracePt t="4293" x="3932238" y="1411288"/>
          <p14:tracePt t="4301" x="4054475" y="1411288"/>
          <p14:tracePt t="4308" x="4144963" y="1422400"/>
          <p14:tracePt t="4317" x="4275138" y="1422400"/>
          <p14:tracePt t="4325" x="4416425" y="1452563"/>
          <p14:tracePt t="4333" x="4508500" y="1452563"/>
          <p14:tracePt t="4341" x="4618038" y="1452563"/>
          <p14:tracePt t="4349" x="4699000" y="1452563"/>
          <p14:tracePt t="4357" x="4740275" y="1452563"/>
          <p14:tracePt t="4364" x="4770438" y="1452563"/>
          <p14:tracePt t="4373" x="4789488" y="1452563"/>
          <p14:tracePt t="4380" x="4800600" y="1452563"/>
          <p14:tracePt t="5117" x="4810125" y="1452563"/>
          <p14:tracePt t="5125" x="4830763" y="1452563"/>
          <p14:tracePt t="5134" x="4840288" y="1452563"/>
          <p14:tracePt t="5139" x="4849813" y="1452563"/>
          <p14:tracePt t="5150" x="4881563" y="1452563"/>
          <p14:tracePt t="5155" x="4911725" y="1452563"/>
          <p14:tracePt t="5166" x="4941888" y="1452563"/>
          <p14:tracePt t="5170" x="4960938" y="1452563"/>
          <p14:tracePt t="5178" x="4991100" y="1452563"/>
          <p14:tracePt t="5186" x="5011738" y="1452563"/>
          <p14:tracePt t="5194" x="5041900" y="1452563"/>
          <p14:tracePt t="5202" x="5083175" y="1452563"/>
          <p14:tracePt t="5210" x="5113338" y="1452563"/>
          <p14:tracePt t="5218" x="5143500" y="1452563"/>
          <p14:tracePt t="5226" x="5173663" y="1452563"/>
          <p14:tracePt t="5234" x="5203825" y="1452563"/>
          <p14:tracePt t="5242" x="5233988" y="1452563"/>
          <p14:tracePt t="5251" x="5273675" y="1452563"/>
          <p14:tracePt t="5258" x="5303838" y="1452563"/>
          <p14:tracePt t="5268" x="5324475" y="1452563"/>
          <p14:tracePt t="5274" x="5345113" y="1452563"/>
          <p14:tracePt t="5285" x="5364163" y="1452563"/>
          <p14:tracePt t="5292" x="5375275" y="1452563"/>
          <p14:tracePt t="5300" x="5384800" y="1441450"/>
          <p14:tracePt t="5308" x="5395913" y="1441450"/>
          <p14:tracePt t="5413" x="5405438" y="1441450"/>
          <p14:tracePt t="5428" x="5414963" y="1441450"/>
          <p14:tracePt t="5445" x="5435600" y="1441450"/>
          <p14:tracePt t="5453" x="5465763" y="1441450"/>
          <p14:tracePt t="5460" x="5495925" y="1441450"/>
          <p14:tracePt t="5469" x="5535613" y="1441450"/>
          <p14:tracePt t="5476" x="5586413" y="1441450"/>
          <p14:tracePt t="5485" x="5627688" y="1441450"/>
          <p14:tracePt t="5492" x="5676900" y="1441450"/>
          <p14:tracePt t="5501" x="5757863" y="1452563"/>
          <p14:tracePt t="5508" x="5818188" y="1452563"/>
          <p14:tracePt t="5516" x="5878513" y="1452563"/>
          <p14:tracePt t="5524" x="5919788" y="1452563"/>
          <p14:tracePt t="5533" x="5949950" y="1452563"/>
          <p14:tracePt t="5542" x="5970588" y="1452563"/>
          <p14:tracePt t="5558" x="5980113" y="1452563"/>
          <p14:tracePt t="5899" x="5970588" y="1462088"/>
          <p14:tracePt t="5907" x="5959475" y="1462088"/>
          <p14:tracePt t="5915" x="5940425" y="1473200"/>
          <p14:tracePt t="5922" x="5929313" y="1473200"/>
          <p14:tracePt t="5931" x="5889625" y="1492250"/>
          <p14:tracePt t="5937" x="5848350" y="1503363"/>
          <p14:tracePt t="5944" x="5808663" y="1512888"/>
          <p14:tracePt t="5952" x="5778500" y="1512888"/>
          <p14:tracePt t="5960" x="5748338" y="1522413"/>
          <p14:tracePt t="5968" x="5707063" y="1522413"/>
          <p14:tracePt t="5976" x="5657850" y="1533525"/>
          <p14:tracePt t="5984" x="5627688" y="1552575"/>
          <p14:tracePt t="5993" x="5607050" y="1552575"/>
          <p14:tracePt t="6000" x="5586413" y="1552575"/>
          <p14:tracePt t="6016" x="5567363" y="1563688"/>
          <p14:tracePt t="6024" x="5556250" y="1563688"/>
          <p14:tracePt t="6032" x="5546725" y="1563688"/>
          <p14:tracePt t="6040" x="5535613" y="1573213"/>
          <p14:tracePt t="6048" x="5526088" y="1582738"/>
          <p14:tracePt t="6056" x="5505450" y="1582738"/>
          <p14:tracePt t="6064" x="5486400" y="1593850"/>
          <p14:tracePt t="6072" x="5445125" y="1593850"/>
          <p14:tracePt t="6082" x="5405438" y="1603375"/>
          <p14:tracePt t="6088" x="5303838" y="1633538"/>
          <p14:tracePt t="6098" x="5173663" y="1644650"/>
          <p14:tracePt t="6104" x="5053013" y="1663700"/>
          <p14:tracePt t="6114" x="4951413" y="1693863"/>
          <p14:tracePt t="6120" x="4800600" y="1704975"/>
          <p14:tracePt t="6130" x="4689475" y="1714500"/>
          <p14:tracePt t="6136" x="4548188" y="1744663"/>
          <p14:tracePt t="6146" x="4497388" y="1744663"/>
          <p14:tracePt t="6154" x="4305300" y="1765300"/>
          <p14:tracePt t="6162" x="4154488" y="1784350"/>
          <p14:tracePt t="6170" x="4043363" y="1795463"/>
          <p14:tracePt t="6178" x="3902075" y="1795463"/>
          <p14:tracePt t="6186" x="3832225" y="1795463"/>
          <p14:tracePt t="6194" x="3660775" y="1795463"/>
          <p14:tracePt t="6202" x="3570288" y="1804988"/>
          <p14:tracePt t="6210" x="3489325" y="1804988"/>
          <p14:tracePt t="6218" x="3398838" y="1804988"/>
          <p14:tracePt t="6226" x="3317875" y="1804988"/>
          <p14:tracePt t="6235" x="3236913" y="1804988"/>
          <p14:tracePt t="6242" x="3167063" y="1804988"/>
          <p14:tracePt t="6250" x="3065463" y="1804988"/>
          <p14:tracePt t="6258" x="3014663" y="1804988"/>
          <p14:tracePt t="6267" x="2984500" y="1804988"/>
          <p14:tracePt t="6275" x="2935288" y="1804988"/>
          <p14:tracePt t="6282" x="2894013" y="1804988"/>
          <p14:tracePt t="6291" x="2854325" y="1804988"/>
          <p14:tracePt t="6298" x="2824163" y="1804988"/>
          <p14:tracePt t="6306" x="2782888" y="1804988"/>
          <p14:tracePt t="6314" x="2722563" y="1804988"/>
          <p14:tracePt t="6322" x="2682875" y="1804988"/>
          <p14:tracePt t="6330" x="2641600" y="1795463"/>
          <p14:tracePt t="6338" x="2611438" y="1795463"/>
          <p14:tracePt t="6346" x="2551113" y="1784350"/>
          <p14:tracePt t="6354" x="2490788" y="1784350"/>
          <p14:tracePt t="6363" x="2451100" y="1784350"/>
          <p14:tracePt t="6370" x="2390775" y="1774825"/>
          <p14:tracePt t="6378" x="2349500" y="1774825"/>
          <p14:tracePt t="6386" x="2309813" y="1765300"/>
          <p14:tracePt t="6394" x="2279650" y="1765300"/>
          <p14:tracePt t="6402" x="2259013" y="1765300"/>
          <p14:tracePt t="6412" x="2238375" y="1765300"/>
          <p14:tracePt t="6420" x="2228850" y="1754188"/>
          <p14:tracePt t="6428" x="2219325" y="1754188"/>
          <p14:tracePt t="6444" x="2219325" y="1744663"/>
          <p14:tracePt t="6508" x="2208213" y="1744663"/>
          <p14:tracePt t="6548" x="2198688" y="1744663"/>
          <p14:tracePt t="6607" x="2198688" y="1735138"/>
          <p14:tracePt t="7306" x="2208213" y="1735138"/>
          <p14:tracePt t="7322" x="2208213" y="1724025"/>
          <p14:tracePt t="7331" x="2228850" y="1724025"/>
          <p14:tracePt t="7340" x="2238375" y="1714500"/>
          <p14:tracePt t="7347" x="2259013" y="1704975"/>
          <p14:tracePt t="7355" x="2268538" y="1704975"/>
          <p14:tracePt t="7362" x="2268538" y="1693863"/>
          <p14:tracePt t="7370" x="2279650" y="1693863"/>
          <p14:tracePt t="7378" x="2289175" y="1684338"/>
          <p14:tracePt t="7386" x="2298700" y="1684338"/>
          <p14:tracePt t="7403" x="2309813" y="1684338"/>
          <p14:tracePt t="7410" x="2319338" y="1684338"/>
          <p14:tracePt t="7419" x="2319338" y="1674813"/>
          <p14:tracePt t="7450" x="2328863" y="1674813"/>
          <p14:tracePt t="7985" x="2339975" y="1674813"/>
          <p14:tracePt t="7991" x="2339975" y="1663700"/>
          <p14:tracePt t="7999" x="2349500" y="1663700"/>
          <p14:tracePt t="8007" x="2359025" y="1663700"/>
          <p14:tracePt t="8015" x="2370138" y="1663700"/>
          <p14:tracePt t="8023" x="2390775" y="1663700"/>
          <p14:tracePt t="8047" x="2400300" y="1663700"/>
          <p14:tracePt t="8055" x="2409825" y="1663700"/>
          <p14:tracePt t="8062" x="2420938" y="1663700"/>
          <p14:tracePt t="8071" x="2430463" y="1663700"/>
          <p14:tracePt t="8087" x="2439988" y="1663700"/>
          <p14:tracePt t="8281" x="2451100" y="1663700"/>
          <p14:tracePt t="8289" x="2460625" y="1663700"/>
          <p14:tracePt t="8297" x="2481263" y="1663700"/>
          <p14:tracePt t="8305" x="2490788" y="1674813"/>
          <p14:tracePt t="8313" x="2511425" y="1674813"/>
          <p14:tracePt t="8320" x="2541588" y="1674813"/>
          <p14:tracePt t="8328" x="2581275" y="1674813"/>
          <p14:tracePt t="8336" x="2632075" y="1674813"/>
          <p14:tracePt t="8344" x="2671763" y="1674813"/>
          <p14:tracePt t="8352" x="2713038" y="1674813"/>
          <p14:tracePt t="8362" x="2752725" y="1674813"/>
          <p14:tracePt t="8370" x="2794000" y="1674813"/>
          <p14:tracePt t="8378" x="2824163" y="1674813"/>
          <p14:tracePt t="8386" x="2854325" y="1674813"/>
          <p14:tracePt t="8394" x="2894013" y="1674813"/>
          <p14:tracePt t="8402" x="2924175" y="1674813"/>
          <p14:tracePt t="8410" x="2935288" y="1674813"/>
          <p14:tracePt t="8418" x="2954338" y="1674813"/>
          <p14:tracePt t="8426" x="2965450" y="1674813"/>
          <p14:tracePt t="8434" x="2974975" y="1674813"/>
          <p14:tracePt t="8450" x="2984500" y="1674813"/>
          <p14:tracePt t="8458" x="2995613" y="1674813"/>
          <p14:tracePt t="8466" x="3005138" y="1674813"/>
          <p14:tracePt t="8474" x="3014663" y="1674813"/>
          <p14:tracePt t="8490" x="3025775" y="1674813"/>
          <p14:tracePt t="8498" x="3035300" y="1674813"/>
          <p14:tracePt t="8506" x="3044825" y="1674813"/>
          <p14:tracePt t="8514" x="3055938" y="1674813"/>
          <p14:tracePt t="8889" x="3055938" y="1684338"/>
          <p14:tracePt t="9007" x="3055938" y="1693863"/>
          <p14:tracePt t="9272" x="3055938" y="1704975"/>
          <p14:tracePt t="9281" x="3065463" y="1714500"/>
          <p14:tracePt t="9289" x="3086100" y="1724025"/>
          <p14:tracePt t="9297" x="3116263" y="1735138"/>
          <p14:tracePt t="9304" x="3155950" y="1744663"/>
          <p14:tracePt t="9312" x="3216275" y="1754188"/>
          <p14:tracePt t="9320" x="3338513" y="1784350"/>
          <p14:tracePt t="9328" x="3489325" y="1816100"/>
          <p14:tracePt t="9336" x="3619500" y="1846263"/>
          <p14:tracePt t="9343" x="3721100" y="1846263"/>
          <p14:tracePt t="9352" x="3892550" y="1876425"/>
          <p14:tracePt t="9359" x="4064000" y="1876425"/>
          <p14:tracePt t="9368" x="4265613" y="1895475"/>
          <p14:tracePt t="9376" x="4416425" y="1895475"/>
          <p14:tracePt t="9384" x="4508500" y="1895475"/>
          <p14:tracePt t="9393" x="4629150" y="1895475"/>
          <p14:tracePt t="9400" x="4678363" y="1895475"/>
          <p14:tracePt t="9409" x="4710113" y="1895475"/>
          <p14:tracePt t="9416" x="4719638" y="1895475"/>
          <p14:tracePt t="9658" x="4719638" y="1885950"/>
          <p14:tracePt t="9666" x="4719638" y="1876425"/>
          <p14:tracePt t="9673" x="4719638" y="1865313"/>
          <p14:tracePt t="9682" x="4719638" y="1855788"/>
          <p14:tracePt t="9691" x="4719638" y="1846263"/>
          <p14:tracePt t="9698" x="4719638" y="1825625"/>
          <p14:tracePt t="9705" x="4719638" y="1816100"/>
          <p14:tracePt t="9722" x="4710113" y="1804988"/>
          <p14:tracePt t="9730" x="4710113" y="1795463"/>
          <p14:tracePt t="9737" x="4710113" y="1784350"/>
          <p14:tracePt t="9764" x="4710113" y="1774825"/>
          <p14:tracePt t="9836" x="4699000" y="1774825"/>
          <p14:tracePt t="9860" x="4689475" y="1765300"/>
          <p14:tracePt t="9868" x="4689475" y="1754188"/>
          <p14:tracePt t="9876" x="4678363" y="1744663"/>
          <p14:tracePt t="9884" x="4678363" y="1735138"/>
          <p14:tracePt t="9900" x="4678363" y="1724025"/>
          <p14:tracePt t="9924" x="4668838" y="1714500"/>
          <p14:tracePt t="10008" x="4668838" y="1704975"/>
          <p14:tracePt t="10037" x="4668838" y="1693863"/>
          <p14:tracePt t="10473" x="4689475" y="1693863"/>
          <p14:tracePt t="10480" x="4710113" y="1693863"/>
          <p14:tracePt t="10488" x="4740275" y="1704975"/>
          <p14:tracePt t="10496" x="4759325" y="1704975"/>
          <p14:tracePt t="10503" x="4789488" y="1714500"/>
          <p14:tracePt t="10512" x="4819650" y="1724025"/>
          <p14:tracePt t="10520" x="4860925" y="1724025"/>
          <p14:tracePt t="10528" x="4891088" y="1724025"/>
          <p14:tracePt t="10536" x="4921250" y="1735138"/>
          <p14:tracePt t="10544" x="4951413" y="1735138"/>
          <p14:tracePt t="10551" x="4981575" y="1735138"/>
          <p14:tracePt t="10560" x="5002213" y="1735138"/>
          <p14:tracePt t="10568" x="5021263" y="1735138"/>
          <p14:tracePt t="10576" x="5032375" y="1735138"/>
          <p14:tracePt t="10592" x="5041900" y="1735138"/>
          <p14:tracePt t="11014" x="5053013" y="1735138"/>
          <p14:tracePt t="11038" x="5072063" y="1735138"/>
          <p14:tracePt t="11052" x="5083175" y="1735138"/>
          <p14:tracePt t="11060" x="5092700" y="1735138"/>
          <p14:tracePt t="11069" x="5102225" y="1735138"/>
          <p14:tracePt t="11076" x="5113338" y="1735138"/>
          <p14:tracePt t="11085" x="5132388" y="1735138"/>
          <p14:tracePt t="11092" x="5153025" y="1735138"/>
          <p14:tracePt t="11102" x="5162550" y="1735138"/>
          <p14:tracePt t="11108" x="5183188" y="1735138"/>
          <p14:tracePt t="11132" x="5192713" y="1735138"/>
          <p14:tracePt t="11140" x="5203825" y="1735138"/>
          <p14:tracePt t="11174" x="5213350" y="1735138"/>
          <p14:tracePt t="11446" x="5224463" y="1735138"/>
          <p14:tracePt t="11462" x="5224463" y="1724025"/>
          <p14:tracePt t="11472" x="5243513" y="1714500"/>
          <p14:tracePt t="11480" x="5254625" y="1704975"/>
          <p14:tracePt t="11488" x="5264150" y="1704975"/>
          <p14:tracePt t="11504" x="5284788" y="1704975"/>
          <p14:tracePt t="11512" x="5294313" y="1704975"/>
          <p14:tracePt t="11520" x="5303838" y="1693863"/>
          <p14:tracePt t="11528" x="5314950" y="1693863"/>
          <p14:tracePt t="11571" x="5324475" y="1693863"/>
          <p14:tracePt t="11586" x="5324475" y="1684338"/>
          <p14:tracePt t="11592" x="5334000" y="1684338"/>
          <p14:tracePt t="11600" x="5345113" y="1684338"/>
          <p14:tracePt t="11609" x="5354638" y="1674813"/>
          <p14:tracePt t="11632" x="5354638" y="1663700"/>
          <p14:tracePt t="11664" x="5364163" y="1663700"/>
          <p14:tracePt t="11802" x="5375275" y="1663700"/>
          <p14:tracePt t="11818" x="5384800" y="1654175"/>
          <p14:tracePt t="11826" x="5395913" y="1654175"/>
          <p14:tracePt t="11834" x="5395913" y="1644650"/>
          <p14:tracePt t="11843" x="5414963" y="1633538"/>
          <p14:tracePt t="11850" x="5426075" y="1624013"/>
          <p14:tracePt t="11858" x="5456238" y="1612900"/>
          <p14:tracePt t="11865" x="5495925" y="1603375"/>
          <p14:tracePt t="11873" x="5526088" y="1593850"/>
          <p14:tracePt t="11881" x="5556250" y="1582738"/>
          <p14:tracePt t="11889" x="5586413" y="1573213"/>
          <p14:tracePt t="11897" x="5616575" y="1573213"/>
          <p14:tracePt t="11905" x="5646738" y="1563688"/>
          <p14:tracePt t="11913" x="5676900" y="1563688"/>
          <p14:tracePt t="11932" x="5707063" y="1552575"/>
          <p14:tracePt t="12053" x="5688013" y="1552575"/>
          <p14:tracePt t="12062" x="5657850" y="1563688"/>
          <p14:tracePt t="12070" x="5616575" y="1582738"/>
          <p14:tracePt t="12078" x="5535613" y="1612900"/>
          <p14:tracePt t="12086" x="5435600" y="1644650"/>
          <p14:tracePt t="12096" x="5294313" y="1684338"/>
          <p14:tracePt t="12100" x="5203825" y="1704975"/>
          <p14:tracePt t="12108" x="5062538" y="1735138"/>
          <p14:tracePt t="12115" x="4930775" y="1744663"/>
          <p14:tracePt t="12124" x="4699000" y="1765300"/>
          <p14:tracePt t="12131" x="4497388" y="1765300"/>
          <p14:tracePt t="12139" x="4305300" y="1765300"/>
          <p14:tracePt t="12147" x="4073525" y="1765300"/>
          <p14:tracePt t="12155" x="3913188" y="1765300"/>
          <p14:tracePt t="12163" x="3790950" y="1774825"/>
          <p14:tracePt t="12171" x="3640138" y="1774825"/>
          <p14:tracePt t="12179" x="3509963" y="1774825"/>
          <p14:tracePt t="12187" x="3468688" y="1774825"/>
          <p14:tracePt t="12195" x="3417888" y="1774825"/>
          <p14:tracePt t="12203" x="3357563" y="1774825"/>
          <p14:tracePt t="12211" x="3327400" y="1774825"/>
          <p14:tracePt t="12219" x="3308350" y="1774825"/>
          <p14:tracePt t="12228" x="3287713" y="1774825"/>
          <p14:tracePt t="12235" x="3278188" y="1774825"/>
          <p14:tracePt t="12251" x="3267075" y="1774825"/>
          <p14:tracePt t="12259" x="3257550" y="1774825"/>
          <p14:tracePt t="12269" x="3236913" y="1774825"/>
          <p14:tracePt t="12275" x="3216275" y="1784350"/>
          <p14:tracePt t="12285" x="3186113" y="1784350"/>
          <p14:tracePt t="12291" x="3155950" y="1784350"/>
          <p14:tracePt t="12301" x="3086100" y="1784350"/>
          <p14:tracePt t="12307" x="3035300" y="1784350"/>
          <p14:tracePt t="12317" x="2974975" y="1784350"/>
          <p14:tracePt t="12325" x="2914650" y="1784350"/>
          <p14:tracePt t="12333" x="2833688" y="1784350"/>
          <p14:tracePt t="12341" x="2722563" y="1784350"/>
          <p14:tracePt t="12349" x="2652713" y="1784350"/>
          <p14:tracePt t="12357" x="2622550" y="1784350"/>
          <p14:tracePt t="12365" x="2560638" y="1784350"/>
          <p14:tracePt t="12373" x="2520950" y="1784350"/>
          <p14:tracePt t="12381" x="2481263" y="1784350"/>
          <p14:tracePt t="12389" x="2451100" y="1784350"/>
          <p14:tracePt t="12397" x="2420938" y="1784350"/>
          <p14:tracePt t="12405" x="2400300" y="1784350"/>
          <p14:tracePt t="12413" x="2390775" y="1784350"/>
          <p14:tracePt t="12421" x="2370138" y="1784350"/>
          <p14:tracePt t="12429" x="2359025" y="1784350"/>
          <p14:tracePt t="12437" x="2349500" y="1784350"/>
          <p14:tracePt t="12445" x="2328863" y="1784350"/>
          <p14:tracePt t="12453" x="2289175" y="1784350"/>
          <p14:tracePt t="12461" x="2268538" y="1784350"/>
          <p14:tracePt t="12469" x="2249488" y="1784350"/>
          <p14:tracePt t="12486" x="2228850" y="1784350"/>
          <p14:tracePt t="12493" x="2219325" y="1784350"/>
          <p14:tracePt t="12510" x="2208213" y="1784350"/>
          <p14:tracePt t="13533" x="2208213" y="1795463"/>
          <p14:tracePt t="13590" x="2208213" y="1804988"/>
          <p14:tracePt t="13599" x="2198688" y="1804988"/>
          <p14:tracePt t="13615" x="2187575" y="1825625"/>
          <p14:tracePt t="13622" x="2168525" y="1835150"/>
          <p14:tracePt t="13630" x="2157413" y="1835150"/>
          <p14:tracePt t="13638" x="2147888" y="1855788"/>
          <p14:tracePt t="13646" x="2127250" y="1865313"/>
          <p14:tracePt t="13655" x="2117725" y="1885950"/>
          <p14:tracePt t="13662" x="2097088" y="1895475"/>
          <p14:tracePt t="13669" x="2087563" y="1906588"/>
          <p14:tracePt t="13678" x="2066925" y="1906588"/>
          <p14:tracePt t="13685" x="2047875" y="1916113"/>
          <p14:tracePt t="13694" x="2027238" y="1925638"/>
          <p14:tracePt t="13705" x="2006600" y="1936750"/>
          <p14:tracePt t="13712" x="1997075" y="1946275"/>
          <p14:tracePt t="13720" x="1985963" y="1946275"/>
          <p14:tracePt t="13727" x="1966913" y="1955800"/>
          <p14:tracePt t="13735" x="1955800" y="1955800"/>
          <p14:tracePt t="13744" x="1946275" y="1955800"/>
          <p14:tracePt t="13752" x="1936750" y="1976438"/>
          <p14:tracePt t="13760" x="1916113" y="1976438"/>
          <p14:tracePt t="13767" x="1895475" y="1987550"/>
          <p14:tracePt t="13775" x="1885950" y="1997075"/>
          <p14:tracePt t="13783" x="1865313" y="2006600"/>
          <p14:tracePt t="13792" x="1855788" y="2017713"/>
          <p14:tracePt t="13799" x="1844675" y="2027238"/>
          <p14:tracePt t="13807" x="1825625" y="2027238"/>
          <p14:tracePt t="13824" x="1814513" y="2027238"/>
          <p14:tracePt t="13831" x="1804988" y="2027238"/>
          <p14:tracePt t="13840" x="1795463" y="2027238"/>
          <p14:tracePt t="13847" x="1784350" y="2027238"/>
          <p14:tracePt t="13864" x="1774825" y="2027238"/>
          <p14:tracePt t="13888" x="1765300" y="2027238"/>
          <p14:tracePt t="13903" x="1754188" y="2027238"/>
          <p14:tracePt t="13927" x="1744663" y="2027238"/>
          <p14:tracePt t="14058" x="1744663" y="2036763"/>
          <p14:tracePt t="14065" x="1744663" y="2047875"/>
          <p14:tracePt t="14073" x="1744663" y="2057400"/>
          <p14:tracePt t="14082" x="1744663" y="2066925"/>
          <p14:tracePt t="14089" x="1744663" y="2117725"/>
          <p14:tracePt t="14097" x="1744663" y="2147888"/>
          <p14:tracePt t="14105" x="1744663" y="2159000"/>
          <p14:tracePt t="14114" x="1744663" y="2198688"/>
          <p14:tracePt t="14121" x="1744663" y="2219325"/>
          <p14:tracePt t="14129" x="1744663" y="2238375"/>
          <p14:tracePt t="14146" x="1744663" y="2249488"/>
          <p14:tracePt t="14153" x="1754188" y="2249488"/>
          <p14:tracePt t="14331" x="1754188" y="2238375"/>
          <p14:tracePt t="14890" x="1765300" y="2249488"/>
          <p14:tracePt t="14905" x="1774825" y="2249488"/>
          <p14:tracePt t="14914" x="1784350" y="2259013"/>
          <p14:tracePt t="14921" x="1804988" y="2259013"/>
          <p14:tracePt t="14939" x="1925638" y="2268538"/>
          <p14:tracePt t="14944" x="2006600" y="2268538"/>
          <p14:tracePt t="14951" x="2157413" y="2268538"/>
          <p14:tracePt t="14959" x="2289175" y="2268538"/>
          <p14:tracePt t="14967" x="2439988" y="2268538"/>
          <p14:tracePt t="14975" x="2632075" y="2268538"/>
          <p14:tracePt t="14983" x="2763838" y="2268538"/>
          <p14:tracePt t="14991" x="2873375" y="2268538"/>
          <p14:tracePt t="14999" x="2984500" y="2268538"/>
          <p14:tracePt t="15007" x="3125788" y="2249488"/>
          <p14:tracePt t="15015" x="3155950" y="2238375"/>
          <p14:tracePt t="15023" x="3186113" y="2238375"/>
          <p14:tracePt t="15030" x="3206750" y="2228850"/>
          <p14:tracePt t="15039" x="3206750" y="2219325"/>
          <p14:tracePt t="15063" x="3216275" y="2219325"/>
          <p14:tracePt t="15635" x="3206750" y="2219325"/>
          <p14:tracePt t="15678" x="3206750" y="2228850"/>
          <p14:tracePt t="15702" x="3197225" y="2228850"/>
          <p14:tracePt t="15837" x="3206750" y="2228850"/>
          <p14:tracePt t="15845" x="3216275" y="2228850"/>
          <p14:tracePt t="15854" x="3236913" y="2228850"/>
          <p14:tracePt t="15863" x="3278188" y="2228850"/>
          <p14:tracePt t="15869" x="3317875" y="2228850"/>
          <p14:tracePt t="15877" x="3378200" y="2228850"/>
          <p14:tracePt t="15885" x="3489325" y="2228850"/>
          <p14:tracePt t="15894" x="3609975" y="2228850"/>
          <p14:tracePt t="15902" x="3651250" y="2208213"/>
          <p14:tracePt t="15910" x="3741738" y="2208213"/>
          <p14:tracePt t="15917" x="3802063" y="2208213"/>
          <p14:tracePt t="15927" x="3841750" y="2208213"/>
          <p14:tracePt t="15951" x="3913188" y="2198688"/>
          <p14:tracePt t="15957" x="3922713" y="2198688"/>
          <p14:tracePt t="16675" x="3952875" y="2198688"/>
          <p14:tracePt t="16682" x="4024313" y="2208213"/>
          <p14:tracePt t="16691" x="4124325" y="2238375"/>
          <p14:tracePt t="16699" x="4235450" y="2259013"/>
          <p14:tracePt t="16706" x="4356100" y="2268538"/>
          <p14:tracePt t="16715" x="4467225" y="2298700"/>
          <p14:tracePt t="16722" x="4598988" y="2309813"/>
          <p14:tracePt t="16731" x="4699000" y="2330450"/>
          <p14:tracePt t="16738" x="4810125" y="2330450"/>
          <p14:tracePt t="16747" x="4870450" y="2330450"/>
          <p14:tracePt t="16755" x="4900613" y="2330450"/>
          <p14:tracePt t="16763" x="4911725" y="2330450"/>
          <p14:tracePt t="16772" x="4921250" y="2330450"/>
          <p14:tracePt t="17167" x="4921250" y="2319338"/>
          <p14:tracePt t="17175" x="4941888" y="2309813"/>
          <p14:tracePt t="17183" x="4951413" y="2289175"/>
          <p14:tracePt t="17191" x="4960938" y="2279650"/>
          <p14:tracePt t="17198" x="4981575" y="2268538"/>
          <p14:tracePt t="17207" x="5002213" y="2249488"/>
          <p14:tracePt t="17215" x="5021263" y="2238375"/>
          <p14:tracePt t="17223" x="5053013" y="2219325"/>
          <p14:tracePt t="17230" x="5092700" y="2208213"/>
          <p14:tracePt t="17239" x="5102225" y="2208213"/>
          <p14:tracePt t="17247" x="5122863" y="2198688"/>
          <p14:tracePt t="17254" x="5143500" y="2189163"/>
          <p14:tracePt t="17262" x="5153025" y="2189163"/>
          <p14:tracePt t="17270" x="5162550" y="2189163"/>
          <p14:tracePt t="17474" x="5173663" y="2189163"/>
          <p14:tracePt t="17561" x="5192713" y="2189163"/>
          <p14:tracePt t="17568" x="5224463" y="2189163"/>
          <p14:tracePt t="17577" x="5264150" y="2198688"/>
          <p14:tracePt t="17584" x="5314950" y="2208213"/>
          <p14:tracePt t="17592" x="5354638" y="2228850"/>
          <p14:tracePt t="17601" x="5426075" y="2259013"/>
          <p14:tracePt t="17608" x="5465763" y="2268538"/>
          <p14:tracePt t="17619" x="5505450" y="2268538"/>
          <p14:tracePt t="17625" x="5597525" y="2279650"/>
          <p14:tracePt t="17636" x="5627688" y="2289175"/>
          <p14:tracePt t="17641" x="5667375" y="2289175"/>
          <p14:tracePt t="17652" x="5688013" y="2289175"/>
          <p14:tracePt t="17659" x="5718175" y="2289175"/>
          <p14:tracePt t="17668" x="5737225" y="2289175"/>
          <p14:tracePt t="17676" x="5748338" y="2289175"/>
          <p14:tracePt t="17699" x="5757863" y="2289175"/>
          <p14:tracePt t="17837" x="5757863" y="2279650"/>
          <p14:tracePt t="17851" x="5768975" y="2279650"/>
          <p14:tracePt t="17893" x="5778500" y="2268538"/>
          <p14:tracePt t="17911" x="5778500" y="2259013"/>
          <p14:tracePt t="17917" x="5788025" y="2249488"/>
          <p14:tracePt t="17932" x="5799138" y="2228850"/>
          <p14:tracePt t="17941" x="5808663" y="2228850"/>
          <p14:tracePt t="17950" x="5818188" y="2228850"/>
          <p14:tracePt t="17956" x="5818188" y="2219325"/>
          <p14:tracePt t="17965" x="5829300" y="2219325"/>
          <p14:tracePt t="17972" x="5829300" y="2208213"/>
          <p14:tracePt t="17980" x="5838825" y="2208213"/>
          <p14:tracePt t="17996" x="5848350" y="2198688"/>
          <p14:tracePt t="18005" x="5859463" y="2189163"/>
          <p14:tracePt t="18013" x="5868988" y="2189163"/>
          <p14:tracePt t="18028" x="5878513" y="2178050"/>
          <p14:tracePt t="18036" x="5899150" y="2168525"/>
          <p14:tracePt t="18044" x="5908675" y="2159000"/>
          <p14:tracePt t="18052" x="5929313" y="2159000"/>
          <p14:tracePt t="18061" x="5929313" y="2147888"/>
          <p14:tracePt t="18068" x="5940425" y="2147888"/>
          <p14:tracePt t="18076" x="5949950" y="2138363"/>
          <p14:tracePt t="18092" x="5959475" y="2138363"/>
          <p14:tracePt t="18649" x="5949950" y="2138363"/>
          <p14:tracePt t="18656" x="5929313" y="2138363"/>
          <p14:tracePt t="18664" x="5899150" y="2138363"/>
          <p14:tracePt t="18672" x="5818188" y="2147888"/>
          <p14:tracePt t="18681" x="5737225" y="2147888"/>
          <p14:tracePt t="18688" x="5676900" y="2159000"/>
          <p14:tracePt t="18696" x="5486400" y="2159000"/>
          <p14:tracePt t="18704" x="5324475" y="2168525"/>
          <p14:tracePt t="18712" x="5113338" y="2168525"/>
          <p14:tracePt t="18720" x="4951413" y="2168525"/>
          <p14:tracePt t="18728" x="4740275" y="2168525"/>
          <p14:tracePt t="18736" x="4557713" y="2168525"/>
          <p14:tracePt t="18745" x="4346575" y="2168525"/>
          <p14:tracePt t="18752" x="4144963" y="2189163"/>
          <p14:tracePt t="18762" x="3973513" y="2208213"/>
          <p14:tracePt t="18768" x="3841750" y="2219325"/>
          <p14:tracePt t="18778" x="3760788" y="2228850"/>
          <p14:tracePt t="18785" x="3660775" y="2249488"/>
          <p14:tracePt t="18795" x="3579813" y="2259013"/>
          <p14:tracePt t="18803" x="3540125" y="2268538"/>
          <p14:tracePt t="18812" x="3479800" y="2298700"/>
          <p14:tracePt t="18818" x="3429000" y="2309813"/>
          <p14:tracePt t="18826" x="3398838" y="2319338"/>
          <p14:tracePt t="18834" x="3348038" y="2339975"/>
          <p14:tracePt t="18842" x="3278188" y="2349500"/>
          <p14:tracePt t="18850" x="3216275" y="2379663"/>
          <p14:tracePt t="18858" x="3136900" y="2409825"/>
          <p14:tracePt t="18866" x="3074988" y="2420938"/>
          <p14:tracePt t="18874" x="2995613" y="2430463"/>
          <p14:tracePt t="18883" x="2914650" y="2439988"/>
          <p14:tracePt t="18890" x="2854325" y="2470150"/>
          <p14:tracePt t="18898" x="2794000" y="2470150"/>
          <p14:tracePt t="18906" x="2713038" y="2481263"/>
          <p14:tracePt t="18914" x="2652713" y="2490788"/>
          <p14:tracePt t="18922" x="2571750" y="2511425"/>
          <p14:tracePt t="18930" x="2520950" y="2511425"/>
          <p14:tracePt t="18938" x="2439988" y="2520950"/>
          <p14:tracePt t="18946" x="2400300" y="2520950"/>
          <p14:tracePt t="18954" x="2339975" y="2520950"/>
          <p14:tracePt t="18962" x="2298700" y="2532063"/>
          <p14:tracePt t="18970" x="2268538" y="2532063"/>
          <p14:tracePt t="18978" x="2219325" y="2532063"/>
          <p14:tracePt t="18986" x="2168525" y="2532063"/>
          <p14:tracePt t="18994" x="2127250" y="2532063"/>
          <p14:tracePt t="19002" x="2066925" y="2541588"/>
          <p14:tracePt t="19010" x="1976438" y="2541588"/>
          <p14:tracePt t="19018" x="1895475" y="2541588"/>
          <p14:tracePt t="19029" x="1814513" y="2541588"/>
          <p14:tracePt t="19034" x="1744663" y="2541588"/>
          <p14:tracePt t="19044" x="1663700" y="2541588"/>
          <p14:tracePt t="19050" x="1624013" y="2541588"/>
          <p14:tracePt t="19060" x="1582738" y="2541588"/>
          <p14:tracePt t="19068" x="1543050" y="2541588"/>
          <p14:tracePt t="19077" x="1512888" y="2541588"/>
          <p14:tracePt t="19084" x="1492250" y="2541588"/>
          <p14:tracePt t="19093" x="1471613" y="2541588"/>
          <p14:tracePt t="19204" x="1482725" y="2541588"/>
          <p14:tracePt t="19212" x="1482725" y="2532063"/>
          <p14:tracePt t="19228" x="1492250" y="2520950"/>
          <p14:tracePt t="19236" x="1512888" y="2511425"/>
          <p14:tracePt t="19244" x="1533525" y="2501900"/>
          <p14:tracePt t="19252" x="1543050" y="2490788"/>
          <p14:tracePt t="19260" x="1563688" y="2490788"/>
          <p14:tracePt t="19268" x="1593850" y="2470150"/>
          <p14:tracePt t="19276" x="1654175" y="2451100"/>
          <p14:tracePt t="19284" x="1684338" y="2439988"/>
          <p14:tracePt t="19292" x="1765300" y="2409825"/>
          <p14:tracePt t="19300" x="1795463" y="2400300"/>
          <p14:tracePt t="19309" x="1835150" y="2390775"/>
          <p14:tracePt t="19316" x="1865313" y="2390775"/>
          <p14:tracePt t="19326" x="1895475" y="2379663"/>
          <p14:tracePt t="19332" x="1916113" y="2379663"/>
          <p14:tracePt t="19342" x="1936750" y="2379663"/>
          <p14:tracePt t="19705" x="1946275" y="2379663"/>
          <p14:tracePt t="19713" x="1955800" y="2379663"/>
          <p14:tracePt t="19721" x="1966913" y="2390775"/>
          <p14:tracePt t="19730" x="1985963" y="2400300"/>
          <p14:tracePt t="19737" x="2006600" y="2409825"/>
          <p14:tracePt t="19745" x="2027238" y="2430463"/>
          <p14:tracePt t="19752" x="2057400" y="2439988"/>
          <p14:tracePt t="19760" x="2087563" y="2451100"/>
          <p14:tracePt t="19768" x="2117725" y="2460625"/>
          <p14:tracePt t="19776" x="2168525" y="2470150"/>
          <p14:tracePt t="19784" x="2198688" y="2470150"/>
          <p14:tracePt t="19792" x="2228850" y="2481263"/>
          <p14:tracePt t="19800" x="2259013" y="2481263"/>
          <p14:tracePt t="19808" x="2298700" y="2481263"/>
          <p14:tracePt t="19816" x="2339975" y="2481263"/>
          <p14:tracePt t="19824" x="2379663" y="2481263"/>
          <p14:tracePt t="19832" x="2430463" y="2481263"/>
          <p14:tracePt t="19840" x="2500313" y="2481263"/>
          <p14:tracePt t="19848" x="2551113" y="2481263"/>
          <p14:tracePt t="19856" x="2611438" y="2481263"/>
          <p14:tracePt t="19864" x="2671763" y="2481263"/>
          <p14:tracePt t="19873" x="2713038" y="2481263"/>
          <p14:tracePt t="19880" x="2743200" y="2481263"/>
          <p14:tracePt t="19889" x="2773363" y="2481263"/>
          <p14:tracePt t="19898" x="2803525" y="2481263"/>
          <p14:tracePt t="19906" x="2813050" y="2481263"/>
          <p14:tracePt t="19914" x="2824163" y="2481263"/>
          <p14:tracePt t="20590" x="2824163" y="2470150"/>
          <p14:tracePt t="20614" x="2824163" y="2460625"/>
          <p14:tracePt t="20622" x="2833688" y="2451100"/>
          <p14:tracePt t="20630" x="2843213" y="2451100"/>
          <p14:tracePt t="20638" x="2854325" y="2430463"/>
          <p14:tracePt t="20646" x="2854325" y="2420938"/>
          <p14:tracePt t="20654" x="2863850" y="2409825"/>
          <p14:tracePt t="20662" x="2873375" y="2409825"/>
          <p14:tracePt t="20670" x="2873375" y="2400300"/>
          <p14:tracePt t="20678" x="2884488" y="2390775"/>
          <p14:tracePt t="20694" x="2894013" y="2379663"/>
          <p14:tracePt t="20710" x="2903538" y="2370138"/>
          <p14:tracePt t="21237" x="2914650" y="2370138"/>
          <p14:tracePt t="21252" x="2935288" y="2370138"/>
          <p14:tracePt t="21261" x="2954338" y="2370138"/>
          <p14:tracePt t="21268" x="2984500" y="2370138"/>
          <p14:tracePt t="21275" x="3014663" y="2379663"/>
          <p14:tracePt t="21284" x="3055938" y="2379663"/>
          <p14:tracePt t="21290" x="3116263" y="2390775"/>
          <p14:tracePt t="21300" x="3227388" y="2400300"/>
          <p14:tracePt t="21306" x="3308350" y="2400300"/>
          <p14:tracePt t="21317" x="3417888" y="2420938"/>
          <p14:tracePt t="21324" x="3519488" y="2420938"/>
          <p14:tracePt t="21333" x="3559175" y="2420938"/>
          <p14:tracePt t="21340" x="3630613" y="2420938"/>
          <p14:tracePt t="21350" x="3670300" y="2430463"/>
          <p14:tracePt t="21356" x="3721100" y="2430463"/>
          <p14:tracePt t="21366" x="3730625" y="2430463"/>
          <p14:tracePt t="21372" x="3741738" y="2430463"/>
          <p14:tracePt t="21960" x="3751263" y="2430463"/>
          <p14:tracePt t="21976" x="3760788" y="2430463"/>
          <p14:tracePt t="21984" x="3771900" y="2430463"/>
          <p14:tracePt t="21992" x="3781425" y="2430463"/>
          <p14:tracePt t="22000" x="3802063" y="2430463"/>
          <p14:tracePt t="22008" x="3832225" y="2430463"/>
          <p14:tracePt t="22016" x="3852863" y="2430463"/>
          <p14:tracePt t="22024" x="3871913" y="2420938"/>
          <p14:tracePt t="22033" x="3892550" y="2420938"/>
          <p14:tracePt t="22041" x="3922713" y="2420938"/>
          <p14:tracePt t="22049" x="3932238" y="2420938"/>
          <p14:tracePt t="22056" x="3952875" y="2409825"/>
          <p14:tracePt t="22064" x="3973513" y="2409825"/>
          <p14:tracePt t="22072" x="3983038" y="2409825"/>
          <p14:tracePt t="22088" x="3994150" y="2409825"/>
          <p14:tracePt t="22588" x="4003675" y="2409825"/>
          <p14:tracePt t="22597" x="4013200" y="2409825"/>
          <p14:tracePt t="22604" x="4033838" y="2409825"/>
          <p14:tracePt t="22612" x="4064000" y="2409825"/>
          <p14:tracePt t="22620" x="4094163" y="2409825"/>
          <p14:tracePt t="22628" x="4133850" y="2409825"/>
          <p14:tracePt t="22637" x="4175125" y="2409825"/>
          <p14:tracePt t="22644" x="4214813" y="2409825"/>
          <p14:tracePt t="22652" x="4275138" y="2409825"/>
          <p14:tracePt t="22660" x="4337050" y="2400300"/>
          <p14:tracePt t="22668" x="4397375" y="2379663"/>
          <p14:tracePt t="22675" x="4437063" y="2379663"/>
          <p14:tracePt t="22684" x="4467225" y="2379663"/>
          <p14:tracePt t="22694" x="4518025" y="2379663"/>
          <p14:tracePt t="22700" x="4548188" y="2379663"/>
          <p14:tracePt t="22710" x="4557713" y="2370138"/>
          <p14:tracePt t="22716" x="4568825" y="2370138"/>
          <p14:tracePt t="22978" x="4578350" y="2370138"/>
          <p14:tracePt t="22984" x="4598988" y="2370138"/>
          <p14:tracePt t="22992" x="4629150" y="2379663"/>
          <p14:tracePt t="22999" x="4659313" y="2390775"/>
          <p14:tracePt t="23009" x="4678363" y="2400300"/>
          <p14:tracePt t="23016" x="4719638" y="2409825"/>
          <p14:tracePt t="23025" x="4749800" y="2420938"/>
          <p14:tracePt t="23033" x="4800600" y="2430463"/>
          <p14:tracePt t="23042" x="4830763" y="2430463"/>
          <p14:tracePt t="23048" x="4870450" y="2439988"/>
          <p14:tracePt t="23057" x="4911725" y="2439988"/>
          <p14:tracePt t="23064" x="4930775" y="2439988"/>
          <p14:tracePt t="23072" x="4951413" y="2439988"/>
          <p14:tracePt t="23088" x="4960938" y="2439988"/>
          <p14:tracePt t="23096" x="4972050" y="2439988"/>
          <p14:tracePt t="23137" x="4981575" y="2439988"/>
          <p14:tracePt t="23170" x="4991100" y="2439988"/>
          <p14:tracePt t="23285" x="5011738" y="2439988"/>
          <p14:tracePt t="23292" x="5041900" y="2439988"/>
          <p14:tracePt t="23300" x="5083175" y="2439988"/>
          <p14:tracePt t="23307" x="5143500" y="2430463"/>
          <p14:tracePt t="23316" x="5183188" y="2430463"/>
          <p14:tracePt t="23322" x="5284788" y="2430463"/>
          <p14:tracePt t="23330" x="5364163" y="2430463"/>
          <p14:tracePt t="23339" x="5456238" y="2430463"/>
          <p14:tracePt t="23346" x="5556250" y="2430463"/>
          <p14:tracePt t="23354" x="5616575" y="2430463"/>
          <p14:tracePt t="23362" x="5707063" y="2409825"/>
          <p14:tracePt t="23370" x="5768975" y="2409825"/>
          <p14:tracePt t="23378" x="5799138" y="2409825"/>
          <p14:tracePt t="23385" x="5808663" y="2400300"/>
          <p14:tracePt t="23966" x="5829300" y="2390775"/>
          <p14:tracePt t="23974" x="5859463" y="2379663"/>
          <p14:tracePt t="23982" x="5889625" y="2370138"/>
          <p14:tracePt t="23991" x="5919788" y="2360613"/>
          <p14:tracePt t="23998" x="5970588" y="2349500"/>
          <p14:tracePt t="24006" x="6049963" y="2330450"/>
          <p14:tracePt t="24014" x="6130925" y="2330450"/>
          <p14:tracePt t="24022" x="6232525" y="2319338"/>
          <p14:tracePt t="24030" x="6283325" y="2319338"/>
          <p14:tracePt t="24037" x="6332538" y="2319338"/>
          <p14:tracePt t="24045" x="6343650" y="2319338"/>
          <p14:tracePt t="24053" x="6353175" y="2319338"/>
          <p14:tracePt t="24289" x="6332538" y="2319338"/>
          <p14:tracePt t="24298" x="6292850" y="2319338"/>
          <p14:tracePt t="24306" x="6242050" y="2319338"/>
          <p14:tracePt t="24314" x="6172200" y="2319338"/>
          <p14:tracePt t="24322" x="6040438" y="2319338"/>
          <p14:tracePt t="24330" x="5859463" y="2319338"/>
          <p14:tracePt t="24336" x="5688013" y="2319338"/>
          <p14:tracePt t="24344" x="5486400" y="2319338"/>
          <p14:tracePt t="24351" x="5083175" y="2330450"/>
          <p14:tracePt t="24360" x="4659313" y="2330450"/>
          <p14:tracePt t="24367" x="4235450" y="2330450"/>
          <p14:tracePt t="24375" x="3852863" y="2330450"/>
          <p14:tracePt t="24383" x="3348038" y="2349500"/>
          <p14:tracePt t="24393" x="2884488" y="2349500"/>
          <p14:tracePt t="24400" x="2460625" y="2379663"/>
          <p14:tracePt t="24409" x="2168525" y="2409825"/>
          <p14:tracePt t="24417" x="1997075" y="2409825"/>
          <p14:tracePt t="24425" x="1865313" y="2430463"/>
          <p14:tracePt t="24434" x="1784350" y="2439988"/>
          <p14:tracePt t="24441" x="1754188" y="2451100"/>
          <p14:tracePt t="24450" x="1724025" y="2460625"/>
          <p14:tracePt t="24457" x="1714500" y="2460625"/>
          <p14:tracePt t="24481" x="1714500" y="2470150"/>
          <p14:tracePt t="24498" x="1704975" y="2470150"/>
          <p14:tracePt t="24505" x="1693863" y="2481263"/>
          <p14:tracePt t="24513" x="1684338" y="2490788"/>
          <p14:tracePt t="24522" x="1654175" y="2501900"/>
          <p14:tracePt t="24529" x="1633538" y="2511425"/>
          <p14:tracePt t="24537" x="1603375" y="2511425"/>
          <p14:tracePt t="24546" x="1573213" y="2520950"/>
          <p14:tracePt t="24553" x="1552575" y="2520950"/>
          <p14:tracePt t="24561" x="1522413" y="2541588"/>
          <p14:tracePt t="24569" x="1492250" y="2551113"/>
          <p14:tracePt t="24577" x="1471613" y="2551113"/>
          <p14:tracePt t="24585" x="1452563" y="2562225"/>
          <p14:tracePt t="24593" x="1422400" y="2571750"/>
          <p14:tracePt t="24602" x="1411288" y="2592388"/>
          <p14:tracePt t="24609" x="1401763" y="2592388"/>
          <p14:tracePt t="24617" x="1401763" y="2601913"/>
          <p14:tracePt t="24625" x="1392238" y="2601913"/>
          <p14:tracePt t="24633" x="1381125" y="2611438"/>
          <p14:tracePt t="24641" x="1371600" y="2611438"/>
          <p14:tracePt t="24649" x="1371600" y="2622550"/>
          <p14:tracePt t="24657" x="1362075" y="2622550"/>
          <p14:tracePt t="24665" x="1362075" y="2632075"/>
          <p14:tracePt t="24674" x="1350963" y="2632075"/>
          <p14:tracePt t="24683" x="1341438" y="2632075"/>
          <p14:tracePt t="24691" x="1331913" y="2641600"/>
          <p14:tracePt t="24707" x="1320800" y="2652713"/>
          <p14:tracePt t="25078" x="1331913" y="2652713"/>
          <p14:tracePt t="25651" x="1341438" y="2652713"/>
          <p14:tracePt t="25660" x="1362075" y="2662238"/>
          <p14:tracePt t="25670" x="1381125" y="2682875"/>
          <p14:tracePt t="25676" x="1401763" y="2713038"/>
          <p14:tracePt t="25685" x="1441450" y="2763838"/>
          <p14:tracePt t="25690" x="1462088" y="2794000"/>
          <p14:tracePt t="25698" x="1503363" y="2813050"/>
          <p14:tracePt t="25706" x="1512888" y="2833688"/>
          <p14:tracePt t="25714" x="1533525" y="2854325"/>
          <p14:tracePt t="25721" x="1552575" y="2874963"/>
          <p14:tracePt t="25729" x="1552575" y="2884488"/>
          <p14:tracePt t="25737" x="1552575" y="2894013"/>
          <p14:tracePt t="25809" x="1552575" y="2905125"/>
          <p14:tracePt t="25860" x="1552575" y="2914650"/>
          <p14:tracePt t="26126" x="1552575" y="2924175"/>
          <p14:tracePt t="26279" x="1552575" y="2935288"/>
          <p14:tracePt t="26362" x="1563688" y="2935288"/>
          <p14:tracePt t="26369" x="1573213" y="2944813"/>
          <p14:tracePt t="26375" x="1612900" y="2954338"/>
          <p14:tracePt t="26385" x="1633538" y="2974975"/>
          <p14:tracePt t="26393" x="1673225" y="3005138"/>
          <p14:tracePt t="26401" x="1724025" y="3025775"/>
          <p14:tracePt t="26407" x="1784350" y="3046413"/>
          <p14:tracePt t="26417" x="1835150" y="3076575"/>
          <p14:tracePt t="26425" x="1936750" y="3116263"/>
          <p14:tracePt t="26432" x="1976438" y="3125788"/>
          <p14:tracePt t="26440" x="2016125" y="3136900"/>
          <p14:tracePt t="26447" x="2057400" y="3136900"/>
          <p14:tracePt t="26456" x="2108200" y="3146425"/>
          <p14:tracePt t="26463" x="2138363" y="3146425"/>
          <p14:tracePt t="26471" x="2168525" y="3146425"/>
          <p14:tracePt t="26479" x="2178050" y="3146425"/>
          <p14:tracePt t="26487" x="2198688" y="3146425"/>
          <p14:tracePt t="26495" x="2219325" y="3146425"/>
          <p14:tracePt t="26503" x="2238375" y="3146425"/>
          <p14:tracePt t="26511" x="2249488" y="3146425"/>
          <p14:tracePt t="26519" x="2259013" y="3146425"/>
          <p14:tracePt t="26527" x="2268538" y="3146425"/>
          <p14:tracePt t="26535" x="2279650" y="3146425"/>
          <p14:tracePt t="26543" x="2289175" y="3146425"/>
          <p14:tracePt t="26551" x="2289175" y="3136900"/>
          <p14:tracePt t="26617" x="2289175" y="3125788"/>
          <p14:tracePt t="26739" x="2289175" y="3116263"/>
          <p14:tracePt t="26772" x="2279650" y="3116263"/>
          <p14:tracePt t="26780" x="2259013" y="3106738"/>
          <p14:tracePt t="26788" x="2228850" y="3095625"/>
          <p14:tracePt t="26797" x="2198688" y="3086100"/>
          <p14:tracePt t="26802" x="2178050" y="3086100"/>
          <p14:tracePt t="26810" x="2157413" y="3086100"/>
          <p14:tracePt t="26818" x="2127250" y="3086100"/>
          <p14:tracePt t="26826" x="2108200" y="3076575"/>
          <p14:tracePt t="26833" x="2097088" y="3076575"/>
          <p14:tracePt t="26841" x="2078038" y="3076575"/>
          <p14:tracePt t="26849" x="2057400" y="3076575"/>
          <p14:tracePt t="26865" x="2047875" y="3076575"/>
          <p14:tracePt t="26873" x="2047875" y="3065463"/>
          <p14:tracePt t="26931" x="2036763" y="3065463"/>
          <p14:tracePt t="27165" x="2036763" y="3055938"/>
          <p14:tracePt t="27195" x="2047875" y="3046413"/>
          <p14:tracePt t="27203" x="2066925" y="3046413"/>
          <p14:tracePt t="27211" x="2087563" y="3035300"/>
          <p14:tracePt t="27219" x="2108200" y="3025775"/>
          <p14:tracePt t="27229" x="2127250" y="3016250"/>
          <p14:tracePt t="27237" x="2147888" y="3005138"/>
          <p14:tracePt t="27245" x="2178050" y="2995613"/>
          <p14:tracePt t="27253" x="2208213" y="2984500"/>
          <p14:tracePt t="27261" x="2238375" y="2974975"/>
          <p14:tracePt t="27269" x="2259013" y="2974975"/>
          <p14:tracePt t="27277" x="2259013" y="2965450"/>
          <p14:tracePt t="27293" x="2268538" y="2965450"/>
          <p14:tracePt t="27591" x="2279650" y="2965450"/>
          <p14:tracePt t="27599" x="2298700" y="2965450"/>
          <p14:tracePt t="27607" x="2328863" y="2965450"/>
          <p14:tracePt t="27615" x="2359025" y="2965450"/>
          <p14:tracePt t="27623" x="2420938" y="2965450"/>
          <p14:tracePt t="27631" x="2530475" y="2965450"/>
          <p14:tracePt t="27639" x="2622550" y="2974975"/>
          <p14:tracePt t="27647" x="2701925" y="2974975"/>
          <p14:tracePt t="27655" x="2833688" y="2995613"/>
          <p14:tracePt t="27663" x="2935288" y="3005138"/>
          <p14:tracePt t="27671" x="3025775" y="3016250"/>
          <p14:tracePt t="27679" x="3086100" y="3016250"/>
          <p14:tracePt t="27687" x="3125788" y="3016250"/>
          <p14:tracePt t="27695" x="3146425" y="3016250"/>
          <p14:tracePt t="27703" x="3155950" y="3025775"/>
          <p14:tracePt t="28205" x="3155950" y="3035300"/>
          <p14:tracePt t="28656" x="3155950" y="3025775"/>
          <p14:tracePt t="28664" x="3155950" y="3005138"/>
          <p14:tracePt t="28675" x="3167063" y="2984500"/>
          <p14:tracePt t="28680" x="3197225" y="2954338"/>
          <p14:tracePt t="28688" x="3206750" y="2924175"/>
          <p14:tracePt t="28696" x="3227388" y="2905125"/>
          <p14:tracePt t="28704" x="3267075" y="2874963"/>
          <p14:tracePt t="28713" x="3287713" y="2854325"/>
          <p14:tracePt t="28719" x="3317875" y="2824163"/>
          <p14:tracePt t="28728" x="3348038" y="2803525"/>
          <p14:tracePt t="28735" x="3378200" y="2782888"/>
          <p14:tracePt t="28743" x="3398838" y="2763838"/>
          <p14:tracePt t="28751" x="3449638" y="2733675"/>
          <p14:tracePt t="28759" x="3459163" y="2722563"/>
          <p14:tracePt t="28767" x="3498850" y="2703513"/>
          <p14:tracePt t="28775" x="3529013" y="2692400"/>
          <p14:tracePt t="28783" x="3559175" y="2682875"/>
          <p14:tracePt t="28790" x="3579813" y="2673350"/>
          <p14:tracePt t="28799" x="3589338" y="2673350"/>
          <p14:tracePt t="28807" x="3600450" y="2662238"/>
          <p14:tracePt t="28985" x="3609975" y="2662238"/>
          <p14:tracePt t="28992" x="3619500" y="2662238"/>
          <p14:tracePt t="29001" x="3651250" y="2703513"/>
          <p14:tracePt t="29009" x="3670300" y="2752725"/>
          <p14:tracePt t="29017" x="3711575" y="2803525"/>
          <p14:tracePt t="29025" x="3730625" y="2844800"/>
          <p14:tracePt t="29033" x="3751263" y="2863850"/>
          <p14:tracePt t="29040" x="3760788" y="2884488"/>
          <p14:tracePt t="29049" x="3771900" y="2894013"/>
          <p14:tracePt t="29057" x="3771900" y="2905125"/>
          <p14:tracePt t="29065" x="3781425" y="2914650"/>
          <p14:tracePt t="29348" x="3811588" y="2924175"/>
          <p14:tracePt t="29357" x="3841750" y="2935288"/>
          <p14:tracePt t="29365" x="3871913" y="2954338"/>
          <p14:tracePt t="29372" x="3922713" y="2965450"/>
          <p14:tracePt t="29379" x="4033838" y="2995613"/>
          <p14:tracePt t="29387" x="4114800" y="3005138"/>
          <p14:tracePt t="29395" x="4165600" y="3016250"/>
          <p14:tracePt t="29403" x="4275138" y="3025775"/>
          <p14:tracePt t="29411" x="4316413" y="3025775"/>
          <p14:tracePt t="29419" x="4386263" y="3046413"/>
          <p14:tracePt t="29427" x="4446588" y="3046413"/>
          <p14:tracePt t="29434" x="4487863" y="3055938"/>
          <p14:tracePt t="29443" x="4518025" y="3055938"/>
          <p14:tracePt t="29453" x="4538663" y="3055938"/>
          <p14:tracePt t="29458" x="4548188" y="3055938"/>
          <p14:tracePt t="29469" x="4557713" y="3055938"/>
          <p14:tracePt t="29727" x="4568825" y="3055938"/>
          <p14:tracePt t="29740" x="4568825" y="3046413"/>
          <p14:tracePt t="29751" x="4598988" y="3046413"/>
          <p14:tracePt t="29757" x="4618038" y="3035300"/>
          <p14:tracePt t="29767" x="4659313" y="3025775"/>
          <p14:tracePt t="29773" x="4719638" y="3016250"/>
          <p14:tracePt t="29783" x="4819650" y="3005138"/>
          <p14:tracePt t="29791" x="4930775" y="2984500"/>
          <p14:tracePt t="29799" x="5032375" y="2984500"/>
          <p14:tracePt t="29806" x="5072063" y="2984500"/>
          <p14:tracePt t="29814" x="5143500" y="2974975"/>
          <p14:tracePt t="29822" x="5243513" y="2974975"/>
          <p14:tracePt t="29831" x="5294313" y="2974975"/>
          <p14:tracePt t="29839" x="5324475" y="2974975"/>
          <p14:tracePt t="29847" x="5345113" y="2974975"/>
          <p14:tracePt t="29855" x="5354638" y="2974975"/>
          <p14:tracePt t="30357" x="5364163" y="2974975"/>
          <p14:tracePt t="30365" x="5375275" y="2974975"/>
          <p14:tracePt t="30372" x="5384800" y="2974975"/>
          <p14:tracePt t="30379" x="5405438" y="2974975"/>
          <p14:tracePt t="30392" x="5435600" y="2974975"/>
          <p14:tracePt t="30396" x="5456238" y="2974975"/>
          <p14:tracePt t="30404" x="5486400" y="2974975"/>
          <p14:tracePt t="30411" x="5505450" y="2974975"/>
          <p14:tracePt t="30420" x="5535613" y="2974975"/>
          <p14:tracePt t="30427" x="5546725" y="2974975"/>
          <p14:tracePt t="30435" x="5567363" y="2974975"/>
          <p14:tracePt t="30443" x="5576888" y="2974975"/>
          <p14:tracePt t="30451" x="5597525" y="2974975"/>
          <p14:tracePt t="30458" x="5607050" y="2974975"/>
          <p14:tracePt t="30467" x="5607050" y="2965450"/>
          <p14:tracePt t="30474" x="5616575" y="2965450"/>
          <p14:tracePt t="30482" x="5627688" y="2954338"/>
          <p14:tracePt t="30491" x="5637213" y="2954338"/>
          <p14:tracePt t="30498" x="5646738" y="2954338"/>
          <p14:tracePt t="30506" x="5657850" y="2954338"/>
          <p14:tracePt t="30514" x="5667375" y="2944813"/>
          <p14:tracePt t="30523" x="5676900" y="2935288"/>
          <p14:tracePt t="30531" x="5697538" y="2935288"/>
          <p14:tracePt t="30539" x="5697538" y="2924175"/>
          <p14:tracePt t="30547" x="5707063" y="2924175"/>
          <p14:tracePt t="30555" x="5718175" y="2914650"/>
          <p14:tracePt t="31781" x="5707063" y="2914650"/>
          <p14:tracePt t="32243" x="5697538" y="2924175"/>
          <p14:tracePt t="32249" x="5676900" y="2935288"/>
          <p14:tracePt t="32257" x="5646738" y="2944813"/>
          <p14:tracePt t="32266" x="5597525" y="2954338"/>
          <p14:tracePt t="32273" x="5535613" y="2965450"/>
          <p14:tracePt t="32282" x="5456238" y="2984500"/>
          <p14:tracePt t="32289" x="5395913" y="2995613"/>
          <p14:tracePt t="32297" x="5284788" y="3005138"/>
          <p14:tracePt t="32305" x="5162550" y="3025775"/>
          <p14:tracePt t="32313" x="5053013" y="3035300"/>
          <p14:tracePt t="32321" x="4900613" y="3035300"/>
          <p14:tracePt t="32328" x="4710113" y="3055938"/>
          <p14:tracePt t="32337" x="4568825" y="3055938"/>
          <p14:tracePt t="32344" x="4437063" y="3055938"/>
          <p14:tracePt t="32352" x="4286250" y="3055938"/>
          <p14:tracePt t="32360" x="4184650" y="3065463"/>
          <p14:tracePt t="32369" x="4073525" y="3065463"/>
          <p14:tracePt t="32377" x="4013200" y="3065463"/>
          <p14:tracePt t="32384" x="3932238" y="3065463"/>
          <p14:tracePt t="32393" x="3862388" y="3076575"/>
          <p14:tracePt t="32400" x="3802063" y="3095625"/>
          <p14:tracePt t="32410" x="3751263" y="3095625"/>
          <p14:tracePt t="32416" x="3681413" y="3106738"/>
          <p14:tracePt t="32425" x="3579813" y="3116263"/>
          <p14:tracePt t="32433" x="3509963" y="3125788"/>
          <p14:tracePt t="32440" x="3429000" y="3125788"/>
          <p14:tracePt t="32448" x="3327400" y="3146425"/>
          <p14:tracePt t="32456" x="3216275" y="3155950"/>
          <p14:tracePt t="32464" x="3065463" y="3176588"/>
          <p14:tracePt t="32472" x="2965450" y="3176588"/>
          <p14:tracePt t="32480" x="2824163" y="3176588"/>
          <p14:tracePt t="32488" x="2722563" y="3176588"/>
          <p14:tracePt t="32496" x="2662238" y="3187700"/>
          <p14:tracePt t="32504" x="2592388" y="3187700"/>
          <p14:tracePt t="32512" x="2541588" y="3197225"/>
          <p14:tracePt t="32520" x="2500313" y="3197225"/>
          <p14:tracePt t="32528" x="2460625" y="3197225"/>
          <p14:tracePt t="32536" x="2400300" y="3206750"/>
          <p14:tracePt t="32546" x="2370138" y="3206750"/>
          <p14:tracePt t="32552" x="2328863" y="3206750"/>
          <p14:tracePt t="32562" x="2298700" y="3217863"/>
          <p14:tracePt t="32568" x="2268538" y="3217863"/>
          <p14:tracePt t="32578" x="2228850" y="3217863"/>
          <p14:tracePt t="32586" x="2178050" y="3217863"/>
          <p14:tracePt t="32594" x="2147888" y="3217863"/>
          <p14:tracePt t="32602" x="2117725" y="3217863"/>
          <p14:tracePt t="32610" x="2078038" y="3227388"/>
          <p14:tracePt t="32618" x="2036763" y="3227388"/>
          <p14:tracePt t="32626" x="2006600" y="3227388"/>
          <p14:tracePt t="32634" x="1966913" y="3227388"/>
          <p14:tracePt t="32642" x="1936750" y="3227388"/>
          <p14:tracePt t="32650" x="1895475" y="3227388"/>
          <p14:tracePt t="32658" x="1865313" y="3227388"/>
          <p14:tracePt t="32666" x="1835150" y="3236913"/>
          <p14:tracePt t="32675" x="1804988" y="3236913"/>
          <p14:tracePt t="32682" x="1784350" y="3236913"/>
          <p14:tracePt t="32691" x="1754188" y="3236913"/>
          <p14:tracePt t="32698" x="1735138" y="3236913"/>
          <p14:tracePt t="32706" x="1714500" y="3236913"/>
          <p14:tracePt t="32714" x="1693863" y="3236913"/>
          <p14:tracePt t="32722" x="1684338" y="3236913"/>
          <p14:tracePt t="32730" x="1673225" y="3236913"/>
          <p14:tracePt t="32738" x="1654175" y="3236913"/>
          <p14:tracePt t="32746" x="1624013" y="3236913"/>
          <p14:tracePt t="32754" x="1593850" y="3236913"/>
          <p14:tracePt t="32762" x="1573213" y="3236913"/>
          <p14:tracePt t="32770" x="1543050" y="3236913"/>
          <p14:tracePt t="32778" x="1503363" y="3236913"/>
          <p14:tracePt t="32786" x="1441450" y="3236913"/>
          <p14:tracePt t="32794" x="1401763" y="3227388"/>
          <p14:tracePt t="32802" x="1362075" y="3227388"/>
          <p14:tracePt t="32810" x="1331913" y="3217863"/>
          <p14:tracePt t="32818" x="1311275" y="3217863"/>
          <p14:tracePt t="32826" x="1300163" y="3206750"/>
          <p14:tracePt t="32935" x="1300163" y="3197225"/>
          <p14:tracePt t="32943" x="1300163" y="3187700"/>
          <p14:tracePt t="32951" x="1320800" y="3187700"/>
          <p14:tracePt t="32960" x="1341438" y="3176588"/>
          <p14:tracePt t="32966" x="1350963" y="3167063"/>
          <p14:tracePt t="32976" x="1381125" y="3167063"/>
          <p14:tracePt t="32980" x="1422400" y="3146425"/>
          <p14:tracePt t="32989" x="1431925" y="3146425"/>
          <p14:tracePt t="32996" x="1482725" y="3136900"/>
          <p14:tracePt t="33005" x="1522413" y="3125788"/>
          <p14:tracePt t="33012" x="1552575" y="3125788"/>
          <p14:tracePt t="33021" x="1582738" y="3116263"/>
          <p14:tracePt t="33028" x="1612900" y="3116263"/>
          <p14:tracePt t="33036" x="1643063" y="3116263"/>
          <p14:tracePt t="33044" x="1684338" y="3106738"/>
          <p14:tracePt t="33052" x="1704975" y="3106738"/>
          <p14:tracePt t="33060" x="1735138" y="3106738"/>
          <p14:tracePt t="33068" x="1754188" y="3095625"/>
          <p14:tracePt t="33076" x="1765300" y="3095625"/>
          <p14:tracePt t="33084" x="1774825" y="3095625"/>
          <p14:tracePt t="33100" x="1784350" y="3095625"/>
          <p14:tracePt t="33116" x="1795463" y="3095625"/>
          <p14:tracePt t="33134" x="1804988" y="3095625"/>
          <p14:tracePt t="33417" x="1814513" y="3095625"/>
          <p14:tracePt t="33431" x="1835150" y="3106738"/>
          <p14:tracePt t="33442" x="1865313" y="3116263"/>
          <p14:tracePt t="33450" x="1885950" y="3136900"/>
          <p14:tracePt t="33456" x="1916113" y="3155950"/>
          <p14:tracePt t="33464" x="1936750" y="3167063"/>
          <p14:tracePt t="33472" x="1955800" y="3187700"/>
          <p14:tracePt t="33480" x="1985963" y="3197225"/>
          <p14:tracePt t="33488" x="2006600" y="3206750"/>
          <p14:tracePt t="33496" x="2027238" y="3217863"/>
          <p14:tracePt t="33504" x="2036763" y="3217863"/>
          <p14:tracePt t="33521" x="2047875" y="3217863"/>
          <p14:tracePt t="33528" x="2057400" y="3217863"/>
          <p14:tracePt t="33552" x="2066925" y="3217863"/>
          <p14:tracePt t="33560" x="2078038" y="3217863"/>
          <p14:tracePt t="33568" x="2087563" y="3217863"/>
          <p14:tracePt t="33576" x="2097088" y="3217863"/>
          <p14:tracePt t="33600" x="2108200" y="3217863"/>
          <p14:tracePt t="34044" x="2117725" y="3217863"/>
          <p14:tracePt t="34052" x="2138363" y="3206750"/>
          <p14:tracePt t="34060" x="2157413" y="3197225"/>
          <p14:tracePt t="34067" x="2187575" y="3197225"/>
          <p14:tracePt t="34076" x="2219325" y="3187700"/>
          <p14:tracePt t="34084" x="2259013" y="3176588"/>
          <p14:tracePt t="34092" x="2289175" y="3176588"/>
          <p14:tracePt t="34100" x="2319338" y="3176588"/>
          <p14:tracePt t="34108" x="2359025" y="3167063"/>
          <p14:tracePt t="34116" x="2390775" y="3167063"/>
          <p14:tracePt t="34124" x="2409825" y="3167063"/>
          <p14:tracePt t="34132" x="2420938" y="3167063"/>
          <p14:tracePt t="34140" x="2430463" y="3167063"/>
          <p14:tracePt t="34148" x="2430463" y="3155950"/>
          <p14:tracePt t="34528" x="2439988" y="3155950"/>
          <p14:tracePt t="34536" x="2451100" y="3155950"/>
          <p14:tracePt t="34545" x="2470150" y="3155950"/>
          <p14:tracePt t="34553" x="2481263" y="3155950"/>
          <p14:tracePt t="34561" x="2490788" y="3155950"/>
          <p14:tracePt t="34568" x="2520950" y="3155950"/>
          <p14:tracePt t="34576" x="2541588" y="3155950"/>
          <p14:tracePt t="34584" x="2560638" y="3155950"/>
          <p14:tracePt t="34592" x="2592388" y="3155950"/>
          <p14:tracePt t="34600" x="2611438" y="3155950"/>
          <p14:tracePt t="34608" x="2641600" y="3155950"/>
          <p14:tracePt t="34616" x="2671763" y="3155950"/>
          <p14:tracePt t="34624" x="2682875" y="3155950"/>
          <p14:tracePt t="34631" x="2701925" y="3146425"/>
          <p14:tracePt t="34640" x="2732088" y="3146425"/>
          <p14:tracePt t="34648" x="2743200" y="3136900"/>
          <p14:tracePt t="34656" x="2752725" y="3136900"/>
          <p14:tracePt t="34665" x="2763838" y="3136900"/>
          <p14:tracePt t="34672" x="2763838" y="3125788"/>
          <p14:tracePt t="34845" x="2773363" y="3125788"/>
          <p14:tracePt t="34852" x="2794000" y="3125788"/>
          <p14:tracePt t="34863" x="2833688" y="3125788"/>
          <p14:tracePt t="34866" x="2873375" y="3125788"/>
          <p14:tracePt t="34875" x="2965450" y="3125788"/>
          <p14:tracePt t="34883" x="3055938" y="3125788"/>
          <p14:tracePt t="34891" x="3186113" y="3125788"/>
          <p14:tracePt t="34898" x="3308350" y="3136900"/>
          <p14:tracePt t="34906" x="3438525" y="3136900"/>
          <p14:tracePt t="34914" x="3529013" y="3136900"/>
          <p14:tracePt t="34935" x="3760788" y="3136900"/>
          <p14:tracePt t="34938" x="3852863" y="3136900"/>
          <p14:tracePt t="34947" x="3932238" y="3136900"/>
          <p14:tracePt t="34954" x="3973513" y="3136900"/>
          <p14:tracePt t="34964" x="4043363" y="3136900"/>
          <p14:tracePt t="34970" x="4064000" y="3136900"/>
          <p14:tracePt t="34978" x="4084638" y="3136900"/>
          <p14:tracePt t="34986" x="4094163" y="3136900"/>
          <p14:tracePt t="35441" x="4094163" y="3146425"/>
          <p14:tracePt t="36349" x="4094163" y="3167063"/>
          <p14:tracePt t="36357" x="4094163" y="3187700"/>
          <p14:tracePt t="36365" x="4094163" y="3206750"/>
          <p14:tracePt t="36372" x="4094163" y="3217863"/>
          <p14:tracePt t="36380" x="4094163" y="3257550"/>
          <p14:tracePt t="36396" x="4084638" y="3278188"/>
          <p14:tracePt t="36404" x="4084638" y="3297238"/>
          <p14:tracePt t="36411" x="4073525" y="3308350"/>
          <p14:tracePt t="36419" x="4064000" y="3327400"/>
          <p14:tracePt t="36427" x="4054475" y="3327400"/>
          <p14:tracePt t="36436" x="4043363" y="3338513"/>
          <p14:tracePt t="36444" x="4033838" y="3348038"/>
          <p14:tracePt t="36452" x="4024313" y="3359150"/>
          <p14:tracePt t="36459" x="4003675" y="3368675"/>
          <p14:tracePt t="36467" x="3983038" y="3378200"/>
          <p14:tracePt t="36475" x="3952875" y="3389313"/>
          <p14:tracePt t="36483" x="3922713" y="3408363"/>
          <p14:tracePt t="36493" x="3892550" y="3419475"/>
          <p14:tracePt t="36499" x="3841750" y="3429000"/>
          <p14:tracePt t="36510" x="3802063" y="3438525"/>
          <p14:tracePt t="36515" x="3741738" y="3449638"/>
          <p14:tracePt t="36526" x="3700463" y="3459163"/>
          <p14:tracePt t="36531" x="3630613" y="3479800"/>
          <p14:tracePt t="36541" x="3570288" y="3489325"/>
          <p14:tracePt t="36549" x="3509963" y="3498850"/>
          <p14:tracePt t="36557" x="3449638" y="3509963"/>
          <p14:tracePt t="36565" x="3408363" y="3509963"/>
          <p14:tracePt t="36574" x="3378200" y="3519488"/>
          <p14:tracePt t="36581" x="3338513" y="3519488"/>
          <p14:tracePt t="36589" x="3297238" y="3530600"/>
          <p14:tracePt t="36598" x="3267075" y="3530600"/>
          <p14:tracePt t="36605" x="3236913" y="3530600"/>
          <p14:tracePt t="36614" x="3186113" y="3540125"/>
          <p14:tracePt t="36621" x="3146425" y="3540125"/>
          <p14:tracePt t="36629" x="3106738" y="3549650"/>
          <p14:tracePt t="36638" x="3005138" y="3549650"/>
          <p14:tracePt t="36646" x="2935288" y="3549650"/>
          <p14:tracePt t="36654" x="2873375" y="3549650"/>
          <p14:tracePt t="36661" x="2794000" y="3549650"/>
          <p14:tracePt t="36669" x="2682875" y="3549650"/>
          <p14:tracePt t="36678" x="2551113" y="3549650"/>
          <p14:tracePt t="36685" x="2460625" y="3549650"/>
          <p14:tracePt t="36693" x="2359025" y="3549650"/>
          <p14:tracePt t="36701" x="2268538" y="3549650"/>
          <p14:tracePt t="36710" x="2208213" y="3549650"/>
          <p14:tracePt t="36717" x="2147888" y="3549650"/>
          <p14:tracePt t="36726" x="2078038" y="3549650"/>
          <p14:tracePt t="36733" x="2036763" y="3549650"/>
          <p14:tracePt t="36741" x="2006600" y="3549650"/>
          <p14:tracePt t="36749" x="1976438" y="3549650"/>
          <p14:tracePt t="36759" x="1955800" y="3549650"/>
          <p14:tracePt t="36765" x="1925638" y="3549650"/>
          <p14:tracePt t="36775" x="1895475" y="3549650"/>
          <p14:tracePt t="36781" x="1876425" y="3540125"/>
          <p14:tracePt t="36791" x="1844675" y="3540125"/>
          <p14:tracePt t="36799" x="1825625" y="3540125"/>
          <p14:tracePt t="36807" x="1795463" y="3540125"/>
          <p14:tracePt t="36815" x="1765300" y="3530600"/>
          <p14:tracePt t="36823" x="1735138" y="3530600"/>
          <p14:tracePt t="36831" x="1704975" y="3519488"/>
          <p14:tracePt t="36840" x="1663700" y="3519488"/>
          <p14:tracePt t="36847" x="1633538" y="3519488"/>
          <p14:tracePt t="36855" x="1612900" y="3519488"/>
          <p14:tracePt t="36863" x="1582738" y="3509963"/>
          <p14:tracePt t="36871" x="1552575" y="3509963"/>
          <p14:tracePt t="36879" x="1512888" y="3498850"/>
          <p14:tracePt t="36887" x="1482725" y="3498850"/>
          <p14:tracePt t="36895" x="1452563" y="3498850"/>
          <p14:tracePt t="36903" x="1411288" y="3489325"/>
          <p14:tracePt t="36911" x="1401763" y="3489325"/>
          <p14:tracePt t="36920" x="1381125" y="3489325"/>
          <p14:tracePt t="36939" x="1341438" y="3489325"/>
          <p14:tracePt t="36943" x="1331913" y="3489325"/>
          <p14:tracePt t="36951" x="1311275" y="3489325"/>
          <p14:tracePt t="36959" x="1290638" y="3479800"/>
          <p14:tracePt t="36967" x="1281113" y="3479800"/>
          <p14:tracePt t="36975" x="1260475" y="3479800"/>
          <p14:tracePt t="36999" x="1250950" y="3479800"/>
          <p14:tracePt t="37007" x="1239838" y="3479800"/>
          <p14:tracePt t="37024" x="1230313" y="3479800"/>
          <p14:tracePt t="37185" x="1239838" y="3479800"/>
          <p14:tracePt t="37194" x="1250950" y="3479800"/>
          <p14:tracePt t="37201" x="1260475" y="3479800"/>
          <p14:tracePt t="37209" x="1270000" y="3479800"/>
          <p14:tracePt t="37218" x="1290638" y="3479800"/>
          <p14:tracePt t="37225" x="1311275" y="3479800"/>
          <p14:tracePt t="37233" x="1320800" y="3479800"/>
          <p14:tracePt t="37241" x="1341438" y="3479800"/>
          <p14:tracePt t="37249" x="1371600" y="3479800"/>
          <p14:tracePt t="37257" x="1401763" y="3479800"/>
          <p14:tracePt t="37265" x="1431925" y="3479800"/>
          <p14:tracePt t="37273" x="1471613" y="3479800"/>
          <p14:tracePt t="37281" x="1503363" y="3479800"/>
          <p14:tracePt t="37289" x="1522413" y="3479800"/>
          <p14:tracePt t="37297" x="1552575" y="3479800"/>
          <p14:tracePt t="37305" x="1573213" y="3479800"/>
          <p14:tracePt t="37313" x="1593850" y="3479800"/>
          <p14:tracePt t="37321" x="1603375" y="3479800"/>
          <p14:tracePt t="37591" x="1612900" y="3479800"/>
          <p14:tracePt t="37599" x="1624013" y="3479800"/>
          <p14:tracePt t="37605" x="1654175" y="3479800"/>
          <p14:tracePt t="37615" x="1663700" y="3479800"/>
          <p14:tracePt t="37624" x="1693863" y="3479800"/>
          <p14:tracePt t="37628" x="1724025" y="3479800"/>
          <p14:tracePt t="37638" x="1754188" y="3479800"/>
          <p14:tracePt t="37646" x="1814513" y="3479800"/>
          <p14:tracePt t="37654" x="1876425" y="3479800"/>
          <p14:tracePt t="37662" x="1936750" y="3489325"/>
          <p14:tracePt t="37670" x="1997075" y="3489325"/>
          <p14:tracePt t="37678" x="2066925" y="3489325"/>
          <p14:tracePt t="37686" x="2108200" y="3489325"/>
          <p14:tracePt t="37694" x="2168525" y="3489325"/>
          <p14:tracePt t="37702" x="2208213" y="3489325"/>
          <p14:tracePt t="37710" x="2238375" y="3489325"/>
          <p14:tracePt t="37718" x="2268538" y="3489325"/>
          <p14:tracePt t="37726" x="2298700" y="3489325"/>
          <p14:tracePt t="37733" x="2319338" y="3489325"/>
          <p14:tracePt t="37742" x="2328863" y="3489325"/>
          <p14:tracePt t="37935" x="2339975" y="3489325"/>
          <p14:tracePt t="37943" x="2349500" y="3489325"/>
          <p14:tracePt t="37951" x="2359025" y="3489325"/>
          <p14:tracePt t="37959" x="2379663" y="3489325"/>
          <p14:tracePt t="37967" x="2390775" y="3489325"/>
          <p14:tracePt t="37975" x="2409825" y="3489325"/>
          <p14:tracePt t="37983" x="2420938" y="3489325"/>
          <p14:tracePt t="37991" x="2439988" y="3489325"/>
          <p14:tracePt t="38007" x="2451100" y="3489325"/>
          <p14:tracePt t="38015" x="2460625" y="3489325"/>
          <p14:tracePt t="38023" x="2470150" y="3489325"/>
          <p14:tracePt t="38039" x="2481263" y="3489325"/>
          <p14:tracePt t="38063" x="2490788" y="3489325"/>
          <p14:tracePt t="38071" x="2500313" y="3489325"/>
          <p14:tracePt t="38079" x="2520950" y="3489325"/>
          <p14:tracePt t="38087" x="2530475" y="3489325"/>
          <p14:tracePt t="38095" x="2541588" y="3489325"/>
          <p14:tracePt t="38105" x="2560638" y="3489325"/>
          <p14:tracePt t="38111" x="2592388" y="3489325"/>
          <p14:tracePt t="38119" x="2622550" y="3489325"/>
          <p14:tracePt t="38127" x="2662238" y="3489325"/>
          <p14:tracePt t="38135" x="2701925" y="3489325"/>
          <p14:tracePt t="38143" x="2752725" y="3489325"/>
          <p14:tracePt t="38151" x="2794000" y="3489325"/>
          <p14:tracePt t="38159" x="2833688" y="3489325"/>
          <p14:tracePt t="38167" x="2873375" y="3489325"/>
          <p14:tracePt t="38177" x="2935288" y="3489325"/>
          <p14:tracePt t="38183" x="2965450" y="3489325"/>
          <p14:tracePt t="38193" x="2995613" y="3489325"/>
          <p14:tracePt t="38217" x="3005138" y="3489325"/>
          <p14:tracePt t="38566" x="3025775" y="3489325"/>
          <p14:tracePt t="38574" x="3044825" y="3489325"/>
          <p14:tracePt t="38580" x="3074988" y="3489325"/>
          <p14:tracePt t="38588" x="3116263" y="3489325"/>
          <p14:tracePt t="38596" x="3155950" y="3489325"/>
          <p14:tracePt t="38604" x="3197225" y="3489325"/>
          <p14:tracePt t="38613" x="3267075" y="3489325"/>
          <p14:tracePt t="38620" x="3348038" y="3489325"/>
          <p14:tracePt t="38630" x="3408363" y="3489325"/>
          <p14:tracePt t="38636" x="3449638" y="3489325"/>
          <p14:tracePt t="38646" x="3498850" y="3489325"/>
          <p14:tracePt t="38652" x="3529013" y="3489325"/>
          <p14:tracePt t="38659" x="3579813" y="3489325"/>
          <p14:tracePt t="38667" x="3609975" y="3489325"/>
          <p14:tracePt t="38675" x="3619500" y="3489325"/>
          <p14:tracePt t="38683" x="3630613" y="3489325"/>
          <p14:tracePt t="38878" x="3640138" y="3489325"/>
          <p14:tracePt t="38886" x="3651250" y="3489325"/>
          <p14:tracePt t="38894" x="3670300" y="3489325"/>
          <p14:tracePt t="38902" x="3681413" y="3489325"/>
          <p14:tracePt t="38912" x="3700463" y="3489325"/>
          <p14:tracePt t="38917" x="3730625" y="3489325"/>
          <p14:tracePt t="38929" x="3771900" y="3489325"/>
          <p14:tracePt t="38933" x="3802063" y="3489325"/>
          <p14:tracePt t="38941" x="3832225" y="3489325"/>
          <p14:tracePt t="38949" x="3862388" y="3489325"/>
          <p14:tracePt t="38957" x="3892550" y="3489325"/>
          <p14:tracePt t="38965" x="3922713" y="3489325"/>
          <p14:tracePt t="38973" x="3943350" y="3489325"/>
          <p14:tracePt t="38981" x="3973513" y="3489325"/>
          <p14:tracePt t="38989" x="3994150" y="3489325"/>
          <p14:tracePt t="38997" x="4024313" y="3489325"/>
          <p14:tracePt t="39005" x="4043363" y="3489325"/>
          <p14:tracePt t="39015" x="4054475" y="3489325"/>
          <p14:tracePt t="39021" x="4073525" y="3489325"/>
          <p14:tracePt t="39031" x="4084638" y="3489325"/>
          <p14:tracePt t="39037" x="4094163" y="3489325"/>
          <p14:tracePt t="39346" x="4094163" y="3498850"/>
          <p14:tracePt t="39362" x="4084638" y="3498850"/>
          <p14:tracePt t="39370" x="4073525" y="3509963"/>
          <p14:tracePt t="39386" x="4064000" y="3509963"/>
          <p14:tracePt t="39394" x="4043363" y="3519488"/>
          <p14:tracePt t="39402" x="4033838" y="3519488"/>
          <p14:tracePt t="39419" x="4024313" y="3530600"/>
          <p14:tracePt t="39426" x="4013200" y="3530600"/>
          <p14:tracePt t="39473" x="4013200" y="3540125"/>
          <p14:tracePt t="39991" x="4024313" y="3540125"/>
          <p14:tracePt t="40024" x="4033838" y="3540125"/>
          <p14:tracePt t="40036" x="4043363" y="3540125"/>
          <p14:tracePt t="40555" x="4054475" y="3540125"/>
          <p14:tracePt t="40563" x="4064000" y="3540125"/>
          <p14:tracePt t="40579" x="4084638" y="3540125"/>
          <p14:tracePt t="40590" x="4114800" y="3540125"/>
          <p14:tracePt t="40595" x="4144963" y="3540125"/>
          <p14:tracePt t="40603" x="4214813" y="3540125"/>
          <p14:tracePt t="40610" x="4275138" y="3549650"/>
          <p14:tracePt t="40619" x="4337050" y="3549650"/>
          <p14:tracePt t="40626" x="4397375" y="3549650"/>
          <p14:tracePt t="40634" x="4437063" y="3549650"/>
          <p14:tracePt t="40642" x="4538663" y="3570288"/>
          <p14:tracePt t="40650" x="4618038" y="3570288"/>
          <p14:tracePt t="40657" x="4678363" y="3570288"/>
          <p14:tracePt t="40666" x="4719638" y="3570288"/>
          <p14:tracePt t="40674" x="4770438" y="3570288"/>
          <p14:tracePt t="40682" x="4800600" y="3579813"/>
          <p14:tracePt t="40690" x="4819650" y="3579813"/>
          <p14:tracePt t="40697" x="4830763" y="3579813"/>
          <p14:tracePt t="41093" x="4840288" y="3579813"/>
          <p14:tracePt t="41150" x="4849813" y="3579813"/>
          <p14:tracePt t="41158" x="4870450" y="3579813"/>
          <p14:tracePt t="41165" x="4891088" y="3579813"/>
          <p14:tracePt t="41173" x="4930775" y="3579813"/>
          <p14:tracePt t="41182" x="4981575" y="3570288"/>
          <p14:tracePt t="41189" x="5053013" y="3549650"/>
          <p14:tracePt t="41197" x="5122863" y="3540125"/>
          <p14:tracePt t="41205" x="5162550" y="3540125"/>
          <p14:tracePt t="41213" x="5213350" y="3530600"/>
          <p14:tracePt t="41221" x="5294313" y="3519488"/>
          <p14:tracePt t="41229" x="5324475" y="3519488"/>
          <p14:tracePt t="41237" x="5354638" y="3519488"/>
          <p14:tracePt t="41245" x="5364163" y="3509963"/>
          <p14:tracePt t="41253" x="5384800" y="3509963"/>
          <p14:tracePt t="41261" x="5395913" y="3509963"/>
          <p14:tracePt t="41287" x="5405438" y="3509963"/>
          <p14:tracePt t="41311" x="5414963" y="3509963"/>
          <p14:tracePt t="41343" x="5414963" y="3498850"/>
          <p14:tracePt t="41515" x="5414963" y="3489325"/>
          <p14:tracePt t="41522" x="5426075" y="3489325"/>
          <p14:tracePt t="42787" x="5435600" y="3489325"/>
          <p14:tracePt t="42795" x="5445125" y="3519488"/>
          <p14:tracePt t="42805" x="5486400" y="3549650"/>
          <p14:tracePt t="42810" x="5526088" y="3609975"/>
          <p14:tracePt t="42818" x="5607050" y="3690938"/>
          <p14:tracePt t="42826" x="5657850" y="3741738"/>
          <p14:tracePt t="42833" x="5727700" y="3811588"/>
          <p14:tracePt t="42841" x="5799138" y="3862388"/>
          <p14:tracePt t="42849" x="5848350" y="3903663"/>
          <p14:tracePt t="42857" x="5899150" y="3933825"/>
          <p14:tracePt t="42865" x="5929313" y="3973513"/>
          <p14:tracePt t="42873" x="5980113" y="4003675"/>
          <p14:tracePt t="42881" x="6019800" y="4044950"/>
          <p14:tracePt t="42889" x="6070600" y="4075113"/>
          <p14:tracePt t="42897" x="6121400" y="4114800"/>
          <p14:tracePt t="42904" x="6242050" y="4195763"/>
          <p14:tracePt t="42912" x="6332538" y="4235450"/>
          <p14:tracePt t="42925" x="6454775" y="4325938"/>
          <p14:tracePt t="42928" x="6575425" y="4397375"/>
          <p14:tracePt t="42936" x="6867525" y="4559300"/>
          <p14:tracePt t="42944" x="6948488" y="4598988"/>
          <p14:tracePt t="42953" x="7150100" y="4679950"/>
          <p14:tracePt t="42963" x="7321550" y="4760913"/>
          <p14:tracePt t="42968" x="7381875" y="4791075"/>
          <p14:tracePt t="42978" x="7481888" y="4810125"/>
          <p14:tracePt t="42986" x="7562850" y="4840288"/>
          <p14:tracePt t="42994" x="7623175" y="4851400"/>
          <p14:tracePt t="43002" x="7683500" y="4870450"/>
          <p14:tracePt t="43010" x="7745413" y="4881563"/>
          <p14:tracePt t="43018" x="7794625" y="4891088"/>
          <p14:tracePt t="43026" x="7824788" y="4891088"/>
          <p14:tracePt t="43034" x="7886700" y="4902200"/>
          <p14:tracePt t="43042" x="7916863" y="4902200"/>
          <p14:tracePt t="43050" x="7947025" y="4902200"/>
          <p14:tracePt t="43058" x="7977188" y="4902200"/>
          <p14:tracePt t="43066" x="7996238" y="4902200"/>
          <p14:tracePt t="43074" x="8016875" y="4902200"/>
          <p14:tracePt t="43082" x="8037513" y="4902200"/>
          <p14:tracePt t="43090" x="8058150" y="4902200"/>
          <p14:tracePt t="43106" x="8077200" y="4891088"/>
          <p14:tracePt t="43114" x="8088313" y="4881563"/>
          <p14:tracePt t="43122" x="8097838" y="4881563"/>
          <p14:tracePt t="43130" x="8118475" y="4860925"/>
          <p14:tracePt t="43139" x="8128000" y="4860925"/>
          <p14:tracePt t="43146" x="8158163" y="4851400"/>
          <p14:tracePt t="43155" x="8178800" y="4840288"/>
          <p14:tracePt t="43163" x="8197850" y="4830763"/>
          <p14:tracePt t="43172" x="8218488" y="4821238"/>
          <p14:tracePt t="43178" x="8239125" y="4821238"/>
          <p14:tracePt t="43186" x="8239125" y="4810125"/>
          <p14:tracePt t="43195" x="8248650" y="4810125"/>
          <p14:tracePt t="43202" x="8259763" y="4800600"/>
          <p14:tracePt t="43210" x="8259763" y="4791075"/>
          <p14:tracePt t="43227" x="8259763" y="4779963"/>
          <p14:tracePt t="43243" x="8259763" y="4749800"/>
          <p14:tracePt t="43250" x="8259763" y="4740275"/>
          <p14:tracePt t="43260" x="8259763" y="4710113"/>
          <p14:tracePt t="43266" x="8259763" y="4699000"/>
          <p14:tracePt t="43277" x="8259763" y="4679950"/>
          <p14:tracePt t="43283" x="8259763" y="4659313"/>
          <p14:tracePt t="43293" x="8259763" y="4638675"/>
          <p14:tracePt t="43300" x="8259763" y="4619625"/>
          <p14:tracePt t="43309" x="8259763" y="4589463"/>
          <p14:tracePt t="43316" x="8248650" y="4568825"/>
          <p14:tracePt t="43324" x="8239125" y="4527550"/>
          <p14:tracePt t="43332" x="8229600" y="4508500"/>
          <p14:tracePt t="43340" x="8229600" y="4487863"/>
          <p14:tracePt t="43348" x="8218488" y="4487863"/>
          <p14:tracePt t="43356" x="8208963" y="4467225"/>
          <p14:tracePt t="43365" x="8197850" y="4448175"/>
          <p14:tracePt t="43373" x="8178800" y="4427538"/>
          <p14:tracePt t="43380" x="8148638" y="4397375"/>
          <p14:tracePt t="43388" x="8137525" y="4387850"/>
          <p14:tracePt t="43396" x="8118475" y="4367213"/>
          <p14:tracePt t="43404" x="8088313" y="4356100"/>
          <p14:tracePt t="43412" x="8037513" y="4337050"/>
          <p14:tracePt t="43420" x="8016875" y="4325938"/>
          <p14:tracePt t="43428" x="7986713" y="4316413"/>
          <p14:tracePt t="43437" x="7956550" y="4306888"/>
          <p14:tracePt t="43444" x="7935913" y="4295775"/>
          <p14:tracePt t="43454" x="7916863" y="4295775"/>
          <p14:tracePt t="43460" x="7886700" y="4286250"/>
          <p14:tracePt t="43468" x="7854950" y="4276725"/>
          <p14:tracePt t="43477" x="7835900" y="4265613"/>
          <p14:tracePt t="43484" x="7815263" y="4265613"/>
          <p14:tracePt t="43492" x="7805738" y="4265613"/>
          <p14:tracePt t="43500" x="7785100" y="4265613"/>
          <p14:tracePt t="43508" x="7775575" y="4265613"/>
          <p14:tracePt t="43516" x="7754938" y="4265613"/>
          <p14:tracePt t="43532" x="7734300" y="4265613"/>
          <p14:tracePt t="43543" x="7724775" y="4265613"/>
          <p14:tracePt t="43548" x="7704138" y="4265613"/>
          <p14:tracePt t="43566" x="7683500" y="4265613"/>
          <p14:tracePt t="43575" x="7664450" y="4265613"/>
          <p14:tracePt t="43582" x="7643813" y="4276725"/>
          <p14:tracePt t="43590" x="7604125" y="4286250"/>
          <p14:tracePt t="43598" x="7583488" y="4295775"/>
          <p14:tracePt t="43607" x="7553325" y="4316413"/>
          <p14:tracePt t="43614" x="7523163" y="4325938"/>
          <p14:tracePt t="43622" x="7502525" y="4337050"/>
          <p14:tracePt t="43630" x="7481888" y="4346575"/>
          <p14:tracePt t="43639" x="7472363" y="4356100"/>
          <p14:tracePt t="43655" x="7462838" y="4356100"/>
          <p14:tracePt t="43686" x="7462838" y="4367213"/>
          <p14:tracePt t="43694" x="7462838" y="4376738"/>
          <p14:tracePt t="43710" x="7462838" y="4387850"/>
          <p14:tracePt t="43719" x="7462838" y="4397375"/>
          <p14:tracePt t="43726" x="7481888" y="4397375"/>
          <p14:tracePt t="43735" x="7493000" y="4418013"/>
          <p14:tracePt t="43742" x="7532688" y="4448175"/>
          <p14:tracePt t="43750" x="7562850" y="4448175"/>
          <p14:tracePt t="43758" x="7613650" y="4457700"/>
          <p14:tracePt t="43766" x="7673975" y="4467225"/>
          <p14:tracePt t="43774" x="7745413" y="4478338"/>
          <p14:tracePt t="43782" x="7824788" y="4478338"/>
          <p14:tracePt t="43791" x="7866063" y="4478338"/>
          <p14:tracePt t="43798" x="7986713" y="4478338"/>
          <p14:tracePt t="43808" x="8047038" y="4478338"/>
          <p14:tracePt t="43814" x="8077200" y="4478338"/>
          <p14:tracePt t="43824" x="8118475" y="4478338"/>
          <p14:tracePt t="43830" x="8148638" y="4478338"/>
          <p14:tracePt t="43840" x="8158163" y="4478338"/>
          <p14:tracePt t="43953" x="8158163" y="4467225"/>
          <p14:tracePt t="44018" x="8158163" y="4457700"/>
          <p14:tracePt t="44218" x="8178800" y="4448175"/>
          <p14:tracePt t="44226" x="8197850" y="4437063"/>
          <p14:tracePt t="44234" x="8229600" y="4437063"/>
          <p14:tracePt t="44242" x="8278813" y="4418013"/>
          <p14:tracePt t="44250" x="8308975" y="4418013"/>
          <p14:tracePt t="44258" x="8359775" y="4406900"/>
          <p14:tracePt t="44266" x="8480425" y="4406900"/>
          <p14:tracePt t="44274" x="8551863" y="4387850"/>
          <p14:tracePt t="44282" x="8612188" y="4387850"/>
          <p14:tracePt t="44290" x="8672513" y="4376738"/>
          <p14:tracePt t="44299" x="8732838" y="4376738"/>
          <p14:tracePt t="44306" x="8763000" y="4367213"/>
          <p14:tracePt t="44314" x="8793163" y="4367213"/>
          <p14:tracePt t="44322" x="8804275" y="4367213"/>
          <p14:tracePt t="44338" x="8813800" y="4367213"/>
          <p14:tracePt t="44378" x="8834438" y="4367213"/>
          <p14:tracePt t="44388" x="8853488" y="4367213"/>
          <p14:tracePt t="44396" x="8883650" y="4367213"/>
          <p14:tracePt t="44404" x="8913813" y="4367213"/>
          <p14:tracePt t="44412" x="8945563" y="4367213"/>
          <p14:tracePt t="44420" x="8964613" y="4367213"/>
          <p14:tracePt t="44428" x="8975725" y="4367213"/>
          <p14:tracePt t="44436" x="8985250" y="4367213"/>
          <p14:tracePt t="44556" x="8964613" y="4367213"/>
          <p14:tracePt t="44564" x="8934450" y="4367213"/>
          <p14:tracePt t="44572" x="8904288" y="4367213"/>
          <p14:tracePt t="44580" x="8843963" y="4367213"/>
          <p14:tracePt t="44588" x="8793163" y="4367213"/>
          <p14:tracePt t="44596" x="8602663" y="4367213"/>
          <p14:tracePt t="44604" x="8491538" y="4356100"/>
          <p14:tracePt t="44612" x="8259763" y="4337050"/>
          <p14:tracePt t="44620" x="8067675" y="4325938"/>
          <p14:tracePt t="44628" x="7916863" y="4306888"/>
          <p14:tracePt t="44636" x="7785100" y="4295775"/>
          <p14:tracePt t="44648" x="7553325" y="4295775"/>
          <p14:tracePt t="44652" x="7342188" y="4256088"/>
          <p14:tracePt t="44662" x="7170738" y="4246563"/>
          <p14:tracePt t="44668" x="7048500" y="4246563"/>
          <p14:tracePt t="44678" x="6867525" y="4225925"/>
          <p14:tracePt t="44684" x="6696075" y="4216400"/>
          <p14:tracePt t="44694" x="6524625" y="4195763"/>
          <p14:tracePt t="44702" x="6313488" y="4165600"/>
          <p14:tracePt t="44710" x="6121400" y="4144963"/>
          <p14:tracePt t="44718" x="5908675" y="4114800"/>
          <p14:tracePt t="44726" x="5838825" y="4114800"/>
          <p14:tracePt t="44734" x="5667375" y="4105275"/>
          <p14:tracePt t="44742" x="5495925" y="4084638"/>
          <p14:tracePt t="44750" x="5405438" y="4075113"/>
          <p14:tracePt t="44758" x="5303838" y="4054475"/>
          <p14:tracePt t="44766" x="5243513" y="4054475"/>
          <p14:tracePt t="44774" x="5183188" y="4044950"/>
          <p14:tracePt t="44782" x="5143500" y="4044950"/>
          <p14:tracePt t="44790" x="5113338" y="4033838"/>
          <p14:tracePt t="44798" x="5092700" y="4033838"/>
          <p14:tracePt t="44806" x="5062538" y="4033838"/>
          <p14:tracePt t="44814" x="5032375" y="4033838"/>
          <p14:tracePt t="44822" x="5002213" y="4024313"/>
          <p14:tracePt t="44830" x="4960938" y="4024313"/>
          <p14:tracePt t="44838" x="4900613" y="4024313"/>
          <p14:tracePt t="44846" x="4840288" y="4024313"/>
          <p14:tracePt t="44854" x="4770438" y="4013200"/>
          <p14:tracePt t="44863" x="4719638" y="4013200"/>
          <p14:tracePt t="44870" x="4648200" y="4013200"/>
          <p14:tracePt t="44878" x="4497388" y="4013200"/>
          <p14:tracePt t="44886" x="4437063" y="3994150"/>
          <p14:tracePt t="44894" x="4367213" y="3994150"/>
          <p14:tracePt t="44902" x="4286250" y="3983038"/>
          <p14:tracePt t="44910" x="4225925" y="3983038"/>
          <p14:tracePt t="44929" x="4133850" y="3973513"/>
          <p14:tracePt t="44934" x="4094163" y="3973513"/>
          <p14:tracePt t="44944" x="4064000" y="3973513"/>
          <p14:tracePt t="44950" x="4043363" y="3973513"/>
          <p14:tracePt t="44960" x="4024313" y="3973513"/>
          <p14:tracePt t="44968" x="4013200" y="3973513"/>
          <p14:tracePt t="44976" x="3983038" y="3973513"/>
          <p14:tracePt t="44984" x="3962400" y="3973513"/>
          <p14:tracePt t="44992" x="3943350" y="3973513"/>
          <p14:tracePt t="45000" x="3913188" y="3973513"/>
          <p14:tracePt t="45008" x="3871913" y="3973513"/>
          <p14:tracePt t="45016" x="3841750" y="3963988"/>
          <p14:tracePt t="45024" x="3802063" y="3963988"/>
          <p14:tracePt t="45032" x="3771900" y="3963988"/>
          <p14:tracePt t="45040" x="3751263" y="3963988"/>
          <p14:tracePt t="45048" x="3730625" y="3963988"/>
          <p14:tracePt t="45056" x="3721100" y="3963988"/>
          <p14:tracePt t="45204" x="3711575" y="3963988"/>
          <p14:tracePt t="45363" x="3700463" y="3963988"/>
          <p14:tracePt t="45373" x="3681413" y="3963988"/>
          <p14:tracePt t="45382" x="3660775" y="3963988"/>
          <p14:tracePt t="45390" x="3640138" y="3973513"/>
          <p14:tracePt t="45396" x="3609975" y="3983038"/>
          <p14:tracePt t="45403" x="3579813" y="4003675"/>
          <p14:tracePt t="45411" x="3549650" y="4013200"/>
          <p14:tracePt t="45418" x="3509963" y="4024313"/>
          <p14:tracePt t="45427" x="3479800" y="4033838"/>
          <p14:tracePt t="45434" x="3449638" y="4044950"/>
          <p14:tracePt t="45443" x="3398838" y="4054475"/>
          <p14:tracePt t="45450" x="3357563" y="4064000"/>
          <p14:tracePt t="45458" x="3327400" y="4075113"/>
          <p14:tracePt t="45466" x="3297238" y="4084638"/>
          <p14:tracePt t="45474" x="3278188" y="4084638"/>
          <p14:tracePt t="45482" x="3257550" y="4084638"/>
          <p14:tracePt t="45490" x="3236913" y="4094163"/>
          <p14:tracePt t="45498" x="3227388" y="4094163"/>
          <p14:tracePt t="45508" x="3206750" y="4105275"/>
          <p14:tracePt t="45516" x="3197225" y="4105275"/>
          <p14:tracePt t="45524" x="3176588" y="4114800"/>
          <p14:tracePt t="45532" x="3167063" y="4114800"/>
          <p14:tracePt t="45548" x="3146425" y="4114800"/>
          <p14:tracePt t="45556" x="3136900" y="4114800"/>
          <p14:tracePt t="45564" x="3116263" y="4124325"/>
          <p14:tracePt t="45580" x="3095625" y="4124325"/>
          <p14:tracePt t="45588" x="3074988" y="4135438"/>
          <p14:tracePt t="45596" x="3055938" y="4135438"/>
          <p14:tracePt t="45604" x="3025775" y="4135438"/>
          <p14:tracePt t="45612" x="3005138" y="4135438"/>
          <p14:tracePt t="45620" x="2995613" y="4135438"/>
          <p14:tracePt t="45628" x="2974975" y="4135438"/>
          <p14:tracePt t="45636" x="2954338" y="4135438"/>
          <p14:tracePt t="45644" x="2924175" y="4135438"/>
          <p14:tracePt t="45652" x="2903538" y="4135438"/>
          <p14:tracePt t="45660" x="2873375" y="4135438"/>
          <p14:tracePt t="45668" x="2843213" y="4135438"/>
          <p14:tracePt t="45675" x="2813050" y="4135438"/>
          <p14:tracePt t="45684" x="2782888" y="4135438"/>
          <p14:tracePt t="45692" x="2752725" y="4135438"/>
          <p14:tracePt t="45700" x="2722563" y="4135438"/>
          <p14:tracePt t="45709" x="2682875" y="4135438"/>
          <p14:tracePt t="45716" x="2641600" y="4135438"/>
          <p14:tracePt t="45725" x="2611438" y="4135438"/>
          <p14:tracePt t="45732" x="2551113" y="4135438"/>
          <p14:tracePt t="45740" x="2520950" y="4135438"/>
          <p14:tracePt t="45748" x="2481263" y="4135438"/>
          <p14:tracePt t="45756" x="2451100" y="4135438"/>
          <p14:tracePt t="45764" x="2420938" y="4135438"/>
          <p14:tracePt t="45772" x="2390775" y="4135438"/>
          <p14:tracePt t="45782" x="2349500" y="4135438"/>
          <p14:tracePt t="45788" x="2289175" y="4135438"/>
          <p14:tracePt t="45798" x="2228850" y="4124325"/>
          <p14:tracePt t="45806" x="2117725" y="4105275"/>
          <p14:tracePt t="45814" x="2036763" y="4094163"/>
          <p14:tracePt t="45822" x="1997075" y="4094163"/>
          <p14:tracePt t="45830" x="1936750" y="4084638"/>
          <p14:tracePt t="45838" x="1895475" y="4075113"/>
          <p14:tracePt t="45846" x="1855788" y="4075113"/>
          <p14:tracePt t="45854" x="1825625" y="4075113"/>
          <p14:tracePt t="45862" x="1774825" y="4064000"/>
          <p14:tracePt t="45870" x="1754188" y="4064000"/>
          <p14:tracePt t="45878" x="1724025" y="4064000"/>
          <p14:tracePt t="45886" x="1724025" y="4054475"/>
          <p14:tracePt t="45894" x="1704975" y="4054475"/>
          <p14:tracePt t="45902" x="1693863" y="4044950"/>
          <p14:tracePt t="45910" x="1684338" y="4044950"/>
          <p14:tracePt t="45918" x="1663700" y="4044950"/>
          <p14:tracePt t="45926" x="1633538" y="4033838"/>
          <p14:tracePt t="45934" x="1612900" y="4033838"/>
          <p14:tracePt t="45942" x="1582738" y="4024313"/>
          <p14:tracePt t="45950" x="1563688" y="4024313"/>
          <p14:tracePt t="45957" x="1533525" y="4013200"/>
          <p14:tracePt t="45966" x="1512888" y="4003675"/>
          <p14:tracePt t="45974" x="1482725" y="3994150"/>
          <p14:tracePt t="45982" x="1452563" y="3994150"/>
          <p14:tracePt t="45991" x="1422400" y="3983038"/>
          <p14:tracePt t="45998" x="1392238" y="3973513"/>
          <p14:tracePt t="46007" x="1362075" y="3963988"/>
          <p14:tracePt t="46014" x="1331913" y="3952875"/>
          <p14:tracePt t="46022" x="1311275" y="3943350"/>
          <p14:tracePt t="46030" x="1270000" y="3943350"/>
          <p14:tracePt t="46040" x="1250950" y="3933825"/>
          <p14:tracePt t="46046" x="1239838" y="3933825"/>
          <p14:tracePt t="46057" x="1230313" y="3922713"/>
          <p14:tracePt t="46062" x="1209675" y="3922713"/>
          <p14:tracePt t="46112" x="1200150" y="3913188"/>
          <p14:tracePt t="46120" x="1190625" y="3903663"/>
          <p14:tracePt t="46128" x="1179513" y="3903663"/>
          <p14:tracePt t="46136" x="1169988" y="3892550"/>
          <p14:tracePt t="46144" x="1160463" y="3883025"/>
          <p14:tracePt t="46152" x="1149350" y="3883025"/>
          <p14:tracePt t="46160" x="1139825" y="3873500"/>
          <p14:tracePt t="46168" x="1119188" y="3873500"/>
          <p14:tracePt t="46176" x="1098550" y="3862388"/>
          <p14:tracePt t="46184" x="1068388" y="3841750"/>
          <p14:tracePt t="46192" x="1038225" y="3832225"/>
          <p14:tracePt t="46200" x="1008063" y="3811588"/>
          <p14:tracePt t="46208" x="968375" y="3802063"/>
          <p14:tracePt t="46216" x="938213" y="3792538"/>
          <p14:tracePt t="46224" x="917575" y="3781425"/>
          <p14:tracePt t="46232" x="887413" y="3771900"/>
          <p14:tracePt t="46240" x="866775" y="3762375"/>
          <p14:tracePt t="46248" x="857250" y="3762375"/>
          <p14:tracePt t="46346" x="857250" y="3751263"/>
          <p14:tracePt t="46418" x="857250" y="3741738"/>
          <p14:tracePt t="46506" x="857250" y="3732213"/>
          <p14:tracePt t="46570" x="857250" y="3721100"/>
          <p14:tracePt t="46708" x="866775" y="3721100"/>
          <p14:tracePt t="46732" x="877888" y="3721100"/>
          <p14:tracePt t="46740" x="896938" y="3721100"/>
          <p14:tracePt t="46748" x="917575" y="3721100"/>
          <p14:tracePt t="46756" x="947738" y="3721100"/>
          <p14:tracePt t="46764" x="977900" y="3721100"/>
          <p14:tracePt t="46772" x="1019175" y="3721100"/>
          <p14:tracePt t="46780" x="1058863" y="3702050"/>
          <p14:tracePt t="46788" x="1139825" y="3702050"/>
          <p14:tracePt t="46796" x="1209675" y="3702050"/>
          <p14:tracePt t="46804" x="1260475" y="3702050"/>
          <p14:tracePt t="46812" x="1311275" y="3702050"/>
          <p14:tracePt t="46820" x="1411288" y="3702050"/>
          <p14:tracePt t="46828" x="1543050" y="3702050"/>
          <p14:tracePt t="46836" x="1654175" y="3702050"/>
          <p14:tracePt t="46844" x="1724025" y="3702050"/>
          <p14:tracePt t="46853" x="1804988" y="3702050"/>
          <p14:tracePt t="46860" x="1835150" y="3702050"/>
          <p14:tracePt t="46868" x="1876425" y="3702050"/>
          <p14:tracePt t="46876" x="1916113" y="3702050"/>
          <p14:tracePt t="46884" x="1925638" y="3702050"/>
          <p14:tracePt t="46983" x="1936750" y="3702050"/>
          <p14:tracePt t="47296" x="1946275" y="3702050"/>
          <p14:tracePt t="47304" x="1955800" y="3702050"/>
          <p14:tracePt t="47313" x="1955800" y="3690938"/>
          <p14:tracePt t="47321" x="1976438" y="3690938"/>
          <p14:tracePt t="47328" x="1997075" y="3681413"/>
          <p14:tracePt t="47336" x="2027238" y="3681413"/>
          <p14:tracePt t="47344" x="2087563" y="3670300"/>
          <p14:tracePt t="47352" x="2168525" y="3651250"/>
          <p14:tracePt t="47360" x="2198688" y="3651250"/>
          <p14:tracePt t="47368" x="2249488" y="3651250"/>
          <p14:tracePt t="47376" x="2349500" y="3640138"/>
          <p14:tracePt t="47383" x="2409825" y="3640138"/>
          <p14:tracePt t="47392" x="2451100" y="3640138"/>
          <p14:tracePt t="47400" x="2481263" y="3640138"/>
          <p14:tracePt t="47408" x="2511425" y="3640138"/>
          <p14:tracePt t="47417" x="2530475" y="3640138"/>
          <p14:tracePt t="47822" x="2541588" y="3640138"/>
          <p14:tracePt t="47838" x="2551113" y="3640138"/>
          <p14:tracePt t="47847" x="2560638" y="3640138"/>
          <p14:tracePt t="47855" x="2571750" y="3640138"/>
          <p14:tracePt t="47860" x="2592388" y="3640138"/>
          <p14:tracePt t="47868" x="2622550" y="3640138"/>
          <p14:tracePt t="47876" x="2682875" y="3651250"/>
          <p14:tracePt t="47884" x="2722563" y="3660775"/>
          <p14:tracePt t="47892" x="2782888" y="3670300"/>
          <p14:tracePt t="47900" x="2833688" y="3681413"/>
          <p14:tracePt t="47908" x="2894013" y="3702050"/>
          <p14:tracePt t="47916" x="2924175" y="3711575"/>
          <p14:tracePt t="47935" x="3005138" y="3721100"/>
          <p14:tracePt t="47940" x="3035300" y="3732213"/>
          <p14:tracePt t="47948" x="3055938" y="3732213"/>
          <p14:tracePt t="47956" x="3074988" y="3732213"/>
          <p14:tracePt t="47965" x="3086100" y="3732213"/>
          <p14:tracePt t="47972" x="3095625" y="3732213"/>
          <p14:tracePt t="48506" x="3106738" y="3732213"/>
          <p14:tracePt t="48531" x="3116263" y="3732213"/>
          <p14:tracePt t="48539" x="3136900" y="3732213"/>
          <p14:tracePt t="48546" x="3155950" y="3732213"/>
          <p14:tracePt t="48552" x="3186113" y="3721100"/>
          <p14:tracePt t="48563" x="3197225" y="3721100"/>
          <p14:tracePt t="48568" x="3246438" y="3721100"/>
          <p14:tracePt t="48576" x="3257550" y="3721100"/>
          <p14:tracePt t="48586" x="3287713" y="3721100"/>
          <p14:tracePt t="48592" x="3317875" y="3721100"/>
          <p14:tracePt t="48602" x="3348038" y="3721100"/>
          <p14:tracePt t="48608" x="3378200" y="3711575"/>
          <p14:tracePt t="48618" x="3398838" y="3711575"/>
          <p14:tracePt t="48626" x="3417888" y="3711575"/>
          <p14:tracePt t="48634" x="3438525" y="3711575"/>
          <p14:tracePt t="48642" x="3459163" y="3711575"/>
          <p14:tracePt t="48659" x="3468688" y="3711575"/>
          <p14:tracePt t="48666" x="3479800" y="3711575"/>
          <p14:tracePt t="48674" x="3489325" y="3711575"/>
          <p14:tracePt t="48932" x="3498850" y="3711575"/>
          <p14:tracePt t="48939" x="3519488" y="3711575"/>
          <p14:tracePt t="48947" x="3549650" y="3711575"/>
          <p14:tracePt t="48956" x="3579813" y="3711575"/>
          <p14:tracePt t="48964" x="3619500" y="3711575"/>
          <p14:tracePt t="48971" x="3681413" y="3711575"/>
          <p14:tracePt t="48979" x="3760788" y="3711575"/>
          <p14:tracePt t="48987" x="3852863" y="3711575"/>
          <p14:tracePt t="48996" x="3913188" y="3711575"/>
          <p14:tracePt t="49003" x="3983038" y="3711575"/>
          <p14:tracePt t="49012" x="4033838" y="3711575"/>
          <p14:tracePt t="49019" x="4073525" y="3711575"/>
          <p14:tracePt t="49028" x="4114800" y="3711575"/>
          <p14:tracePt t="49036" x="4144963" y="3711575"/>
          <p14:tracePt t="49043" x="4154488" y="3711575"/>
          <p14:tracePt t="49052" x="4165600" y="3711575"/>
          <p14:tracePt t="49671" x="4165600" y="3721100"/>
          <p14:tracePt t="49884" x="4154488" y="3721100"/>
          <p14:tracePt t="49891" x="4133850" y="3721100"/>
          <p14:tracePt t="49901" x="4103688" y="3732213"/>
          <p14:tracePt t="49907" x="4064000" y="3732213"/>
          <p14:tracePt t="49914" x="4013200" y="3741738"/>
          <p14:tracePt t="49924" x="3973513" y="3762375"/>
          <p14:tracePt t="49930" x="3902075" y="3762375"/>
          <p14:tracePt t="49937" x="3852863" y="3762375"/>
          <p14:tracePt t="49945" x="3751263" y="3771900"/>
          <p14:tracePt t="49954" x="3640138" y="3781425"/>
          <p14:tracePt t="49962" x="3540125" y="3802063"/>
          <p14:tracePt t="49970" x="3429000" y="3802063"/>
          <p14:tracePt t="49979" x="3327400" y="3802063"/>
          <p14:tracePt t="49985" x="3216275" y="3802063"/>
          <p14:tracePt t="49995" x="3146425" y="3802063"/>
          <p14:tracePt t="50001" x="2995613" y="3811588"/>
          <p14:tracePt t="50011" x="2894013" y="3811588"/>
          <p14:tracePt t="50017" x="2722563" y="3811588"/>
          <p14:tracePt t="50027" x="2671763" y="3811588"/>
          <p14:tracePt t="50035" x="2481263" y="3811588"/>
          <p14:tracePt t="50044" x="2328863" y="3811588"/>
          <p14:tracePt t="50051" x="2219325" y="3811588"/>
          <p14:tracePt t="50059" x="2087563" y="3811588"/>
          <p14:tracePt t="50067" x="1976438" y="3811588"/>
          <p14:tracePt t="50075" x="1784350" y="3811588"/>
          <p14:tracePt t="50083" x="1633538" y="3811588"/>
          <p14:tracePt t="50091" x="1563688" y="3811588"/>
          <p14:tracePt t="50099" x="1431925" y="3811588"/>
          <p14:tracePt t="50107" x="1350963" y="3811588"/>
          <p14:tracePt t="50115" x="1290638" y="3811588"/>
          <p14:tracePt t="50123" x="1250950" y="3811588"/>
          <p14:tracePt t="50131" x="1209675" y="3811588"/>
          <p14:tracePt t="50139" x="1179513" y="3811588"/>
          <p14:tracePt t="50147" x="1149350" y="3811588"/>
          <p14:tracePt t="50155" x="1128713" y="3811588"/>
          <p14:tracePt t="50163" x="1109663" y="3811588"/>
          <p14:tracePt t="50171" x="1098550" y="3811588"/>
          <p14:tracePt t="50179" x="1068388" y="3811588"/>
          <p14:tracePt t="50187" x="1038225" y="3811588"/>
          <p14:tracePt t="50195" x="1008063" y="3811588"/>
          <p14:tracePt t="50203" x="957263" y="3811588"/>
          <p14:tracePt t="50211" x="917575" y="3811588"/>
          <p14:tracePt t="50219" x="887413" y="3811588"/>
          <p14:tracePt t="50227" x="836613" y="3811588"/>
          <p14:tracePt t="50237" x="817563" y="3811588"/>
          <p14:tracePt t="50243" x="785813" y="3822700"/>
          <p14:tracePt t="50252" x="755650" y="3822700"/>
          <p14:tracePt t="50260" x="736600" y="3832225"/>
          <p14:tracePt t="50269" x="725488" y="3832225"/>
          <p14:tracePt t="50275" x="715963" y="3832225"/>
          <p14:tracePt t="50286" x="715963" y="3841750"/>
          <p14:tracePt t="50326" x="715963" y="3852863"/>
          <p14:tracePt t="50349" x="715963" y="3862388"/>
          <p14:tracePt t="50373" x="715963" y="3873500"/>
          <p14:tracePt t="50383" x="715963" y="3883025"/>
          <p14:tracePt t="50391" x="725488" y="3903663"/>
          <p14:tracePt t="50399" x="746125" y="3922713"/>
          <p14:tracePt t="50406" x="766763" y="3933825"/>
          <p14:tracePt t="50413" x="776288" y="3933825"/>
          <p14:tracePt t="50421" x="796925" y="3943350"/>
          <p14:tracePt t="50429" x="836613" y="3952875"/>
          <p14:tracePt t="50437" x="866775" y="3952875"/>
          <p14:tracePt t="50445" x="908050" y="3963988"/>
          <p14:tracePt t="50453" x="927100" y="3963988"/>
          <p14:tracePt t="50461" x="957263" y="3963988"/>
          <p14:tracePt t="50469" x="989013" y="3963988"/>
          <p14:tracePt t="50477" x="998538" y="3963988"/>
          <p14:tracePt t="50486" x="1019175" y="3963988"/>
          <p14:tracePt t="50493" x="1049338" y="3963988"/>
          <p14:tracePt t="50501" x="1068388" y="3963988"/>
          <p14:tracePt t="50509" x="1098550" y="3963988"/>
          <p14:tracePt t="50518" x="1119188" y="3963988"/>
          <p14:tracePt t="50525" x="1128713" y="3963988"/>
          <p14:tracePt t="50541" x="1139825" y="3963988"/>
          <p14:tracePt t="50557" x="1149350" y="3963988"/>
          <p14:tracePt t="50599" x="1149350" y="3952875"/>
          <p14:tracePt t="50647" x="1160463" y="3952875"/>
          <p14:tracePt t="50656" x="1160463" y="3943350"/>
          <p14:tracePt t="50703" x="1169988" y="3943350"/>
          <p14:tracePt t="50809" x="1169988" y="3933825"/>
          <p14:tracePt t="50849" x="1179513" y="3922713"/>
          <p14:tracePt t="50855" x="1200150" y="3922713"/>
          <p14:tracePt t="50865" x="1209675" y="3922713"/>
          <p14:tracePt t="50873" x="1230313" y="3922713"/>
          <p14:tracePt t="50881" x="1250950" y="3922713"/>
          <p14:tracePt t="50889" x="1290638" y="3922713"/>
          <p14:tracePt t="50897" x="1341438" y="3922713"/>
          <p14:tracePt t="50905" x="1381125" y="3922713"/>
          <p14:tracePt t="50913" x="1422400" y="3922713"/>
          <p14:tracePt t="50921" x="1452563" y="3922713"/>
          <p14:tracePt t="50929" x="1482725" y="3922713"/>
          <p14:tracePt t="50937" x="1503363" y="3922713"/>
          <p14:tracePt t="50945" x="1512888" y="3922713"/>
          <p14:tracePt t="51001" x="1522413" y="3922713"/>
          <p14:tracePt t="51025" x="1533525" y="3922713"/>
          <p14:tracePt t="51073" x="1543050" y="3922713"/>
          <p14:tracePt t="51286" x="1552575" y="3922713"/>
          <p14:tracePt t="51310" x="1563688" y="3922713"/>
          <p14:tracePt t="51317" x="1593850" y="3922713"/>
          <p14:tracePt t="51326" x="1624013" y="3922713"/>
          <p14:tracePt t="51333" x="1654175" y="3922713"/>
          <p14:tracePt t="51340" x="1684338" y="3922713"/>
          <p14:tracePt t="51349" x="1724025" y="3922713"/>
          <p14:tracePt t="51356" x="1754188" y="3933825"/>
          <p14:tracePt t="51365" x="1814513" y="3933825"/>
          <p14:tracePt t="51372" x="1855788" y="3933825"/>
          <p14:tracePt t="51381" x="1895475" y="3943350"/>
          <p14:tracePt t="51388" x="1916113" y="3943350"/>
          <p14:tracePt t="51398" x="1946275" y="3943350"/>
          <p14:tracePt t="51404" x="1966913" y="3943350"/>
          <p14:tracePt t="51422" x="1976438" y="3943350"/>
          <p14:tracePt t="51736" x="1997075" y="3943350"/>
          <p14:tracePt t="51745" x="2016125" y="3943350"/>
          <p14:tracePt t="51752" x="2057400" y="3943350"/>
          <p14:tracePt t="51760" x="2097088" y="3943350"/>
          <p14:tracePt t="51768" x="2127250" y="3943350"/>
          <p14:tracePt t="51776" x="2198688" y="3943350"/>
          <p14:tracePt t="51784" x="2279650" y="3943350"/>
          <p14:tracePt t="51793" x="2349500" y="3943350"/>
          <p14:tracePt t="51800" x="2430463" y="3943350"/>
          <p14:tracePt t="51809" x="2470150" y="3943350"/>
          <p14:tracePt t="51815" x="2511425" y="3943350"/>
          <p14:tracePt t="51824" x="2541588" y="3943350"/>
          <p14:tracePt t="51832" x="2551113" y="3943350"/>
          <p14:tracePt t="51946" x="2560638" y="3943350"/>
          <p14:tracePt t="52299" x="2571750" y="3943350"/>
          <p14:tracePt t="52307" x="2592388" y="3952875"/>
          <p14:tracePt t="52323" x="2622550" y="3952875"/>
          <p14:tracePt t="52331" x="2641600" y="3963988"/>
          <p14:tracePt t="52339" x="2671763" y="3963988"/>
          <p14:tracePt t="52347" x="2701925" y="3973513"/>
          <p14:tracePt t="52355" x="2732088" y="3973513"/>
          <p14:tracePt t="52363" x="2773363" y="3983038"/>
          <p14:tracePt t="52371" x="2803525" y="3983038"/>
          <p14:tracePt t="52379" x="2843213" y="3983038"/>
          <p14:tracePt t="52387" x="2863850" y="3983038"/>
          <p14:tracePt t="52395" x="2894013" y="3994150"/>
          <p14:tracePt t="52403" x="2914650" y="3994150"/>
          <p14:tracePt t="52411" x="2924175" y="3994150"/>
          <p14:tracePt t="52687" x="2935288" y="3994150"/>
          <p14:tracePt t="52727" x="2944813" y="3994150"/>
          <p14:tracePt t="52735" x="2965450" y="3994150"/>
          <p14:tracePt t="52745" x="2995613" y="3994150"/>
          <p14:tracePt t="52750" x="3025775" y="3994150"/>
          <p14:tracePt t="52758" x="3065463" y="3994150"/>
          <p14:tracePt t="52766" x="3116263" y="3994150"/>
          <p14:tracePt t="52775" x="3155950" y="3994150"/>
          <p14:tracePt t="52781" x="3186113" y="3994150"/>
          <p14:tracePt t="52789" x="3216275" y="3994150"/>
          <p14:tracePt t="52797" x="3236913" y="3994150"/>
          <p14:tracePt t="52813" x="3246438" y="3994150"/>
          <p14:tracePt t="52823" x="3257550" y="3994150"/>
          <p14:tracePt t="52829" x="3257550" y="3983038"/>
          <p14:tracePt t="52842" x="3267075" y="3983038"/>
          <p14:tracePt t="52864" x="3278188" y="3983038"/>
          <p14:tracePt t="52880" x="3278188" y="3973513"/>
          <p14:tracePt t="52888" x="3287713" y="3973513"/>
          <p14:tracePt t="52896" x="3297238" y="3963988"/>
          <p14:tracePt t="52904" x="3308350" y="3963988"/>
          <p14:tracePt t="52912" x="3317875" y="3963988"/>
          <p14:tracePt t="53161" x="3327400" y="3963988"/>
          <p14:tracePt t="53170" x="3348038" y="3963988"/>
          <p14:tracePt t="53177" x="3368675" y="3963988"/>
          <p14:tracePt t="53186" x="3378200" y="3963988"/>
          <p14:tracePt t="53193" x="3408363" y="3963988"/>
          <p14:tracePt t="53201" x="3459163" y="3963988"/>
          <p14:tracePt t="53209" x="3498850" y="3963988"/>
          <p14:tracePt t="53217" x="3559175" y="3963988"/>
          <p14:tracePt t="53225" x="3609975" y="3963988"/>
          <p14:tracePt t="53233" x="3681413" y="3973513"/>
          <p14:tracePt t="53242" x="3730625" y="3973513"/>
          <p14:tracePt t="53249" x="3751263" y="3973513"/>
          <p14:tracePt t="53257" x="3790950" y="3973513"/>
          <p14:tracePt t="53265" x="3832225" y="3973513"/>
          <p14:tracePt t="53273" x="3862388" y="3973513"/>
          <p14:tracePt t="53281" x="3871913" y="3973513"/>
          <p14:tracePt t="53289" x="3883025" y="3973513"/>
          <p14:tracePt t="53542" x="3902075" y="3973513"/>
          <p14:tracePt t="53549" x="3922713" y="3973513"/>
          <p14:tracePt t="53561" x="3962400" y="3973513"/>
          <p14:tracePt t="53565" x="4024313" y="3973513"/>
          <p14:tracePt t="53579" x="4064000" y="3973513"/>
          <p14:tracePt t="53583" x="4114800" y="3973513"/>
          <p14:tracePt t="53588" x="4175125" y="3973513"/>
          <p14:tracePt t="53595" x="4235450" y="3973513"/>
          <p14:tracePt t="53603" x="4265613" y="3973513"/>
          <p14:tracePt t="53611" x="4295775" y="3973513"/>
          <p14:tracePt t="53619" x="4316413" y="3973513"/>
          <p14:tracePt t="53627" x="4325938" y="3973513"/>
          <p14:tracePt t="53855" x="4325938" y="3963988"/>
          <p14:tracePt t="54329" x="4337050" y="3963988"/>
          <p14:tracePt t="54337" x="4356100" y="3963988"/>
          <p14:tracePt t="54345" x="4397375" y="3963988"/>
          <p14:tracePt t="54353" x="4437063" y="3963988"/>
          <p14:tracePt t="54361" x="4508500" y="3963988"/>
          <p14:tracePt t="54369" x="4568825" y="3963988"/>
          <p14:tracePt t="54377" x="4648200" y="3963988"/>
          <p14:tracePt t="54385" x="4779963" y="3963988"/>
          <p14:tracePt t="54393" x="4849813" y="3963988"/>
          <p14:tracePt t="54401" x="4911725" y="3963988"/>
          <p14:tracePt t="54408" x="4951413" y="3963988"/>
          <p14:tracePt t="54417" x="4981575" y="3963988"/>
          <p14:tracePt t="54433" x="4991100" y="3952875"/>
          <p14:tracePt t="54903" x="5002213" y="3952875"/>
          <p14:tracePt t="54911" x="5021263" y="3952875"/>
          <p14:tracePt t="54919" x="5053013" y="3943350"/>
          <p14:tracePt t="54930" x="5102225" y="3943350"/>
          <p14:tracePt t="54939" x="5162550" y="3933825"/>
          <p14:tracePt t="54941" x="5224463" y="3933825"/>
          <p14:tracePt t="54950" x="5334000" y="3933825"/>
          <p14:tracePt t="54957" x="5414963" y="3933825"/>
          <p14:tracePt t="54966" x="5495925" y="3922713"/>
          <p14:tracePt t="54973" x="5546725" y="3922713"/>
          <p14:tracePt t="54981" x="5597525" y="3922713"/>
          <p14:tracePt t="54989" x="5637213" y="3913188"/>
          <p14:tracePt t="54996" x="5667375" y="3913188"/>
          <p14:tracePt t="55005" x="5676900" y="3913188"/>
          <p14:tracePt t="55055" x="5676900" y="3903663"/>
          <p14:tracePt t="55079" x="5688013" y="3903663"/>
          <p14:tracePt t="55545" x="5667375" y="3903663"/>
          <p14:tracePt t="55552" x="5646738" y="3903663"/>
          <p14:tracePt t="55561" x="5616575" y="3903663"/>
          <p14:tracePt t="55569" x="5586413" y="3903663"/>
          <p14:tracePt t="55576" x="5546725" y="3903663"/>
          <p14:tracePt t="55584" x="5505450" y="3903663"/>
          <p14:tracePt t="55592" x="5465763" y="3903663"/>
          <p14:tracePt t="55600" x="5345113" y="3903663"/>
          <p14:tracePt t="55609" x="5254625" y="3903663"/>
          <p14:tracePt t="55616" x="5173663" y="3903663"/>
          <p14:tracePt t="55627" x="5041900" y="3903663"/>
          <p14:tracePt t="55632" x="4911725" y="3903663"/>
          <p14:tracePt t="55642" x="4740275" y="3922713"/>
          <p14:tracePt t="55651" x="4587875" y="3922713"/>
          <p14:tracePt t="55658" x="4457700" y="3922713"/>
          <p14:tracePt t="55667" x="4265613" y="3933825"/>
          <p14:tracePt t="55675" x="4175125" y="3933825"/>
          <p14:tracePt t="55682" x="4003675" y="3933825"/>
          <p14:tracePt t="55692" x="3852863" y="3952875"/>
          <p14:tracePt t="55698" x="3741738" y="3963988"/>
          <p14:tracePt t="55706" x="3660775" y="3963988"/>
          <p14:tracePt t="55714" x="3570288" y="3973513"/>
          <p14:tracePt t="55723" x="3540125" y="3973513"/>
          <p14:tracePt t="55731" x="3489325" y="3994150"/>
          <p14:tracePt t="55738" x="3468688" y="3994150"/>
          <p14:tracePt t="55746" x="3438525" y="4003675"/>
          <p14:tracePt t="55754" x="3417888" y="4003675"/>
          <p14:tracePt t="55763" x="3387725" y="4024313"/>
          <p14:tracePt t="55770" x="3378200" y="4024313"/>
          <p14:tracePt t="55779" x="3348038" y="4033838"/>
          <p14:tracePt t="55786" x="3327400" y="4044950"/>
          <p14:tracePt t="55794" x="3278188" y="4054475"/>
          <p14:tracePt t="55802" x="3236913" y="4064000"/>
          <p14:tracePt t="55810" x="3206750" y="4084638"/>
          <p14:tracePt t="55818" x="3146425" y="4094163"/>
          <p14:tracePt t="55827" x="3065463" y="4124325"/>
          <p14:tracePt t="55834" x="3025775" y="4135438"/>
          <p14:tracePt t="55842" x="2924175" y="4144963"/>
          <p14:tracePt t="55850" x="2863850" y="4175125"/>
          <p14:tracePt t="55858" x="2813050" y="4184650"/>
          <p14:tracePt t="55867" x="2782888" y="4195763"/>
          <p14:tracePt t="55874" x="2752725" y="4205288"/>
          <p14:tracePt t="55883" x="2722563" y="4216400"/>
          <p14:tracePt t="55893" x="2692400" y="4225925"/>
          <p14:tracePt t="55898" x="2662238" y="4235450"/>
          <p14:tracePt t="55909" x="2641600" y="4235450"/>
          <p14:tracePt t="55914" x="2622550" y="4246563"/>
          <p14:tracePt t="55924" x="2611438" y="4246563"/>
          <p14:tracePt t="55933" x="2592388" y="4246563"/>
          <p14:tracePt t="55941" x="2560638" y="4256088"/>
          <p14:tracePt t="55949" x="2551113" y="4265613"/>
          <p14:tracePt t="55957" x="2520950" y="4265613"/>
          <p14:tracePt t="55965" x="2500313" y="4265613"/>
          <p14:tracePt t="55974" x="2470150" y="4265613"/>
          <p14:tracePt t="55980" x="2439988" y="4276725"/>
          <p14:tracePt t="55988" x="2409825" y="4276725"/>
          <p14:tracePt t="55997" x="2370138" y="4276725"/>
          <p14:tracePt t="56004" x="2298700" y="4276725"/>
          <p14:tracePt t="56013" x="2279650" y="4276725"/>
          <p14:tracePt t="56020" x="2228850" y="4276725"/>
          <p14:tracePt t="56029" x="2168525" y="4286250"/>
          <p14:tracePt t="56036" x="2117725" y="4286250"/>
          <p14:tracePt t="56044" x="2066925" y="4286250"/>
          <p14:tracePt t="56052" x="2006600" y="4286250"/>
          <p14:tracePt t="56060" x="1966913" y="4295775"/>
          <p14:tracePt t="56068" x="1936750" y="4295775"/>
          <p14:tracePt t="56076" x="1916113" y="4295775"/>
          <p14:tracePt t="56093" x="1906588" y="4295775"/>
          <p14:tracePt t="56100" x="1895475" y="4295775"/>
          <p14:tracePt t="56281" x="1885950" y="4295775"/>
          <p14:tracePt t="56289" x="1876425" y="4295775"/>
          <p14:tracePt t="56297" x="1865313" y="4295775"/>
          <p14:tracePt t="56305" x="1855788" y="4295775"/>
          <p14:tracePt t="56319" x="1855788" y="4286250"/>
          <p14:tracePt t="56335" x="1844675" y="4286250"/>
          <p14:tracePt t="56343" x="1835150" y="4286250"/>
          <p14:tracePt t="56350" x="1814513" y="4276725"/>
          <p14:tracePt t="56359" x="1795463" y="4276725"/>
          <p14:tracePt t="56367" x="1784350" y="4276725"/>
          <p14:tracePt t="56375" x="1765300" y="4276725"/>
          <p14:tracePt t="56382" x="1735138" y="4276725"/>
          <p14:tracePt t="56390" x="1714500" y="4265613"/>
          <p14:tracePt t="56398" x="1693863" y="4265613"/>
          <p14:tracePt t="56406" x="1673225" y="4265613"/>
          <p14:tracePt t="56587" x="1673225" y="4256088"/>
          <p14:tracePt t="56643" x="1673225" y="4246563"/>
          <p14:tracePt t="56754" x="1673225" y="4235450"/>
          <p14:tracePt t="57216" x="1684338" y="4235450"/>
          <p14:tracePt t="57231" x="1693863" y="4235450"/>
          <p14:tracePt t="57240" x="1714500" y="4225925"/>
          <p14:tracePt t="57246" x="1724025" y="4225925"/>
          <p14:tracePt t="57253" x="1744663" y="4225925"/>
          <p14:tracePt t="57261" x="1774825" y="4225925"/>
          <p14:tracePt t="57268" x="1804988" y="4225925"/>
          <p14:tracePt t="57277" x="1844675" y="4225925"/>
          <p14:tracePt t="57285" x="1916113" y="4216400"/>
          <p14:tracePt t="57293" x="1976438" y="4216400"/>
          <p14:tracePt t="57303" x="2016125" y="4216400"/>
          <p14:tracePt t="57309" x="2078038" y="4216400"/>
          <p14:tracePt t="57319" x="2117725" y="4216400"/>
          <p14:tracePt t="57327" x="2157413" y="4216400"/>
          <p14:tracePt t="57334" x="2187575" y="4216400"/>
          <p14:tracePt t="57343" x="2219325" y="4216400"/>
          <p14:tracePt t="57351" x="2238375" y="4216400"/>
          <p14:tracePt t="57603" x="2238375" y="4205288"/>
          <p14:tracePt t="57989" x="2249488" y="4205288"/>
          <p14:tracePt t="58013" x="2259013" y="4205288"/>
          <p14:tracePt t="58021" x="2279650" y="4205288"/>
          <p14:tracePt t="58028" x="2309813" y="4205288"/>
          <p14:tracePt t="58035" x="2370138" y="4205288"/>
          <p14:tracePt t="58043" x="2409825" y="4205288"/>
          <p14:tracePt t="58051" x="2481263" y="4205288"/>
          <p14:tracePt t="58058" x="2560638" y="4205288"/>
          <p14:tracePt t="58066" x="2641600" y="4205288"/>
          <p14:tracePt t="58074" x="2652713" y="4205288"/>
          <p14:tracePt t="58082" x="2722563" y="4205288"/>
          <p14:tracePt t="58090" x="2773363" y="4205288"/>
          <p14:tracePt t="58098" x="2803525" y="4205288"/>
          <p14:tracePt t="58106" x="2843213" y="4205288"/>
          <p14:tracePt t="58114" x="2854325" y="4205288"/>
          <p14:tracePt t="58630" x="2863850" y="4205288"/>
          <p14:tracePt t="58638" x="2894013" y="4205288"/>
          <p14:tracePt t="58646" x="2954338" y="4205288"/>
          <p14:tracePt t="58654" x="3035300" y="4195763"/>
          <p14:tracePt t="58662" x="3106738" y="4195763"/>
          <p14:tracePt t="58670" x="3206750" y="4195763"/>
          <p14:tracePt t="58678" x="3368675" y="4195763"/>
          <p14:tracePt t="58686" x="3468688" y="4195763"/>
          <p14:tracePt t="58694" x="3559175" y="4195763"/>
          <p14:tracePt t="58704" x="3619500" y="4195763"/>
          <p14:tracePt t="58709" x="3730625" y="4195763"/>
          <p14:tracePt t="58720" x="3781425" y="4184650"/>
          <p14:tracePt t="58726" x="3822700" y="4184650"/>
          <p14:tracePt t="58736" x="3832225" y="4184650"/>
          <p14:tracePt t="58843" x="3832225" y="4175125"/>
          <p14:tracePt t="59493" x="3841750" y="4175125"/>
          <p14:tracePt t="59509" x="3862388" y="4175125"/>
          <p14:tracePt t="59517" x="3892550" y="4175125"/>
          <p14:tracePt t="59525" x="3962400" y="4175125"/>
          <p14:tracePt t="59532" x="4033838" y="4175125"/>
          <p14:tracePt t="59542" x="4094163" y="4175125"/>
          <p14:tracePt t="59548" x="4195763" y="4175125"/>
          <p14:tracePt t="59558" x="4325938" y="4175125"/>
          <p14:tracePt t="59564" x="4416425" y="4175125"/>
          <p14:tracePt t="59574" x="4518025" y="4175125"/>
          <p14:tracePt t="59580" x="4568825" y="4175125"/>
          <p14:tracePt t="59590" x="4668838" y="4175125"/>
          <p14:tracePt t="59598" x="4689475" y="4175125"/>
          <p14:tracePt t="59606" x="4699000" y="4175125"/>
          <p14:tracePt t="59614" x="4710113" y="4175125"/>
          <p14:tracePt t="60082" x="4710113" y="4184650"/>
          <p14:tracePt t="60405" x="4729163" y="4184650"/>
          <p14:tracePt t="60411" x="4759325" y="4184650"/>
          <p14:tracePt t="60421" x="4800600" y="4184650"/>
          <p14:tracePt t="60429" x="4840288" y="4195763"/>
          <p14:tracePt t="60436" x="4900613" y="4195763"/>
          <p14:tracePt t="60445" x="4930775" y="4195763"/>
          <p14:tracePt t="60454" x="4991100" y="4195763"/>
          <p14:tracePt t="60460" x="5053013" y="4205288"/>
          <p14:tracePt t="60468" x="5083175" y="4205288"/>
          <p14:tracePt t="60476" x="5102225" y="4205288"/>
          <p14:tracePt t="60939" x="5102225" y="4216400"/>
          <p14:tracePt t="61840" x="5092700" y="4216400"/>
          <p14:tracePt t="61847" x="5072063" y="4216400"/>
          <p14:tracePt t="61856" x="5041900" y="4216400"/>
          <p14:tracePt t="61864" x="5002213" y="4225925"/>
          <p14:tracePt t="61871" x="4960938" y="4235450"/>
          <p14:tracePt t="61879" x="4900613" y="4246563"/>
          <p14:tracePt t="61886" x="4819650" y="4265613"/>
          <p14:tracePt t="61895" x="4719638" y="4276725"/>
          <p14:tracePt t="61901" x="4659313" y="4276725"/>
          <p14:tracePt t="61911" x="4568825" y="4286250"/>
          <p14:tracePt t="61917" x="4467225" y="4306888"/>
          <p14:tracePt t="61929" x="4376738" y="4316413"/>
          <p14:tracePt t="61933" x="4256088" y="4337050"/>
          <p14:tracePt t="61941" x="4144963" y="4346575"/>
          <p14:tracePt t="61950" x="4043363" y="4346575"/>
          <p14:tracePt t="61958" x="3913188" y="4356100"/>
          <p14:tracePt t="61966" x="3852863" y="4356100"/>
          <p14:tracePt t="61973" x="3760788" y="4356100"/>
          <p14:tracePt t="61982" x="3660775" y="4376738"/>
          <p14:tracePt t="61990" x="3600450" y="4376738"/>
          <p14:tracePt t="61997" x="3509963" y="4376738"/>
          <p14:tracePt t="62005" x="3417888" y="4376738"/>
          <p14:tracePt t="62013" x="3338513" y="4376738"/>
          <p14:tracePt t="62021" x="3257550" y="4376738"/>
          <p14:tracePt t="62029" x="3186113" y="4376738"/>
          <p14:tracePt t="62037" x="3086100" y="4387850"/>
          <p14:tracePt t="62045" x="3014663" y="4387850"/>
          <p14:tracePt t="62053" x="2935288" y="4387850"/>
          <p14:tracePt t="62062" x="2843213" y="4387850"/>
          <p14:tracePt t="62070" x="2763838" y="4387850"/>
          <p14:tracePt t="62078" x="2682875" y="4387850"/>
          <p14:tracePt t="62086" x="2611438" y="4387850"/>
          <p14:tracePt t="62095" x="2500313" y="4387850"/>
          <p14:tracePt t="62101" x="2439988" y="4387850"/>
          <p14:tracePt t="62112" x="2359025" y="4397375"/>
          <p14:tracePt t="62119" x="2298700" y="4397375"/>
          <p14:tracePt t="62127" x="2238375" y="4397375"/>
          <p14:tracePt t="62135" x="2187575" y="4397375"/>
          <p14:tracePt t="62143" x="2127250" y="4418013"/>
          <p14:tracePt t="62151" x="2066925" y="4418013"/>
          <p14:tracePt t="62159" x="2036763" y="4427538"/>
          <p14:tracePt t="62168" x="1997075" y="4427538"/>
          <p14:tracePt t="62175" x="1966913" y="4427538"/>
          <p14:tracePt t="62183" x="1946275" y="4437063"/>
          <p14:tracePt t="62192" x="1895475" y="4437063"/>
          <p14:tracePt t="62199" x="1844675" y="4448175"/>
          <p14:tracePt t="62209" x="1814513" y="4457700"/>
          <p14:tracePt t="62215" x="1784350" y="4457700"/>
          <p14:tracePt t="62224" x="1735138" y="4467225"/>
          <p14:tracePt t="62232" x="1714500" y="4478338"/>
          <p14:tracePt t="62239" x="1673225" y="4478338"/>
          <p14:tracePt t="62248" x="1643063" y="4487863"/>
          <p14:tracePt t="62255" x="1612900" y="4497388"/>
          <p14:tracePt t="62263" x="1593850" y="4497388"/>
          <p14:tracePt t="62271" x="1573213" y="4508500"/>
          <p14:tracePt t="62279" x="1552575" y="4518025"/>
          <p14:tracePt t="62287" x="1543050" y="4518025"/>
          <p14:tracePt t="62296" x="1522413" y="4527550"/>
          <p14:tracePt t="62303" x="1512888" y="4527550"/>
          <p14:tracePt t="62312" x="1503363" y="4538663"/>
          <p14:tracePt t="62328" x="1492250" y="4538663"/>
          <p14:tracePt t="62360" x="1482725" y="4538663"/>
          <p14:tracePt t="62375" x="1471613" y="4548188"/>
          <p14:tracePt t="62385" x="1462088" y="4548188"/>
          <p14:tracePt t="62393" x="1441450" y="4548188"/>
          <p14:tracePt t="62401" x="1441450" y="4559300"/>
          <p14:tracePt t="62410" x="1431925" y="4559300"/>
          <p14:tracePt t="62417" x="1422400" y="4559300"/>
          <p14:tracePt t="62425" x="1411288" y="4559300"/>
          <p14:tracePt t="62434" x="1401763" y="4559300"/>
          <p14:tracePt t="62449" x="1392238" y="4559300"/>
          <p14:tracePt t="62465" x="1381125" y="4559300"/>
          <p14:tracePt t="62594" x="1392238" y="4559300"/>
          <p14:tracePt t="62610" x="1401763" y="4559300"/>
          <p14:tracePt t="62619" x="1422400" y="4548188"/>
          <p14:tracePt t="62627" x="1441450" y="4538663"/>
          <p14:tracePt t="62634" x="1462088" y="4538663"/>
          <p14:tracePt t="62644" x="1482725" y="4527550"/>
          <p14:tracePt t="62649" x="1503363" y="4518025"/>
          <p14:tracePt t="62659" x="1512888" y="4518025"/>
          <p14:tracePt t="62667" x="1522413" y="4518025"/>
          <p14:tracePt t="62684" x="1533525" y="4518025"/>
          <p14:tracePt t="63233" x="1543050" y="4518025"/>
          <p14:tracePt t="63249" x="1552575" y="4518025"/>
          <p14:tracePt t="63257" x="1563688" y="4518025"/>
          <p14:tracePt t="63265" x="1593850" y="4518025"/>
          <p14:tracePt t="63275" x="1624013" y="4518025"/>
          <p14:tracePt t="63280" x="1654175" y="4518025"/>
          <p14:tracePt t="63287" x="1684338" y="4518025"/>
          <p14:tracePt t="63296" x="1714500" y="4518025"/>
          <p14:tracePt t="63304" x="1754188" y="4518025"/>
          <p14:tracePt t="63312" x="1795463" y="4508500"/>
          <p14:tracePt t="63320" x="1825625" y="4508500"/>
          <p14:tracePt t="63328" x="1876425" y="4508500"/>
          <p14:tracePt t="63337" x="1916113" y="4508500"/>
          <p14:tracePt t="63344" x="1946275" y="4508500"/>
          <p14:tracePt t="63352" x="1985963" y="4508500"/>
          <p14:tracePt t="63360" x="2027238" y="4508500"/>
          <p14:tracePt t="63368" x="2057400" y="4508500"/>
          <p14:tracePt t="63376" x="2097088" y="4508500"/>
          <p14:tracePt t="63384" x="2127250" y="4508500"/>
          <p14:tracePt t="63392" x="2178050" y="4487863"/>
          <p14:tracePt t="63399" x="2208213" y="4487863"/>
          <p14:tracePt t="63408" x="2219325" y="4487863"/>
          <p14:tracePt t="63416" x="2238375" y="4487863"/>
          <p14:tracePt t="63424" x="2249488" y="4487863"/>
          <p14:tracePt t="63432" x="2259013" y="4487863"/>
          <p14:tracePt t="63439" x="2268538" y="4487863"/>
          <p14:tracePt t="63757" x="2279650" y="4487863"/>
          <p14:tracePt t="63804" x="2289175" y="4487863"/>
          <p14:tracePt t="63822" x="2298700" y="4487863"/>
          <p14:tracePt t="63830" x="2309813" y="4487863"/>
          <p14:tracePt t="63837" x="2319338" y="4487863"/>
          <p14:tracePt t="63844" x="2339975" y="4487863"/>
          <p14:tracePt t="63852" x="2359025" y="4487863"/>
          <p14:tracePt t="63860" x="2390775" y="4487863"/>
          <p14:tracePt t="63868" x="2420938" y="4487863"/>
          <p14:tracePt t="63876" x="2451100" y="4478338"/>
          <p14:tracePt t="63885" x="2490788" y="4478338"/>
          <p14:tracePt t="63892" x="2520950" y="4478338"/>
          <p14:tracePt t="63902" x="2551113" y="4478338"/>
          <p14:tracePt t="63908" x="2581275" y="4478338"/>
          <p14:tracePt t="63916" x="2601913" y="4478338"/>
          <p14:tracePt t="63924" x="2632075" y="4478338"/>
          <p14:tracePt t="63932" x="2652713" y="4478338"/>
          <p14:tracePt t="63940" x="2682875" y="4478338"/>
          <p14:tracePt t="63948" x="2701925" y="4467225"/>
          <p14:tracePt t="63956" x="2732088" y="4467225"/>
          <p14:tracePt t="63964" x="2743200" y="4467225"/>
          <p14:tracePt t="63971" x="2763838" y="4467225"/>
          <p14:tracePt t="63979" x="2782888" y="4467225"/>
          <p14:tracePt t="63987" x="2794000" y="4467225"/>
          <p14:tracePt t="63995" x="2803525" y="4467225"/>
          <p14:tracePt t="64011" x="2813050" y="4467225"/>
          <p14:tracePt t="64245" x="2824163" y="4467225"/>
          <p14:tracePt t="64253" x="2833688" y="4467225"/>
          <p14:tracePt t="64261" x="2854325" y="4467225"/>
          <p14:tracePt t="64269" x="2873375" y="4467225"/>
          <p14:tracePt t="64277" x="2894013" y="4467225"/>
          <p14:tracePt t="64285" x="2924175" y="4467225"/>
          <p14:tracePt t="64293" x="2954338" y="4467225"/>
          <p14:tracePt t="64301" x="2995613" y="4467225"/>
          <p14:tracePt t="64309" x="3065463" y="4467225"/>
          <p14:tracePt t="64317" x="3095625" y="4467225"/>
          <p14:tracePt t="64325" x="3155950" y="4467225"/>
          <p14:tracePt t="64333" x="3197225" y="4467225"/>
          <p14:tracePt t="64341" x="3236913" y="4467225"/>
          <p14:tracePt t="64351" x="3278188" y="4467225"/>
          <p14:tracePt t="64359" x="3308350" y="4467225"/>
          <p14:tracePt t="64367" x="3338513" y="4467225"/>
          <p14:tracePt t="64375" x="3368675" y="4467225"/>
          <p14:tracePt t="64383" x="3398838" y="4467225"/>
          <p14:tracePt t="64391" x="3417888" y="4467225"/>
          <p14:tracePt t="64399" x="3449638" y="4467225"/>
          <p14:tracePt t="64407" x="3468688" y="4467225"/>
          <p14:tracePt t="64415" x="3498850" y="4467225"/>
          <p14:tracePt t="64423" x="3519488" y="4467225"/>
          <p14:tracePt t="64431" x="3549650" y="4467225"/>
          <p14:tracePt t="64439" x="3570288" y="4467225"/>
          <p14:tracePt t="64447" x="3600450" y="4457700"/>
          <p14:tracePt t="64455" x="3609975" y="4457700"/>
          <p14:tracePt t="64464" x="3640138" y="4457700"/>
          <p14:tracePt t="64471" x="3660775" y="4457700"/>
          <p14:tracePt t="64480" x="3681413" y="4457700"/>
          <p14:tracePt t="64495" x="3690938" y="4457700"/>
          <p14:tracePt t="64869" x="3700463" y="4457700"/>
          <p14:tracePt t="64891" x="3711575" y="4457700"/>
          <p14:tracePt t="64906" x="3730625" y="4457700"/>
          <p14:tracePt t="64915" x="3751263" y="4457700"/>
          <p14:tracePt t="64923" x="3781425" y="4457700"/>
          <p14:tracePt t="64933" x="3811588" y="4457700"/>
          <p14:tracePt t="64939" x="3852863" y="4457700"/>
          <p14:tracePt t="64948" x="3892550" y="4457700"/>
          <p14:tracePt t="64955" x="3922713" y="4457700"/>
          <p14:tracePt t="64963" x="3983038" y="4457700"/>
          <p14:tracePt t="64971" x="4043363" y="4457700"/>
          <p14:tracePt t="64979" x="4084638" y="4457700"/>
          <p14:tracePt t="64988" x="4124325" y="4457700"/>
          <p14:tracePt t="64996" x="4144963" y="4457700"/>
          <p14:tracePt t="65004" x="4184650" y="4457700"/>
          <p14:tracePt t="65012" x="4214813" y="4437063"/>
          <p14:tracePt t="65019" x="4235450" y="4437063"/>
          <p14:tracePt t="65029" x="4256088" y="4437063"/>
          <p14:tracePt t="65036" x="4265613" y="4437063"/>
          <p14:tracePt t="65045" x="4275138" y="4437063"/>
          <p14:tracePt t="65052" x="4295775" y="4437063"/>
          <p14:tracePt t="65059" x="4305300" y="4437063"/>
          <p14:tracePt t="65067" x="4316413" y="4437063"/>
          <p14:tracePt t="65076" x="4337050" y="4437063"/>
          <p14:tracePt t="65084" x="4346575" y="4437063"/>
          <p14:tracePt t="65092" x="4367213" y="4437063"/>
          <p14:tracePt t="65123" x="4376738" y="4437063"/>
          <p14:tracePt t="66030" x="4386263" y="4437063"/>
          <p14:tracePt t="66044" x="4397375" y="4437063"/>
          <p14:tracePt t="66052" x="4406900" y="4437063"/>
          <p14:tracePt t="66067" x="4427538" y="4437063"/>
          <p14:tracePt t="66075" x="4446588" y="4437063"/>
          <p14:tracePt t="66083" x="4467225" y="4437063"/>
          <p14:tracePt t="66091" x="4476750" y="4437063"/>
          <p14:tracePt t="66099" x="4497388" y="4437063"/>
          <p14:tracePt t="66107" x="4518025" y="4437063"/>
          <p14:tracePt t="66115" x="4538663" y="4437063"/>
          <p14:tracePt t="66123" x="4568825" y="4437063"/>
          <p14:tracePt t="66131" x="4598988" y="4437063"/>
          <p14:tracePt t="66139" x="4629150" y="4437063"/>
          <p14:tracePt t="66147" x="4659313" y="4437063"/>
          <p14:tracePt t="66155" x="4689475" y="4437063"/>
          <p14:tracePt t="66163" x="4719638" y="4437063"/>
          <p14:tracePt t="66172" x="4749800" y="4437063"/>
          <p14:tracePt t="66179" x="4779963" y="4437063"/>
          <p14:tracePt t="66187" x="4800600" y="4437063"/>
          <p14:tracePt t="66195" x="4810125" y="4437063"/>
          <p14:tracePt t="66203" x="4819650" y="4437063"/>
          <p14:tracePt t="66211" x="4830763" y="4437063"/>
          <p14:tracePt t="66219" x="4840288" y="4437063"/>
          <p14:tracePt t="66666" x="4849813" y="4437063"/>
          <p14:tracePt t="66680" x="4881563" y="4437063"/>
          <p14:tracePt t="66688" x="4911725" y="4437063"/>
          <p14:tracePt t="66696" x="4941888" y="4437063"/>
          <p14:tracePt t="66703" x="4972050" y="4437063"/>
          <p14:tracePt t="66711" x="5011738" y="4437063"/>
          <p14:tracePt t="66719" x="5053013" y="4437063"/>
          <p14:tracePt t="66727" x="5102225" y="4437063"/>
          <p14:tracePt t="66736" x="5173663" y="4427538"/>
          <p14:tracePt t="66743" x="5213350" y="4427538"/>
          <p14:tracePt t="66751" x="5254625" y="4418013"/>
          <p14:tracePt t="66759" x="5273675" y="4418013"/>
          <p14:tracePt t="66767" x="5314950" y="4418013"/>
          <p14:tracePt t="66775" x="5384800" y="4406900"/>
          <p14:tracePt t="66783" x="5435600" y="4406900"/>
          <p14:tracePt t="66791" x="5475288" y="4406900"/>
          <p14:tracePt t="66799" x="5516563" y="4397375"/>
          <p14:tracePt t="66807" x="5546725" y="4397375"/>
          <p14:tracePt t="66815" x="5576888" y="4387850"/>
          <p14:tracePt t="66823" x="5607050" y="4387850"/>
          <p14:tracePt t="66830" x="5627688" y="4376738"/>
          <p14:tracePt t="66839" x="5637213" y="4376738"/>
          <p14:tracePt t="66846" x="5646738" y="4376738"/>
          <p14:tracePt t="67011" x="5657850" y="4376738"/>
          <p14:tracePt t="67020" x="5676900" y="4367213"/>
          <p14:tracePt t="67027" x="5697538" y="4367213"/>
          <p14:tracePt t="67034" x="5718175" y="4367213"/>
          <p14:tracePt t="67041" x="5727700" y="4367213"/>
          <p14:tracePt t="67049" x="5748338" y="4356100"/>
          <p14:tracePt t="67057" x="5757863" y="4356100"/>
          <p14:tracePt t="67065" x="5778500" y="4356100"/>
          <p14:tracePt t="67073" x="5788025" y="4356100"/>
          <p14:tracePt t="67089" x="5799138" y="4356100"/>
          <p14:tracePt t="67105" x="5799138" y="4346575"/>
          <p14:tracePt t="67341" x="5788025" y="4346575"/>
          <p14:tracePt t="67349" x="5757863" y="4346575"/>
          <p14:tracePt t="67357" x="5697538" y="4346575"/>
          <p14:tracePt t="67364" x="5586413" y="4346575"/>
          <p14:tracePt t="67372" x="5556250" y="4346575"/>
          <p14:tracePt t="67380" x="5395913" y="4346575"/>
          <p14:tracePt t="67387" x="5264150" y="4356100"/>
          <p14:tracePt t="67395" x="5092700" y="4367213"/>
          <p14:tracePt t="67403" x="4972050" y="4367213"/>
          <p14:tracePt t="67411" x="4770438" y="4387850"/>
          <p14:tracePt t="67419" x="4457700" y="4406900"/>
          <p14:tracePt t="67427" x="4244975" y="4406900"/>
          <p14:tracePt t="67437" x="4043363" y="4406900"/>
          <p14:tracePt t="67445" x="3730625" y="4406900"/>
          <p14:tracePt t="67453" x="3529013" y="4406900"/>
          <p14:tracePt t="67461" x="3338513" y="4406900"/>
          <p14:tracePt t="67469" x="3106738" y="4406900"/>
          <p14:tracePt t="67477" x="2974975" y="4406900"/>
          <p14:tracePt t="67485" x="2843213" y="4406900"/>
          <p14:tracePt t="67493" x="2752725" y="4406900"/>
          <p14:tracePt t="67501" x="2671763" y="4406900"/>
          <p14:tracePt t="67509" x="2581275" y="4406900"/>
          <p14:tracePt t="67517" x="2541588" y="4406900"/>
          <p14:tracePt t="67525" x="2490788" y="4418013"/>
          <p14:tracePt t="67532" x="2451100" y="4418013"/>
          <p14:tracePt t="67541" x="2390775" y="4427538"/>
          <p14:tracePt t="67549" x="2349500" y="4437063"/>
          <p14:tracePt t="67557" x="2268538" y="4448175"/>
          <p14:tracePt t="67566" x="2208213" y="4448175"/>
          <p14:tracePt t="67573" x="2097088" y="4467225"/>
          <p14:tracePt t="67583" x="1997075" y="4478338"/>
          <p14:tracePt t="67589" x="1885950" y="4508500"/>
          <p14:tracePt t="67597" x="1825625" y="4518025"/>
          <p14:tracePt t="67605" x="1765300" y="4518025"/>
          <p14:tracePt t="67613" x="1704975" y="4548188"/>
          <p14:tracePt t="67621" x="1624013" y="4578350"/>
          <p14:tracePt t="67629" x="1573213" y="4589463"/>
          <p14:tracePt t="67637" x="1533525" y="4598988"/>
          <p14:tracePt t="67645" x="1482725" y="4619625"/>
          <p14:tracePt t="67653" x="1441450" y="4629150"/>
          <p14:tracePt t="67660" x="1422400" y="4649788"/>
          <p14:tracePt t="67669" x="1392238" y="4659313"/>
          <p14:tracePt t="67676" x="1371600" y="4668838"/>
          <p14:tracePt t="67685" x="1350963" y="4679950"/>
          <p14:tracePt t="67695" x="1331913" y="4689475"/>
          <p14:tracePt t="67709" x="1320800" y="4689475"/>
          <p14:tracePt t="67735" x="1320800" y="4699000"/>
          <p14:tracePt t="67807" x="1311275" y="4699000"/>
          <p14:tracePt t="67816" x="1290638" y="4699000"/>
          <p14:tracePt t="67824" x="1260475" y="4710113"/>
          <p14:tracePt t="67832" x="1230313" y="4710113"/>
          <p14:tracePt t="67839" x="1190625" y="4719638"/>
          <p14:tracePt t="67847" x="1149350" y="4719638"/>
          <p14:tracePt t="67854" x="1098550" y="4719638"/>
          <p14:tracePt t="67863" x="1058863" y="4730750"/>
          <p14:tracePt t="67871" x="1019175" y="4730750"/>
          <p14:tracePt t="67879" x="998538" y="4730750"/>
          <p14:tracePt t="67887" x="989013" y="4730750"/>
          <p14:tracePt t="67950" x="998538" y="4730750"/>
          <p14:tracePt t="67985" x="1008063" y="4730750"/>
          <p14:tracePt t="68051" x="1019175" y="4730750"/>
          <p14:tracePt t="68066" x="1028700" y="4730750"/>
          <p14:tracePt t="68081" x="1038225" y="4730750"/>
          <p14:tracePt t="68089" x="1049338" y="4730750"/>
          <p14:tracePt t="68105" x="1068388" y="4730750"/>
          <p14:tracePt t="68112" x="1089025" y="4730750"/>
          <p14:tracePt t="68120" x="1119188" y="4719638"/>
          <p14:tracePt t="68129" x="1149350" y="4719638"/>
          <p14:tracePt t="68136" x="1209675" y="4710113"/>
          <p14:tracePt t="68145" x="1281113" y="4710113"/>
          <p14:tracePt t="68152" x="1341438" y="4699000"/>
          <p14:tracePt t="68162" x="1441450" y="4699000"/>
          <p14:tracePt t="68168" x="1704975" y="4679950"/>
          <p14:tracePt t="68176" x="1865313" y="4679950"/>
          <p14:tracePt t="68184" x="2057400" y="4679950"/>
          <p14:tracePt t="68192" x="2228850" y="4679950"/>
          <p14:tracePt t="68201" x="2481263" y="4679950"/>
          <p14:tracePt t="68208" x="2803525" y="4659313"/>
          <p14:tracePt t="68217" x="3005138" y="4659313"/>
          <p14:tracePt t="68224" x="3206750" y="4659313"/>
          <p14:tracePt t="68233" x="3549650" y="4659313"/>
          <p14:tracePt t="68240" x="3932238" y="4659313"/>
          <p14:tracePt t="68248" x="4124325" y="4659313"/>
          <p14:tracePt t="68256" x="4487863" y="4659313"/>
          <p14:tracePt t="68267" x="4921250" y="4638675"/>
          <p14:tracePt t="68272" x="5345113" y="4638675"/>
          <p14:tracePt t="68283" x="5768975" y="4638675"/>
          <p14:tracePt t="68291" x="5970588" y="4638675"/>
          <p14:tracePt t="68298" x="6373813" y="4638675"/>
          <p14:tracePt t="68306" x="6554788" y="4638675"/>
          <p14:tracePt t="68315" x="6756400" y="4638675"/>
          <p14:tracePt t="68322" x="7018338" y="4638675"/>
          <p14:tracePt t="68330" x="7129463" y="4638675"/>
          <p14:tracePt t="68338" x="7280275" y="4638675"/>
          <p14:tracePt t="68346" x="7432675" y="4638675"/>
          <p14:tracePt t="68354" x="7523163" y="4638675"/>
          <p14:tracePt t="68362" x="7583488" y="4638675"/>
          <p14:tracePt t="68370" x="7643813" y="4638675"/>
          <p14:tracePt t="68378" x="7715250" y="4638675"/>
          <p14:tracePt t="68387" x="7764463" y="4638675"/>
          <p14:tracePt t="68394" x="7805738" y="4638675"/>
          <p14:tracePt t="68403" x="7835900" y="4638675"/>
          <p14:tracePt t="68411" x="7875588" y="4638675"/>
          <p14:tracePt t="68419" x="7905750" y="4638675"/>
          <p14:tracePt t="68427" x="7947025" y="4638675"/>
          <p14:tracePt t="68435" x="7966075" y="4638675"/>
          <p14:tracePt t="68444" x="7996238" y="4638675"/>
          <p14:tracePt t="68451" x="8016875" y="4638675"/>
          <p14:tracePt t="68458" x="8026400" y="4638675"/>
          <p14:tracePt t="68467" x="8077200" y="4638675"/>
          <p14:tracePt t="68474" x="8088313" y="4638675"/>
          <p14:tracePt t="68483" x="8118475" y="4638675"/>
          <p14:tracePt t="68491" x="8148638" y="4638675"/>
          <p14:tracePt t="68498" x="8178800" y="4638675"/>
          <p14:tracePt t="68506" x="8208963" y="4638675"/>
          <p14:tracePt t="68514" x="8239125" y="4638675"/>
          <p14:tracePt t="68522" x="8269288" y="4638675"/>
          <p14:tracePt t="68530" x="8289925" y="4638675"/>
          <p14:tracePt t="68538" x="8320088" y="4638675"/>
          <p14:tracePt t="68546" x="8339138" y="4638675"/>
          <p14:tracePt t="68556" x="8350250" y="4638675"/>
          <p14:tracePt t="68562" x="8359775" y="4638675"/>
          <p14:tracePt t="68817" x="8359775" y="4629150"/>
          <p14:tracePt t="68824" x="8359775" y="4619625"/>
          <p14:tracePt t="68836" x="8369300" y="4608513"/>
          <p14:tracePt t="68840" x="8369300" y="4578350"/>
          <p14:tracePt t="68852" x="8369300" y="4559300"/>
          <p14:tracePt t="68856" x="8369300" y="4538663"/>
          <p14:tracePt t="68863" x="8369300" y="4518025"/>
          <p14:tracePt t="68869" x="8380413" y="4487863"/>
          <p14:tracePt t="68879" x="8380413" y="4478338"/>
          <p14:tracePt t="68887" x="8389938" y="4457700"/>
          <p14:tracePt t="68895" x="8401050" y="4448175"/>
          <p14:tracePt t="68903" x="8401050" y="4427538"/>
          <p14:tracePt t="68911" x="8410575" y="4406900"/>
          <p14:tracePt t="68919" x="8410575" y="4387850"/>
          <p14:tracePt t="68927" x="8420100" y="4356100"/>
          <p14:tracePt t="68946" x="8420100" y="4295775"/>
          <p14:tracePt t="68951" x="8420100" y="4276725"/>
          <p14:tracePt t="68959" x="8420100" y="4256088"/>
          <p14:tracePt t="68967" x="8420100" y="4246563"/>
          <p14:tracePt t="68976" x="8410575" y="4225925"/>
          <p14:tracePt t="68983" x="8401050" y="4205288"/>
          <p14:tracePt t="68993" x="8401050" y="4195763"/>
          <p14:tracePt t="68999" x="8389938" y="4184650"/>
          <p14:tracePt t="69008" x="8380413" y="4175125"/>
          <p14:tracePt t="69015" x="8359775" y="4165600"/>
          <p14:tracePt t="69022" x="8350250" y="4154488"/>
          <p14:tracePt t="69039" x="8329613" y="4144963"/>
          <p14:tracePt t="69047" x="8320088" y="4135438"/>
          <p14:tracePt t="69054" x="8308975" y="4135438"/>
          <p14:tracePt t="69062" x="8299450" y="4135438"/>
          <p14:tracePt t="69070" x="8278813" y="4124325"/>
          <p14:tracePt t="69078" x="8269288" y="4124325"/>
          <p14:tracePt t="69086" x="8248650" y="4124325"/>
          <p14:tracePt t="69096" x="8229600" y="4124325"/>
          <p14:tracePt t="69102" x="8208963" y="4114800"/>
          <p14:tracePt t="69112" x="8197850" y="4114800"/>
          <p14:tracePt t="69118" x="8167688" y="4114800"/>
          <p14:tracePt t="69128" x="8148638" y="4114800"/>
          <p14:tracePt t="69134" x="8118475" y="4114800"/>
          <p14:tracePt t="69144" x="8097838" y="4114800"/>
          <p14:tracePt t="69152" x="8067675" y="4114800"/>
          <p14:tracePt t="69160" x="8037513" y="4114800"/>
          <p14:tracePt t="69168" x="8016875" y="4114800"/>
          <p14:tracePt t="69176" x="8007350" y="4114800"/>
          <p14:tracePt t="69184" x="7986713" y="4114800"/>
          <p14:tracePt t="69192" x="7977188" y="4114800"/>
          <p14:tracePt t="69208" x="7966075" y="4114800"/>
          <p14:tracePt t="69224" x="7956550" y="4114800"/>
          <p14:tracePt t="69232" x="7956550" y="4124325"/>
          <p14:tracePt t="69240" x="7947025" y="4135438"/>
          <p14:tracePt t="69248" x="7935913" y="4135438"/>
          <p14:tracePt t="69256" x="7926388" y="4144963"/>
          <p14:tracePt t="69265" x="7916863" y="4154488"/>
          <p14:tracePt t="69273" x="7916863" y="4165600"/>
          <p14:tracePt t="69281" x="7916863" y="4175125"/>
          <p14:tracePt t="69304" x="7916863" y="4184650"/>
          <p14:tracePt t="69336" x="7916863" y="4195763"/>
          <p14:tracePt t="69344" x="7916863" y="4205288"/>
          <p14:tracePt t="69361" x="7935913" y="4216400"/>
          <p14:tracePt t="69368" x="7947025" y="4216400"/>
          <p14:tracePt t="69377" x="7956550" y="4216400"/>
          <p14:tracePt t="69386" x="7986713" y="4216400"/>
          <p14:tracePt t="69392" x="8007350" y="4216400"/>
          <p14:tracePt t="69402" x="8026400" y="4216400"/>
          <p14:tracePt t="69409" x="8037513" y="4216400"/>
          <p14:tracePt t="69418" x="8047038" y="4216400"/>
          <p14:tracePt t="69435" x="8067675" y="4216400"/>
          <p14:tracePt t="69442" x="8088313" y="4216400"/>
          <p14:tracePt t="69450" x="8118475" y="4216400"/>
          <p14:tracePt t="69458" x="8178800" y="4225925"/>
          <p14:tracePt t="69466" x="8248650" y="4235450"/>
          <p14:tracePt t="69474" x="8369300" y="4246563"/>
          <p14:tracePt t="69482" x="8431213" y="4265613"/>
          <p14:tracePt t="69491" x="8602663" y="4295775"/>
          <p14:tracePt t="69498" x="8702675" y="4306888"/>
          <p14:tracePt t="69506" x="8883650" y="4337050"/>
          <p14:tracePt t="69514" x="9126538" y="4356100"/>
          <p14:tracePt t="69522" x="9256713" y="4367213"/>
          <p14:tracePt t="69530" x="9367838" y="4387850"/>
          <p14:tracePt t="69538" x="9499600" y="4387850"/>
          <p14:tracePt t="69546" x="9710738" y="4387850"/>
          <p14:tracePt t="69555" x="9821863" y="4387850"/>
          <p14:tracePt t="69562" x="9882188" y="4387850"/>
          <p14:tracePt t="69571" x="9972675" y="4387850"/>
          <p14:tracePt t="69578" x="10053638" y="4387850"/>
          <p14:tracePt t="69586" x="10125075" y="4387850"/>
          <p14:tracePt t="69594" x="10144125" y="4387850"/>
          <p14:tracePt t="69602" x="10155238" y="4387850"/>
          <p14:tracePt t="69610" x="10164763" y="4387850"/>
          <p14:tracePt t="69660" x="10164763" y="4376738"/>
          <p14:tracePt t="69666" x="10175875" y="4376738"/>
          <p14:tracePt t="69674" x="10185400" y="4376738"/>
          <p14:tracePt t="69684" x="10194925" y="4367213"/>
          <p14:tracePt t="69700" x="10206038" y="4367213"/>
          <p14:tracePt t="69783" x="10206038" y="4356100"/>
          <p14:tracePt t="69884" x="10206038" y="4346575"/>
          <p14:tracePt t="69892" x="10206038" y="4337050"/>
          <p14:tracePt t="69900" x="10206038" y="4325938"/>
          <p14:tracePt t="69919" x="10206038" y="4295775"/>
          <p14:tracePt t="69924" x="10206038" y="4276725"/>
          <p14:tracePt t="69934" x="10206038" y="4265613"/>
          <p14:tracePt t="69940" x="10206038" y="4256088"/>
          <p14:tracePt t="69950" x="10206038" y="4246563"/>
          <p14:tracePt t="69956" x="10206038" y="4225925"/>
          <p14:tracePt t="69967" x="10206038" y="4205288"/>
          <p14:tracePt t="69983" x="10185400" y="4184650"/>
          <p14:tracePt t="69992" x="10164763" y="4165600"/>
          <p14:tracePt t="69998" x="10155238" y="4144963"/>
          <p14:tracePt t="70006" x="10125075" y="4124325"/>
          <p14:tracePt t="70014" x="10113963" y="4105275"/>
          <p14:tracePt t="70022" x="10094913" y="4094163"/>
          <p14:tracePt t="70030" x="10074275" y="4084638"/>
          <p14:tracePt t="70038" x="10053638" y="4075113"/>
          <p14:tracePt t="70046" x="10044113" y="4075113"/>
          <p14:tracePt t="70054" x="10034588" y="4064000"/>
          <p14:tracePt t="70070" x="10023475" y="4054475"/>
          <p14:tracePt t="70078" x="10013950" y="4054475"/>
          <p14:tracePt t="70086" x="10004425" y="4054475"/>
          <p14:tracePt t="70094" x="9993313" y="4054475"/>
          <p14:tracePt t="70119" x="9983788" y="4054475"/>
          <p14:tracePt t="70150" x="9972675" y="4054475"/>
          <p14:tracePt t="70174" x="9963150" y="4054475"/>
          <p14:tracePt t="70190" x="9953625" y="4054475"/>
          <p14:tracePt t="70222" x="9953625" y="4064000"/>
          <p14:tracePt t="70230" x="9942513" y="4075113"/>
          <p14:tracePt t="70238" x="9942513" y="4084638"/>
          <p14:tracePt t="70256" x="9942513" y="4094163"/>
          <p14:tracePt t="70262" x="9942513" y="4105275"/>
          <p14:tracePt t="70272" x="9932988" y="4124325"/>
          <p14:tracePt t="70280" x="9932988" y="4135438"/>
          <p14:tracePt t="70296" x="9932988" y="4144963"/>
          <p14:tracePt t="70304" x="9932988" y="4165600"/>
          <p14:tracePt t="70312" x="9932988" y="4175125"/>
          <p14:tracePt t="70320" x="9932988" y="4184650"/>
          <p14:tracePt t="70344" x="9932988" y="4195763"/>
          <p14:tracePt t="70352" x="9932988" y="4205288"/>
          <p14:tracePt t="70392" x="9932988" y="4216400"/>
          <p14:tracePt t="70416" x="9932988" y="4225925"/>
          <p14:tracePt t="70440" x="9942513" y="4225925"/>
          <p14:tracePt t="70480" x="9942513" y="4235450"/>
          <p14:tracePt t="70514" x="9953625" y="4235450"/>
          <p14:tracePt t="70528" x="9953625" y="4246563"/>
          <p14:tracePt t="70546" x="9963150" y="4246563"/>
          <p14:tracePt t="70554" x="9972675" y="4246563"/>
          <p14:tracePt t="70562" x="9983788" y="4246563"/>
          <p14:tracePt t="70570" x="9983788" y="4256088"/>
          <p14:tracePt t="70578" x="9993313" y="4256088"/>
          <p14:tracePt t="70594" x="10004425" y="4256088"/>
          <p14:tracePt t="70634" x="10013950" y="4256088"/>
          <p14:tracePt t="70682" x="10013950" y="4246563"/>
          <p14:tracePt t="70738" x="10013950" y="4235450"/>
          <p14:tracePt t="70829" x="10004425" y="4235450"/>
          <p14:tracePt t="70837" x="9993313" y="4246563"/>
          <p14:tracePt t="70846" x="9983788" y="4246563"/>
          <p14:tracePt t="70853" x="9983788" y="4256088"/>
          <p14:tracePt t="70868" x="9963150" y="4256088"/>
          <p14:tracePt t="70876" x="9932988" y="4265613"/>
          <p14:tracePt t="70884" x="9872663" y="4276725"/>
          <p14:tracePt t="70892" x="9812338" y="4286250"/>
          <p14:tracePt t="70900" x="9701213" y="4306888"/>
          <p14:tracePt t="70908" x="9509125" y="4337050"/>
          <p14:tracePt t="70916" x="9318625" y="4367213"/>
          <p14:tracePt t="70933" x="8561388" y="4467225"/>
          <p14:tracePt t="70940" x="7905750" y="4497388"/>
          <p14:tracePt t="70948" x="7029450" y="4527550"/>
          <p14:tracePt t="70956" x="6373813" y="4527550"/>
          <p14:tracePt t="70964" x="5829300" y="4508500"/>
          <p14:tracePt t="70972" x="5092700" y="4457700"/>
          <p14:tracePt t="70981" x="4437063" y="4427538"/>
          <p14:tracePt t="70988" x="3852863" y="4376738"/>
          <p14:tracePt t="70997" x="3348038" y="4356100"/>
          <p14:tracePt t="71004" x="2803525" y="4325938"/>
          <p14:tracePt t="71012" x="2409825" y="4306888"/>
          <p14:tracePt t="71020" x="2228850" y="4306888"/>
          <p14:tracePt t="71028" x="1966913" y="4306888"/>
          <p14:tracePt t="71036" x="1814513" y="4306888"/>
          <p14:tracePt t="71044" x="1724025" y="4306888"/>
          <p14:tracePt t="71052" x="1643063" y="4306888"/>
          <p14:tracePt t="71060" x="1582738" y="4306888"/>
          <p14:tracePt t="71070" x="1543050" y="4306888"/>
          <p14:tracePt t="71076" x="1512888" y="4316413"/>
          <p14:tracePt t="71086" x="1471613" y="4325938"/>
          <p14:tracePt t="71092" x="1441450" y="4337050"/>
          <p14:tracePt t="71102" x="1411288" y="4346575"/>
          <p14:tracePt t="71110" x="1362075" y="4356100"/>
          <p14:tracePt t="71118" x="1331913" y="4367213"/>
          <p14:tracePt t="71126" x="1290638" y="4387850"/>
          <p14:tracePt t="71134" x="1260475" y="4406900"/>
          <p14:tracePt t="71142" x="1179513" y="4427538"/>
          <p14:tracePt t="71150" x="1149350" y="4437063"/>
          <p14:tracePt t="71158" x="1119188" y="4457700"/>
          <p14:tracePt t="71166" x="1089025" y="4467225"/>
          <p14:tracePt t="71174" x="1038225" y="4508500"/>
          <p14:tracePt t="71182" x="1008063" y="4518025"/>
          <p14:tracePt t="71190" x="968375" y="4548188"/>
          <p14:tracePt t="71198" x="917575" y="4568825"/>
          <p14:tracePt t="71206" x="866775" y="4608513"/>
          <p14:tracePt t="71214" x="806450" y="4638675"/>
          <p14:tracePt t="71222" x="746125" y="4659313"/>
          <p14:tracePt t="71229" x="676275" y="4689475"/>
          <p14:tracePt t="71238" x="614363" y="4710113"/>
          <p14:tracePt t="71246" x="554038" y="4740275"/>
          <p14:tracePt t="71254" x="504825" y="4749800"/>
          <p14:tracePt t="71262" x="484188" y="4760913"/>
          <p14:tracePt t="71270" x="474663" y="4770438"/>
          <p14:tracePt t="71278" x="463550" y="4779963"/>
          <p14:tracePt t="71318" x="463550" y="4791075"/>
          <p14:tracePt t="71326" x="463550" y="4800600"/>
          <p14:tracePt t="71334" x="463550" y="4810125"/>
          <p14:tracePt t="71342" x="463550" y="4821238"/>
          <p14:tracePt t="71358" x="463550" y="4830763"/>
          <p14:tracePt t="71368" x="463550" y="4851400"/>
          <p14:tracePt t="71374" x="463550" y="4860925"/>
          <p14:tracePt t="71384" x="493713" y="4881563"/>
          <p14:tracePt t="71392" x="544513" y="4902200"/>
          <p14:tracePt t="71400" x="604838" y="4921250"/>
          <p14:tracePt t="71408" x="685800" y="4941888"/>
          <p14:tracePt t="71416" x="776288" y="4951413"/>
          <p14:tracePt t="71424" x="866775" y="4981575"/>
          <p14:tracePt t="71432" x="938213" y="4981575"/>
          <p14:tracePt t="71440" x="1038225" y="4992688"/>
          <p14:tracePt t="71448" x="1109663" y="4992688"/>
          <p14:tracePt t="71456" x="1190625" y="5002213"/>
          <p14:tracePt t="71464" x="1290638" y="5002213"/>
          <p14:tracePt t="71472" x="1381125" y="5002213"/>
          <p14:tracePt t="71480" x="1441450" y="5002213"/>
          <p14:tracePt t="71488" x="1503363" y="5002213"/>
          <p14:tracePt t="71496" x="1543050" y="5002213"/>
          <p14:tracePt t="71504" x="1563688" y="5002213"/>
          <p14:tracePt t="71512" x="1573213" y="5002213"/>
          <p14:tracePt t="71520" x="1582738" y="5002213"/>
          <p14:tracePt t="72216" x="1593850" y="5002213"/>
          <p14:tracePt t="72224" x="1624013" y="5002213"/>
          <p14:tracePt t="72232" x="1704975" y="5022850"/>
          <p14:tracePt t="72241" x="1844675" y="5041900"/>
          <p14:tracePt t="72247" x="2027238" y="5073650"/>
          <p14:tracePt t="72254" x="2147888" y="5083175"/>
          <p14:tracePt t="72263" x="2470150" y="5143500"/>
          <p14:tracePt t="72270" x="2662238" y="5173663"/>
          <p14:tracePt t="72278" x="2773363" y="5183188"/>
          <p14:tracePt t="72286" x="3074988" y="5224463"/>
          <p14:tracePt t="72294" x="3206750" y="5245100"/>
          <p14:tracePt t="72301" x="3378200" y="5245100"/>
          <p14:tracePt t="72310" x="3449638" y="5245100"/>
          <p14:tracePt t="72317" x="3579813" y="5245100"/>
          <p14:tracePt t="72326" x="3630613" y="5254625"/>
          <p14:tracePt t="72334" x="3660775" y="5254625"/>
          <p14:tracePt t="72906" x="3651250" y="5254625"/>
          <p14:tracePt t="72930" x="3640138" y="5254625"/>
          <p14:tracePt t="72946" x="3630613" y="5254625"/>
          <p14:tracePt t="72962" x="3619500" y="5254625"/>
          <p14:tracePt t="72978" x="3609975" y="5254625"/>
          <p14:tracePt t="72986" x="3600450" y="5254625"/>
          <p14:tracePt t="73002" x="3589338" y="5254625"/>
          <p14:tracePt t="73034" x="3579813" y="5254625"/>
          <p14:tracePt t="73132" x="3579813" y="5245100"/>
          <p14:tracePt t="73140" x="3570288" y="5233988"/>
          <p14:tracePt t="73148" x="3570288" y="5224463"/>
          <p14:tracePt t="73156" x="3570288" y="5213350"/>
          <p14:tracePt t="73164" x="3570288" y="5203825"/>
          <p14:tracePt t="73172" x="3559175" y="5194300"/>
          <p14:tracePt t="73180" x="3559175" y="5183188"/>
          <p14:tracePt t="73196" x="3559175" y="5173663"/>
          <p14:tracePt t="73204" x="3559175" y="5164138"/>
          <p14:tracePt t="73212" x="3559175" y="5153025"/>
          <p14:tracePt t="73219" x="3559175" y="5133975"/>
          <p14:tracePt t="73236" x="3559175" y="5122863"/>
          <p14:tracePt t="73244" x="3559175" y="5103813"/>
          <p14:tracePt t="73253" x="3559175" y="5092700"/>
          <p14:tracePt t="73268" x="3559175" y="5083175"/>
          <p14:tracePt t="73276" x="3559175" y="5062538"/>
          <p14:tracePt t="73284" x="3559175" y="5053013"/>
          <p14:tracePt t="73292" x="3559175" y="5041900"/>
          <p14:tracePt t="73308" x="3570288" y="5022850"/>
          <p14:tracePt t="73315" x="3570288" y="5002213"/>
          <p14:tracePt t="73324" x="3570288" y="4992688"/>
          <p14:tracePt t="73334" x="3570288" y="4981575"/>
          <p14:tracePt t="73339" x="3579813" y="4981575"/>
          <p14:tracePt t="73350" x="3579813" y="4972050"/>
          <p14:tracePt t="73356" x="3579813" y="4962525"/>
          <p14:tracePt t="73382" x="3579813" y="4951413"/>
          <p14:tracePt t="73520" x="3579813" y="4941888"/>
          <p14:tracePt t="73802" x="3589338" y="4941888"/>
          <p14:tracePt t="73819" x="3600450" y="4941888"/>
          <p14:tracePt t="73826" x="3609975" y="4941888"/>
          <p14:tracePt t="73838" x="3619500" y="4951413"/>
          <p14:tracePt t="73851" x="3640138" y="4962525"/>
          <p14:tracePt t="73857" x="3660775" y="4972050"/>
          <p14:tracePt t="73866" x="3681413" y="4981575"/>
          <p14:tracePt t="73872" x="3700463" y="4992688"/>
          <p14:tracePt t="73884" x="3730625" y="5002213"/>
          <p14:tracePt t="73888" x="3751263" y="5011738"/>
          <p14:tracePt t="73899" x="3781425" y="5011738"/>
          <p14:tracePt t="73905" x="3811588" y="5011738"/>
          <p14:tracePt t="73914" x="3841750" y="5022850"/>
          <p14:tracePt t="73932" x="3892550" y="5022850"/>
          <p14:tracePt t="73937" x="3902075" y="5022850"/>
          <p14:tracePt t="73946" x="3913188" y="5022850"/>
          <p14:tracePt t="73954" x="3932238" y="5022850"/>
          <p14:tracePt t="73961" x="3943350" y="5022850"/>
          <p14:tracePt t="73970" x="3952875" y="5022850"/>
          <p14:tracePt t="73994" x="3962400" y="5022850"/>
          <p14:tracePt t="74002" x="3973513" y="5022850"/>
          <p14:tracePt t="74018" x="3983038" y="5022850"/>
          <p14:tracePt t="74034" x="3994150" y="5022850"/>
          <p14:tracePt t="74178" x="4003675" y="5022850"/>
          <p14:tracePt t="74188" x="4024313" y="5011738"/>
          <p14:tracePt t="74194" x="4043363" y="5011738"/>
          <p14:tracePt t="74204" x="4073525" y="5002213"/>
          <p14:tracePt t="74212" x="4094163" y="5002213"/>
          <p14:tracePt t="74220" x="4103688" y="5002213"/>
          <p14:tracePt t="74228" x="4133850" y="5002213"/>
          <p14:tracePt t="74235" x="4154488" y="5002213"/>
          <p14:tracePt t="74244" x="4175125" y="4992688"/>
          <p14:tracePt t="74252" x="4195763" y="4992688"/>
          <p14:tracePt t="74259" x="4205288" y="4992688"/>
          <p14:tracePt t="74268" x="4205288" y="4981575"/>
          <p14:tracePt t="74743" x="4214813" y="4981575"/>
          <p14:tracePt t="74760" x="4225925" y="4981575"/>
          <p14:tracePt t="74766" x="4244975" y="4981575"/>
          <p14:tracePt t="74776" x="4265613" y="4981575"/>
          <p14:tracePt t="74783" x="4295775" y="4972050"/>
          <p14:tracePt t="74791" x="4305300" y="4972050"/>
          <p14:tracePt t="74800" x="4325938" y="4972050"/>
          <p14:tracePt t="74807" x="4356100" y="4972050"/>
          <p14:tracePt t="74816" x="4386263" y="4962525"/>
          <p14:tracePt t="74823" x="4406900" y="4962525"/>
          <p14:tracePt t="74832" x="4427538" y="4962525"/>
          <p14:tracePt t="74839" x="4446588" y="4951413"/>
          <p14:tracePt t="74847" x="4457700" y="4951413"/>
          <p14:tracePt t="74863" x="4476750" y="4951413"/>
          <p14:tracePt t="74880" x="4487863" y="4951413"/>
          <p14:tracePt t="75391" x="4497388" y="4951413"/>
          <p14:tracePt t="75398" x="4508500" y="4951413"/>
          <p14:tracePt t="75407" x="4527550" y="4951413"/>
          <p14:tracePt t="75413" x="4548188" y="4941888"/>
          <p14:tracePt t="75421" x="4578350" y="4941888"/>
          <p14:tracePt t="75427" x="4618038" y="4941888"/>
          <p14:tracePt t="75435" x="4648200" y="4932363"/>
          <p14:tracePt t="75443" x="4678363" y="4932363"/>
          <p14:tracePt t="75451" x="4710113" y="4932363"/>
          <p14:tracePt t="75459" x="4729163" y="4921250"/>
          <p14:tracePt t="75467" x="4749800" y="4921250"/>
          <p14:tracePt t="75475" x="4770438" y="4921250"/>
          <p14:tracePt t="75483" x="4779963" y="4921250"/>
          <p14:tracePt t="75499" x="4789488" y="4921250"/>
          <p14:tracePt t="75508" x="4800600" y="4921250"/>
          <p14:tracePt t="75515" x="4800600" y="4911725"/>
          <p14:tracePt t="75525" x="4810125" y="4911725"/>
          <p14:tracePt t="75531" x="4819650" y="4911725"/>
          <p14:tracePt t="75555" x="4830763" y="4911725"/>
          <p14:tracePt t="75571" x="4840288" y="4911725"/>
          <p14:tracePt t="75581" x="4849813" y="4902200"/>
          <p14:tracePt t="75597" x="4860925" y="4902200"/>
          <p14:tracePt t="75621" x="4870450" y="4902200"/>
          <p14:tracePt t="75677" x="4881563" y="4902200"/>
          <p14:tracePt t="75685" x="4900613" y="4902200"/>
          <p14:tracePt t="75693" x="4900613" y="4891088"/>
          <p14:tracePt t="75701" x="4930775" y="4891088"/>
          <p14:tracePt t="75709" x="4951413" y="4891088"/>
          <p14:tracePt t="75717" x="4991100" y="4891088"/>
          <p14:tracePt t="75725" x="5053013" y="4891088"/>
          <p14:tracePt t="75733" x="5083175" y="4891088"/>
          <p14:tracePt t="75741" x="5122863" y="4891088"/>
          <p14:tracePt t="75749" x="5153025" y="4891088"/>
          <p14:tracePt t="75757" x="5183188" y="4891088"/>
          <p14:tracePt t="75765" x="5213350" y="4891088"/>
          <p14:tracePt t="75773" x="5243513" y="4891088"/>
          <p14:tracePt t="75781" x="5254625" y="4891088"/>
          <p14:tracePt t="76491" x="5254625" y="4902200"/>
          <p14:tracePt t="76700" x="5264150" y="4902200"/>
          <p14:tracePt t="76708" x="5284788" y="4902200"/>
          <p14:tracePt t="76718" x="5294313" y="4902200"/>
          <p14:tracePt t="76726" x="5314950" y="4902200"/>
          <p14:tracePt t="76733" x="5334000" y="4911725"/>
          <p14:tracePt t="76741" x="5375275" y="4911725"/>
          <p14:tracePt t="76749" x="5426075" y="4921250"/>
          <p14:tracePt t="76757" x="5486400" y="4921250"/>
          <p14:tracePt t="76765" x="5516563" y="4932363"/>
          <p14:tracePt t="76773" x="5556250" y="4932363"/>
          <p14:tracePt t="76781" x="5616575" y="4941888"/>
          <p14:tracePt t="76789" x="5627688" y="4941888"/>
          <p14:tracePt t="76797" x="5676900" y="4941888"/>
          <p14:tracePt t="76805" x="5688013" y="4941888"/>
          <p14:tracePt t="76813" x="5697538" y="4941888"/>
          <p14:tracePt t="76821" x="5707063" y="4941888"/>
          <p14:tracePt t="76933" x="5707063" y="4951413"/>
          <p14:tracePt t="76941" x="5688013" y="4951413"/>
          <p14:tracePt t="76949" x="5657850" y="4962525"/>
          <p14:tracePt t="76957" x="5597525" y="4981575"/>
          <p14:tracePt t="76965" x="5535613" y="4992688"/>
          <p14:tracePt t="76973" x="5456238" y="5011738"/>
          <p14:tracePt t="76984" x="5384800" y="5022850"/>
          <p14:tracePt t="76989" x="5284788" y="5032375"/>
          <p14:tracePt t="77000" x="5132388" y="5053013"/>
          <p14:tracePt t="77005" x="5032375" y="5062538"/>
          <p14:tracePt t="77015" x="4870450" y="5062538"/>
          <p14:tracePt t="77023" x="4729163" y="5083175"/>
          <p14:tracePt t="77031" x="4659313" y="5083175"/>
          <p14:tracePt t="77039" x="4467225" y="5092700"/>
          <p14:tracePt t="77047" x="4356100" y="5092700"/>
          <p14:tracePt t="77055" x="4225925" y="5092700"/>
          <p14:tracePt t="77063" x="4144963" y="5113338"/>
          <p14:tracePt t="77071" x="4054475" y="5113338"/>
          <p14:tracePt t="77079" x="3952875" y="5113338"/>
          <p14:tracePt t="77087" x="3892550" y="5113338"/>
          <p14:tracePt t="77095" x="3802063" y="5122863"/>
          <p14:tracePt t="77103" x="3721100" y="5122863"/>
          <p14:tracePt t="77111" x="3651250" y="5122863"/>
          <p14:tracePt t="77119" x="3570288" y="5133975"/>
          <p14:tracePt t="77127" x="3468688" y="5133975"/>
          <p14:tracePt t="77135" x="3338513" y="5153025"/>
          <p14:tracePt t="77143" x="3227388" y="5153025"/>
          <p14:tracePt t="77151" x="3125788" y="5153025"/>
          <p14:tracePt t="77159" x="2944813" y="5164138"/>
          <p14:tracePt t="77167" x="2863850" y="5164138"/>
          <p14:tracePt t="77175" x="2701925" y="5164138"/>
          <p14:tracePt t="77183" x="2581275" y="5164138"/>
          <p14:tracePt t="77191" x="2511425" y="5164138"/>
          <p14:tracePt t="77199" x="2339975" y="5164138"/>
          <p14:tracePt t="77207" x="2259013" y="5164138"/>
          <p14:tracePt t="77216" x="2117725" y="5164138"/>
          <p14:tracePt t="77223" x="2016125" y="5164138"/>
          <p14:tracePt t="77231" x="1946275" y="5164138"/>
          <p14:tracePt t="77239" x="1844675" y="5164138"/>
          <p14:tracePt t="77247" x="1804988" y="5164138"/>
          <p14:tracePt t="77255" x="1744663" y="5164138"/>
          <p14:tracePt t="77263" x="1693863" y="5164138"/>
          <p14:tracePt t="77273" x="1663700" y="5164138"/>
          <p14:tracePt t="77279" x="1633538" y="5164138"/>
          <p14:tracePt t="77289" x="1612900" y="5164138"/>
          <p14:tracePt t="77295" x="1603375" y="5164138"/>
          <p14:tracePt t="77305" x="1582738" y="5164138"/>
          <p14:tracePt t="77311" x="1573213" y="5164138"/>
          <p14:tracePt t="77321" x="1552575" y="5164138"/>
          <p14:tracePt t="77329" x="1533525" y="5164138"/>
          <p14:tracePt t="77337" x="1512888" y="5164138"/>
          <p14:tracePt t="77345" x="1492250" y="5164138"/>
          <p14:tracePt t="77353" x="1462088" y="5164138"/>
          <p14:tracePt t="77369" x="1452563" y="5164138"/>
          <p14:tracePt t="77377" x="1441450" y="5164138"/>
          <p14:tracePt t="77385" x="1431925" y="5164138"/>
          <p14:tracePt t="77401" x="1422400" y="5164138"/>
          <p14:tracePt t="77425" x="1401763" y="5164138"/>
          <p14:tracePt t="77433" x="1381125" y="5164138"/>
          <p14:tracePt t="77441" x="1371600" y="5164138"/>
          <p14:tracePt t="78305" x="1392238" y="5164138"/>
          <p14:tracePt t="78312" x="1422400" y="5164138"/>
          <p14:tracePt t="78324" x="1462088" y="5164138"/>
          <p14:tracePt t="78333" x="1503363" y="5164138"/>
          <p14:tracePt t="78336" x="1573213" y="5164138"/>
          <p14:tracePt t="78344" x="1633538" y="5164138"/>
          <p14:tracePt t="78351" x="1744663" y="5164138"/>
          <p14:tracePt t="78361" x="1825625" y="5164138"/>
          <p14:tracePt t="78367" x="1895475" y="5164138"/>
          <p14:tracePt t="78375" x="1966913" y="5164138"/>
          <p14:tracePt t="78383" x="2006600" y="5164138"/>
          <p14:tracePt t="78391" x="2027238" y="5164138"/>
          <p14:tracePt t="78401" x="2047875" y="5164138"/>
          <p14:tracePt t="78407" x="2057400" y="5164138"/>
          <p14:tracePt t="78417" x="2066925" y="5164138"/>
          <p14:tracePt t="78718" x="2078038" y="5164138"/>
          <p14:tracePt t="78725" x="2108200" y="5164138"/>
          <p14:tracePt t="78733" x="2138363" y="5164138"/>
          <p14:tracePt t="78740" x="2178050" y="5173663"/>
          <p14:tracePt t="78748" x="2268538" y="5173663"/>
          <p14:tracePt t="78755" x="2349500" y="5173663"/>
          <p14:tracePt t="78763" x="2409825" y="5173663"/>
          <p14:tracePt t="78771" x="2500313" y="5183188"/>
          <p14:tracePt t="78779" x="2601913" y="5183188"/>
          <p14:tracePt t="78787" x="2652713" y="5183188"/>
          <p14:tracePt t="78795" x="2713038" y="5183188"/>
          <p14:tracePt t="78803" x="2773363" y="5183188"/>
          <p14:tracePt t="78811" x="2803525" y="5194300"/>
          <p14:tracePt t="78819" x="2833688" y="5194300"/>
          <p14:tracePt t="78827" x="2854325" y="5194300"/>
          <p14:tracePt t="78835" x="2884488" y="5194300"/>
          <p14:tracePt t="78843" x="2894013" y="5194300"/>
          <p14:tracePt t="78859" x="2903538" y="5194300"/>
          <p14:tracePt t="79056" x="2903538" y="5203825"/>
          <p14:tracePt t="79065" x="2914650" y="5203825"/>
          <p14:tracePt t="79080" x="2935288" y="5203825"/>
          <p14:tracePt t="79087" x="2965450" y="5203825"/>
          <p14:tracePt t="79095" x="3035300" y="5213350"/>
          <p14:tracePt t="79102" x="3095625" y="5213350"/>
          <p14:tracePt t="79109" x="3227388" y="5233988"/>
          <p14:tracePt t="79117" x="3327400" y="5245100"/>
          <p14:tracePt t="79125" x="3378200" y="5245100"/>
          <p14:tracePt t="79133" x="3479800" y="5245100"/>
          <p14:tracePt t="79141" x="3519488" y="5245100"/>
          <p14:tracePt t="79149" x="3609975" y="5245100"/>
          <p14:tracePt t="79156" x="3640138" y="5245100"/>
          <p14:tracePt t="79165" x="3681413" y="5245100"/>
          <p14:tracePt t="79173" x="3700463" y="5254625"/>
          <p14:tracePt t="79189" x="3711575" y="5254625"/>
          <p14:tracePt t="79893" x="3721100" y="5254625"/>
          <p14:tracePt t="79901" x="3730625" y="5254625"/>
          <p14:tracePt t="79911" x="3751263" y="5254625"/>
          <p14:tracePt t="79917" x="3781425" y="5245100"/>
          <p14:tracePt t="79926" x="3811588" y="5245100"/>
          <p14:tracePt t="79931" x="3832225" y="5233988"/>
          <p14:tracePt t="79939" x="3862388" y="5233988"/>
          <p14:tracePt t="79947" x="3871913" y="5233988"/>
          <p14:tracePt t="79955" x="3902075" y="5233988"/>
          <p14:tracePt t="79963" x="3922713" y="5224463"/>
          <p14:tracePt t="79971" x="3932238" y="5224463"/>
          <p14:tracePt t="79978" x="3952875" y="5213350"/>
          <p14:tracePt t="79987" x="3962400" y="5213350"/>
          <p14:tracePt t="79995" x="3973513" y="5213350"/>
          <p14:tracePt t="80002" x="3983038" y="5203825"/>
          <p14:tracePt t="80011" x="3994150" y="5203825"/>
          <p14:tracePt t="80018" x="4013200" y="5203825"/>
          <p14:tracePt t="80035" x="4033838" y="5203825"/>
          <p14:tracePt t="80043" x="4043363" y="5203825"/>
          <p14:tracePt t="80052" x="4054475" y="5203825"/>
          <p14:tracePt t="80059" x="4064000" y="5194300"/>
          <p14:tracePt t="80075" x="4073525" y="5194300"/>
          <p14:tracePt t="80099" x="4084638" y="5194300"/>
          <p14:tracePt t="80115" x="4094163" y="5194300"/>
          <p14:tracePt t="80125" x="4103688" y="5194300"/>
          <p14:tracePt t="80141" x="4124325" y="5183188"/>
          <p14:tracePt t="80149" x="4144963" y="5183188"/>
          <p14:tracePt t="80157" x="4165600" y="5183188"/>
          <p14:tracePt t="80165" x="4175125" y="5183188"/>
          <p14:tracePt t="80173" x="4195763" y="5183188"/>
          <p14:tracePt t="80181" x="4235450" y="5183188"/>
          <p14:tracePt t="80189" x="4286250" y="5183188"/>
          <p14:tracePt t="80197" x="4325938" y="5183188"/>
          <p14:tracePt t="80205" x="4356100" y="5183188"/>
          <p14:tracePt t="80213" x="4397375" y="5183188"/>
          <p14:tracePt t="80221" x="4427538" y="5183188"/>
          <p14:tracePt t="80228" x="4457700" y="5183188"/>
          <p14:tracePt t="80237" x="4476750" y="5183188"/>
          <p14:tracePt t="80245" x="4487863" y="5183188"/>
          <p14:tracePt t="80261" x="4497388" y="5183188"/>
          <p14:tracePt t="80277" x="4508500" y="5183188"/>
          <p14:tracePt t="81068" x="4518025" y="5183188"/>
          <p14:tracePt t="81077" x="4527550" y="5183188"/>
          <p14:tracePt t="81085" x="4548188" y="5183188"/>
          <p14:tracePt t="81093" x="4578350" y="5183188"/>
          <p14:tracePt t="81100" x="4618038" y="5173663"/>
          <p14:tracePt t="81108" x="4648200" y="5173663"/>
          <p14:tracePt t="81115" x="4729163" y="5164138"/>
          <p14:tracePt t="81123" x="4759325" y="5164138"/>
          <p14:tracePt t="81130" x="4800600" y="5164138"/>
          <p14:tracePt t="81139" x="4840288" y="5164138"/>
          <p14:tracePt t="81147" x="4870450" y="5164138"/>
          <p14:tracePt t="81155" x="4891088" y="5164138"/>
          <p14:tracePt t="81164" x="4911725" y="5164138"/>
          <p14:tracePt t="81171" x="4921250" y="5164138"/>
          <p14:tracePt t="81180" x="4941888" y="5164138"/>
          <p14:tracePt t="81187" x="4960938" y="5164138"/>
          <p14:tracePt t="81195" x="4981575" y="5164138"/>
          <p14:tracePt t="81203" x="5011738" y="5164138"/>
          <p14:tracePt t="81214" x="5032375" y="5164138"/>
          <p14:tracePt t="81219" x="5062538" y="5164138"/>
          <p14:tracePt t="81235" x="5092700" y="5164138"/>
          <p14:tracePt t="81247" x="5122863" y="5164138"/>
          <p14:tracePt t="81253" x="5143500" y="5164138"/>
          <p14:tracePt t="81261" x="5153025" y="5164138"/>
          <p14:tracePt t="81277" x="5162550" y="5164138"/>
          <p14:tracePt t="82043" x="5173663" y="5164138"/>
          <p14:tracePt t="82057" x="5183188" y="5164138"/>
          <p14:tracePt t="82073" x="5192713" y="5164138"/>
          <p14:tracePt t="82778" x="5192713" y="5153025"/>
          <p14:tracePt t="83108" x="5192713" y="5143500"/>
          <p14:tracePt t="83285" x="5203825" y="5143500"/>
          <p14:tracePt t="83316" x="5213350" y="5143500"/>
          <p14:tracePt t="83347" x="5224463" y="5143500"/>
          <p14:tracePt t="83363" x="5233988" y="5143500"/>
          <p14:tracePt t="83378" x="5243513" y="5143500"/>
          <p14:tracePt t="83394" x="5254625" y="5133975"/>
          <p14:tracePt t="83402" x="5264150" y="5133975"/>
          <p14:tracePt t="83418" x="5273675" y="5133975"/>
          <p14:tracePt t="83984" x="5284788" y="5122863"/>
          <p14:tracePt t="83990" x="5334000" y="5113338"/>
          <p14:tracePt t="83997" x="5395913" y="5083175"/>
          <p14:tracePt t="84006" x="5516563" y="5041900"/>
          <p14:tracePt t="84015" x="5616575" y="5011738"/>
          <p14:tracePt t="84022" x="5838825" y="4941888"/>
          <p14:tracePt t="84032" x="6010275" y="4902200"/>
          <p14:tracePt t="84040" x="6181725" y="4851400"/>
          <p14:tracePt t="84048" x="6332538" y="4791075"/>
          <p14:tracePt t="84056" x="6584950" y="4719638"/>
          <p14:tracePt t="84065" x="6796088" y="4608513"/>
          <p14:tracePt t="84072" x="6937375" y="4548188"/>
          <p14:tracePt t="84081" x="7018338" y="4518025"/>
          <p14:tracePt t="84088" x="7119938" y="4457700"/>
          <p14:tracePt t="84096" x="7150100" y="4448175"/>
          <p14:tracePt t="84104" x="7210425" y="4418013"/>
          <p14:tracePt t="84112" x="7250113" y="4397375"/>
          <p14:tracePt t="84120" x="7280275" y="4387850"/>
          <p14:tracePt t="84129" x="7310438" y="4367213"/>
          <p14:tracePt t="84137" x="7331075" y="4356100"/>
          <p14:tracePt t="84145" x="7361238" y="4337050"/>
          <p14:tracePt t="84153" x="7391400" y="4316413"/>
          <p14:tracePt t="84161" x="7421563" y="4306888"/>
          <p14:tracePt t="84169" x="7451725" y="4295775"/>
          <p14:tracePt t="84177" x="7493000" y="4276725"/>
          <p14:tracePt t="84185" x="7562850" y="4265613"/>
          <p14:tracePt t="84193" x="7604125" y="4256088"/>
          <p14:tracePt t="84201" x="7634288" y="4246563"/>
          <p14:tracePt t="84209" x="7673975" y="4235450"/>
          <p14:tracePt t="84216" x="7745413" y="4205288"/>
          <p14:tracePt t="84225" x="7775575" y="4195763"/>
          <p14:tracePt t="84232" x="7824788" y="4184650"/>
          <p14:tracePt t="84241" x="7896225" y="4175125"/>
          <p14:tracePt t="84249" x="7935913" y="4154488"/>
          <p14:tracePt t="84257" x="7996238" y="4135438"/>
          <p14:tracePt t="84266" x="8047038" y="4124325"/>
          <p14:tracePt t="84273" x="8107363" y="4105275"/>
          <p14:tracePt t="84280" x="8188325" y="4075113"/>
          <p14:tracePt t="84288" x="8239125" y="4054475"/>
          <p14:tracePt t="84297" x="8278813" y="4024313"/>
          <p14:tracePt t="84304" x="8308975" y="4003675"/>
          <p14:tracePt t="84312" x="8359775" y="3983038"/>
          <p14:tracePt t="84322" x="8389938" y="3963988"/>
          <p14:tracePt t="84328" x="8401050" y="3943350"/>
          <p14:tracePt t="84338" x="8420100" y="3922713"/>
          <p14:tracePt t="84346" x="8440738" y="3913188"/>
          <p14:tracePt t="84354" x="8450263" y="3892550"/>
          <p14:tracePt t="84363" x="8461375" y="3883025"/>
          <p14:tracePt t="84394" x="8470900" y="3873500"/>
          <p14:tracePt t="84402" x="8480425" y="3862388"/>
          <p14:tracePt t="84410" x="8491538" y="3862388"/>
          <p14:tracePt t="84418" x="8501063" y="3852863"/>
          <p14:tracePt t="84426" x="8510588" y="3841750"/>
          <p14:tracePt t="84434" x="8531225" y="3832225"/>
          <p14:tracePt t="84442" x="8551863" y="3822700"/>
          <p14:tracePt t="84450" x="8572500" y="3811588"/>
          <p14:tracePt t="84458" x="8582025" y="3802063"/>
          <p14:tracePt t="84466" x="8582025" y="3792538"/>
          <p14:tracePt t="84474" x="8591550" y="3792538"/>
          <p14:tracePt t="84482" x="8591550" y="3781425"/>
          <p14:tracePt t="84622" x="8602663" y="3781425"/>
          <p14:tracePt t="84637" x="8602663" y="3771900"/>
          <p14:tracePt t="84646" x="8612188" y="3771900"/>
          <p14:tracePt t="84653" x="8642350" y="3771900"/>
          <p14:tracePt t="84661" x="8651875" y="3771900"/>
          <p14:tracePt t="84668" x="8702675" y="3771900"/>
          <p14:tracePt t="84676" x="8742363" y="3751263"/>
          <p14:tracePt t="84684" x="8823325" y="3751263"/>
          <p14:tracePt t="84692" x="8894763" y="3751263"/>
          <p14:tracePt t="84700" x="8934450" y="3751263"/>
          <p14:tracePt t="84708" x="9005888" y="3751263"/>
          <p14:tracePt t="84716" x="9105900" y="3751263"/>
          <p14:tracePt t="84724" x="9177338" y="3751263"/>
          <p14:tracePt t="84732" x="9256713" y="3751263"/>
          <p14:tracePt t="84740" x="9318625" y="3751263"/>
          <p14:tracePt t="84748" x="9358313" y="3751263"/>
          <p14:tracePt t="84756" x="9418638" y="3751263"/>
          <p14:tracePt t="84764" x="9428163" y="3751263"/>
          <p14:tracePt t="84772" x="9478963" y="3751263"/>
          <p14:tracePt t="84780" x="9490075" y="3751263"/>
          <p14:tracePt t="84788" x="9499600" y="3751263"/>
          <p14:tracePt t="84796" x="9520238" y="3751263"/>
          <p14:tracePt t="84804" x="9529763" y="3741738"/>
          <p14:tracePt t="84812" x="9539288" y="3741738"/>
          <p14:tracePt t="84844" x="9550400" y="3741738"/>
          <p14:tracePt t="84877" x="9550400" y="3732213"/>
          <p14:tracePt t="85400" x="9550400" y="3721100"/>
          <p14:tracePt t="85407" x="9550400" y="3711575"/>
          <p14:tracePt t="85424" x="9539288" y="3690938"/>
          <p14:tracePt t="85434" x="9529763" y="3670300"/>
          <p14:tracePt t="85440" x="9529763" y="3660775"/>
          <p14:tracePt t="85450" x="9520238" y="3640138"/>
          <p14:tracePt t="85456" x="9499600" y="3630613"/>
          <p14:tracePt t="85466" x="9499600" y="3621088"/>
          <p14:tracePt t="85474" x="9490075" y="3609975"/>
          <p14:tracePt t="85482" x="9478963" y="3600450"/>
          <p14:tracePt t="85491" x="9478963" y="3590925"/>
          <p14:tracePt t="85498" x="9478963" y="3579813"/>
          <p14:tracePt t="85530" x="9478963" y="3570288"/>
          <p14:tracePt t="85546" x="9478963" y="3560763"/>
          <p14:tracePt t="85554" x="9478963" y="3549650"/>
          <p14:tracePt t="85562" x="9478963" y="3540125"/>
          <p14:tracePt t="85578" x="9478963" y="3530600"/>
          <p14:tracePt t="85586" x="9478963" y="3519488"/>
          <p14:tracePt t="85594" x="9478963" y="3509963"/>
          <p14:tracePt t="85602" x="9478963" y="3498850"/>
          <p14:tracePt t="85626" x="9478963" y="3489325"/>
          <p14:tracePt t="85634" x="9478963" y="3479800"/>
          <p14:tracePt t="85650" x="9478963" y="3459163"/>
          <p14:tracePt t="85674" x="9478963" y="3449638"/>
          <p14:tracePt t="85682" x="9478963" y="3438525"/>
          <p14:tracePt t="85698" x="9478963" y="3429000"/>
          <p14:tracePt t="85706" x="9478963" y="3419475"/>
          <p14:tracePt t="85714" x="9490075" y="3419475"/>
          <p14:tracePt t="85724" x="9499600" y="3419475"/>
          <p14:tracePt t="85738" x="9509125" y="3419475"/>
          <p14:tracePt t="85756" x="9509125" y="3408363"/>
          <p14:tracePt t="85764" x="9520238" y="3408363"/>
          <p14:tracePt t="85788" x="9529763" y="3408363"/>
          <p14:tracePt t="85812" x="9539288" y="3408363"/>
          <p14:tracePt t="85876" x="9550400" y="3419475"/>
          <p14:tracePt t="85884" x="9550400" y="3429000"/>
          <p14:tracePt t="85892" x="9559925" y="3449638"/>
          <p14:tracePt t="85908" x="9569450" y="3468688"/>
          <p14:tracePt t="85916" x="9569450" y="3479800"/>
          <p14:tracePt t="85924" x="9580563" y="3489325"/>
          <p14:tracePt t="85941" x="9580563" y="3498850"/>
          <p14:tracePt t="85956" x="9580563" y="3509963"/>
          <p14:tracePt t="85964" x="9580563" y="3519488"/>
          <p14:tracePt t="85972" x="9580563" y="3530600"/>
          <p14:tracePt t="85989" x="9569450" y="3540125"/>
          <p14:tracePt t="85998" x="9559925" y="3540125"/>
          <p14:tracePt t="86038" x="9550400" y="3540125"/>
          <p14:tracePt t="86062" x="9550400" y="3549650"/>
          <p14:tracePt t="86112" x="9539288" y="3549650"/>
          <p14:tracePt t="86150" x="9529763" y="3549650"/>
          <p14:tracePt t="86158" x="9520238" y="3549650"/>
          <p14:tracePt t="86166" x="9499600" y="3549650"/>
          <p14:tracePt t="86174" x="9459913" y="3549650"/>
          <p14:tracePt t="86182" x="9398000" y="3560763"/>
          <p14:tracePt t="86190" x="9318625" y="3560763"/>
          <p14:tracePt t="86197" x="9237663" y="3579813"/>
          <p14:tracePt t="86206" x="9036050" y="3579813"/>
          <p14:tracePt t="86214" x="8774113" y="3590925"/>
          <p14:tracePt t="86221" x="8572500" y="3590925"/>
          <p14:tracePt t="86230" x="8026400" y="3590925"/>
          <p14:tracePt t="86238" x="7493000" y="3590925"/>
          <p14:tracePt t="86246" x="6726238" y="3621088"/>
          <p14:tracePt t="86254" x="6181725" y="3651250"/>
          <p14:tracePt t="86262" x="5405438" y="3702050"/>
          <p14:tracePt t="86270" x="4740275" y="3781425"/>
          <p14:tracePt t="86278" x="4225925" y="3832225"/>
          <p14:tracePt t="86288" x="3822700" y="3903663"/>
          <p14:tracePt t="86296" x="3338513" y="3973513"/>
          <p14:tracePt t="86304" x="3005138" y="4033838"/>
          <p14:tracePt t="86312" x="2813050" y="4084638"/>
          <p14:tracePt t="86321" x="2732088" y="4105275"/>
          <p14:tracePt t="86328" x="2632075" y="4135438"/>
          <p14:tracePt t="86338" x="2601913" y="4154488"/>
          <p14:tracePt t="86344" x="2581275" y="4175125"/>
          <p14:tracePt t="86352" x="2560638" y="4184650"/>
          <p14:tracePt t="86360" x="2551113" y="4205288"/>
          <p14:tracePt t="86376" x="2541588" y="4225925"/>
          <p14:tracePt t="86384" x="2520950" y="4235450"/>
          <p14:tracePt t="86392" x="2500313" y="4246563"/>
          <p14:tracePt t="86400" x="2490788" y="4265613"/>
          <p14:tracePt t="86409" x="2470150" y="4276725"/>
          <p14:tracePt t="86416" x="2439988" y="4295775"/>
          <p14:tracePt t="86424" x="2409825" y="4316413"/>
          <p14:tracePt t="86432" x="2390775" y="4325938"/>
          <p14:tracePt t="86441" x="2379663" y="4346575"/>
          <p14:tracePt t="86448" x="2359025" y="4356100"/>
          <p14:tracePt t="86456" x="2339975" y="4367213"/>
          <p14:tracePt t="86463" x="2328863" y="4367213"/>
          <p14:tracePt t="86472" x="2309813" y="4387850"/>
          <p14:tracePt t="86479" x="2289175" y="4397375"/>
          <p14:tracePt t="86488" x="2289175" y="4418013"/>
          <p14:tracePt t="86496" x="2268538" y="4437063"/>
          <p14:tracePt t="86503" x="2249488" y="4457700"/>
          <p14:tracePt t="86512" x="2228850" y="4467225"/>
          <p14:tracePt t="86519" x="2208213" y="4497388"/>
          <p14:tracePt t="86528" x="2168525" y="4518025"/>
          <p14:tracePt t="86536" x="2147888" y="4538663"/>
          <p14:tracePt t="86544" x="2117725" y="4568825"/>
          <p14:tracePt t="86552" x="2087563" y="4608513"/>
          <p14:tracePt t="86562" x="2066925" y="4638675"/>
          <p14:tracePt t="86569" x="2047875" y="4668838"/>
          <p14:tracePt t="86577" x="2016125" y="4699000"/>
          <p14:tracePt t="86583" x="1997075" y="4719638"/>
          <p14:tracePt t="86594" x="1955800" y="4740275"/>
          <p14:tracePt t="86602" x="1936750" y="4770438"/>
          <p14:tracePt t="86610" x="1916113" y="4791075"/>
          <p14:tracePt t="86618" x="1895475" y="4810125"/>
          <p14:tracePt t="86626" x="1876425" y="4830763"/>
          <p14:tracePt t="86634" x="1855788" y="4870450"/>
          <p14:tracePt t="86642" x="1835150" y="4891088"/>
          <p14:tracePt t="86650" x="1825625" y="4902200"/>
          <p14:tracePt t="86658" x="1804988" y="4921250"/>
          <p14:tracePt t="86666" x="1784350" y="4962525"/>
          <p14:tracePt t="86674" x="1754188" y="4981575"/>
          <p14:tracePt t="86682" x="1735138" y="5002213"/>
          <p14:tracePt t="86690" x="1714500" y="5022850"/>
          <p14:tracePt t="86698" x="1693863" y="5053013"/>
          <p14:tracePt t="86706" x="1684338" y="5062538"/>
          <p14:tracePt t="86714" x="1663700" y="5073650"/>
          <p14:tracePt t="86722" x="1654175" y="5092700"/>
          <p14:tracePt t="86730" x="1633538" y="5103813"/>
          <p14:tracePt t="86738" x="1633538" y="5122863"/>
          <p14:tracePt t="86745" x="1624013" y="5133975"/>
          <p14:tracePt t="86754" x="1593850" y="5164138"/>
          <p14:tracePt t="86761" x="1582738" y="5183188"/>
          <p14:tracePt t="86770" x="1563688" y="5194300"/>
          <p14:tracePt t="86777" x="1552575" y="5213350"/>
          <p14:tracePt t="86786" x="1533525" y="5233988"/>
          <p14:tracePt t="86793" x="1522413" y="5245100"/>
          <p14:tracePt t="86801" x="1503363" y="5254625"/>
          <p14:tracePt t="86809" x="1492250" y="5275263"/>
          <p14:tracePt t="86818" x="1471613" y="5284788"/>
          <p14:tracePt t="86825" x="1471613" y="5294313"/>
          <p14:tracePt t="86834" x="1452563" y="5314950"/>
          <p14:tracePt t="86841" x="1431925" y="5324475"/>
          <p14:tracePt t="86851" x="1422400" y="5335588"/>
          <p14:tracePt t="86859" x="1401763" y="5345113"/>
          <p14:tracePt t="86875" x="1381125" y="5365750"/>
          <p14:tracePt t="86884" x="1371600" y="5365750"/>
          <p14:tracePt t="86892" x="1350963" y="5384800"/>
          <p14:tracePt t="86901" x="1341438" y="5384800"/>
          <p14:tracePt t="86908" x="1331913" y="5405438"/>
          <p14:tracePt t="86916" x="1320800" y="5416550"/>
          <p14:tracePt t="86924" x="1311275" y="5416550"/>
          <p14:tracePt t="86931" x="1300163" y="5426075"/>
          <p14:tracePt t="86940" x="1281113" y="5426075"/>
          <p14:tracePt t="86947" x="1270000" y="5435600"/>
          <p14:tracePt t="86955" x="1260475" y="5456238"/>
          <p14:tracePt t="86963" x="1239838" y="5465763"/>
          <p14:tracePt t="86971" x="1220788" y="5476875"/>
          <p14:tracePt t="86979" x="1200150" y="5486400"/>
          <p14:tracePt t="86987" x="1179513" y="5495925"/>
          <p14:tracePt t="86995" x="1169988" y="5507038"/>
          <p14:tracePt t="87004" x="1149350" y="5507038"/>
          <p14:tracePt t="87019" x="1139825" y="5507038"/>
          <p14:tracePt t="87043" x="1128713" y="5507038"/>
          <p14:tracePt t="87224" x="1139825" y="5507038"/>
          <p14:tracePt t="87232" x="1149350" y="5507038"/>
          <p14:tracePt t="87243" x="1169988" y="5507038"/>
          <p14:tracePt t="87247" x="1200150" y="5507038"/>
          <p14:tracePt t="87254" x="1239838" y="5507038"/>
          <p14:tracePt t="87262" x="1270000" y="5507038"/>
          <p14:tracePt t="87271" x="1341438" y="5507038"/>
          <p14:tracePt t="87277" x="1462088" y="5507038"/>
          <p14:tracePt t="87285" x="1533525" y="5507038"/>
          <p14:tracePt t="87293" x="1582738" y="5495925"/>
          <p14:tracePt t="87302" x="1654175" y="5495925"/>
          <p14:tracePt t="87310" x="1735138" y="5495925"/>
          <p14:tracePt t="87317" x="1774825" y="5495925"/>
          <p14:tracePt t="87326" x="1804988" y="5495925"/>
          <p14:tracePt t="87334" x="1825625" y="5495925"/>
          <p14:tracePt t="88054" x="1835150" y="5495925"/>
          <p14:tracePt t="88060" x="1855788" y="5486400"/>
          <p14:tracePt t="88067" x="1885950" y="5486400"/>
          <p14:tracePt t="88076" x="1946275" y="5476875"/>
          <p14:tracePt t="88083" x="2006600" y="5476875"/>
          <p14:tracePt t="88091" x="2078038" y="5465763"/>
          <p14:tracePt t="88100" x="2178050" y="5465763"/>
          <p14:tracePt t="88107" x="2249488" y="5465763"/>
          <p14:tracePt t="88115" x="2328863" y="5456238"/>
          <p14:tracePt t="88123" x="2430463" y="5456238"/>
          <p14:tracePt t="88131" x="2500313" y="5456238"/>
          <p14:tracePt t="88139" x="2560638" y="5435600"/>
          <p14:tracePt t="88147" x="2641600" y="5435600"/>
          <p14:tracePt t="88155" x="2682875" y="5435600"/>
          <p14:tracePt t="88163" x="2713038" y="5435600"/>
          <p14:tracePt t="88171" x="2743200" y="5435600"/>
          <p14:tracePt t="88179" x="2752725" y="5435600"/>
          <p14:tracePt t="88187" x="2773363" y="5435600"/>
          <p14:tracePt t="88196" x="2782888" y="5435600"/>
          <p14:tracePt t="88204" x="2803525" y="5435600"/>
          <p14:tracePt t="88211" x="2813050" y="5435600"/>
          <p14:tracePt t="88220" x="2833688" y="5435600"/>
          <p14:tracePt t="88227" x="2843213" y="5435600"/>
          <p14:tracePt t="88244" x="2854325" y="5435600"/>
          <p14:tracePt t="88253" x="2863850" y="5435600"/>
          <p14:tracePt t="88285" x="2863850" y="5426075"/>
          <p14:tracePt t="88496" x="2873375" y="5426075"/>
          <p14:tracePt t="88536" x="2884488" y="5426075"/>
          <p14:tracePt t="88544" x="2903538" y="5426075"/>
          <p14:tracePt t="88554" x="2935288" y="5426075"/>
          <p14:tracePt t="88561" x="2965450" y="5426075"/>
          <p14:tracePt t="88567" x="2995613" y="5426075"/>
          <p14:tracePt t="88577" x="3035300" y="5435600"/>
          <p14:tracePt t="88584" x="3095625" y="5435600"/>
          <p14:tracePt t="88593" x="3155950" y="5435600"/>
          <p14:tracePt t="88600" x="3227388" y="5435600"/>
          <p14:tracePt t="88610" x="3308350" y="5435600"/>
          <p14:tracePt t="88616" x="3338513" y="5435600"/>
          <p14:tracePt t="88624" x="3398838" y="5435600"/>
          <p14:tracePt t="88632" x="3438525" y="5435600"/>
          <p14:tracePt t="88641" x="3489325" y="5435600"/>
          <p14:tracePt t="88648" x="3509963" y="5435600"/>
          <p14:tracePt t="88656" x="3540125" y="5435600"/>
          <p14:tracePt t="88663" x="3559175" y="5435600"/>
          <p14:tracePt t="88671" x="3579813" y="5435600"/>
          <p14:tracePt t="88680" x="3589338" y="5435600"/>
          <p14:tracePt t="88687" x="3600450" y="5435600"/>
          <p14:tracePt t="88695" x="3609975" y="5435600"/>
          <p14:tracePt t="88703" x="3619500" y="5435600"/>
          <p14:tracePt t="88711" x="3630613" y="5435600"/>
          <p14:tracePt t="88727" x="3640138" y="5435600"/>
          <p14:tracePt t="89267" x="3651250" y="5435600"/>
          <p14:tracePt t="89275" x="3670300" y="5435600"/>
          <p14:tracePt t="89283" x="3690938" y="5446713"/>
          <p14:tracePt t="89291" x="3700463" y="5446713"/>
          <p14:tracePt t="89299" x="3721100" y="5456238"/>
          <p14:tracePt t="89307" x="3741738" y="5465763"/>
          <p14:tracePt t="89315" x="3751263" y="5465763"/>
          <p14:tracePt t="89323" x="3771900" y="5465763"/>
          <p14:tracePt t="89331" x="3790950" y="5465763"/>
          <p14:tracePt t="89347" x="3811588" y="5465763"/>
          <p14:tracePt t="89355" x="3832225" y="5465763"/>
          <p14:tracePt t="89363" x="3841750" y="5465763"/>
          <p14:tracePt t="89390" x="3852863" y="5465763"/>
          <p14:tracePt t="89405" x="3862388" y="5465763"/>
          <p14:tracePt t="89956" x="3871913" y="5465763"/>
          <p14:tracePt t="89963" x="3883025" y="5465763"/>
          <p14:tracePt t="89979" x="3892550" y="5465763"/>
          <p14:tracePt t="89991" x="3913188" y="5465763"/>
          <p14:tracePt t="89995" x="3922713" y="5465763"/>
          <p14:tracePt t="90006" x="3932238" y="5465763"/>
          <p14:tracePt t="90010" x="3943350" y="5465763"/>
          <p14:tracePt t="90020" x="3962400" y="5465763"/>
          <p14:tracePt t="90026" x="3983038" y="5465763"/>
          <p14:tracePt t="90034" x="4003675" y="5465763"/>
          <p14:tracePt t="90041" x="4013200" y="5465763"/>
          <p14:tracePt t="90049" x="4033838" y="5465763"/>
          <p14:tracePt t="90057" x="4064000" y="5465763"/>
          <p14:tracePt t="90065" x="4094163" y="5465763"/>
          <p14:tracePt t="90073" x="4103688" y="5465763"/>
          <p14:tracePt t="90081" x="4124325" y="5465763"/>
          <p14:tracePt t="90089" x="4144963" y="5465763"/>
          <p14:tracePt t="90097" x="4184650" y="5456238"/>
          <p14:tracePt t="90105" x="4205288" y="5456238"/>
          <p14:tracePt t="90113" x="4214813" y="5456238"/>
          <p14:tracePt t="90121" x="4244975" y="5446713"/>
          <p14:tracePt t="90129" x="4265613" y="5446713"/>
          <p14:tracePt t="90137" x="4275138" y="5435600"/>
          <p14:tracePt t="90145" x="4286250" y="5435600"/>
          <p14:tracePt t="90153" x="4295775" y="5435600"/>
          <p14:tracePt t="90169" x="4305300" y="5426075"/>
          <p14:tracePt t="90177" x="4316413" y="5426075"/>
          <p14:tracePt t="90185" x="4325938" y="5426075"/>
          <p14:tracePt t="90193" x="4337050" y="5426075"/>
          <p14:tracePt t="90209" x="4346575" y="5416550"/>
          <p14:tracePt t="90226" x="4356100" y="5416550"/>
          <p14:tracePt t="90244" x="4367213" y="5416550"/>
          <p14:tracePt t="90276" x="4376738" y="5416550"/>
          <p14:tracePt t="90308" x="4386263" y="5416550"/>
          <p14:tracePt t="90324" x="4397375" y="5416550"/>
          <p14:tracePt t="90340" x="4406900" y="5416550"/>
          <p14:tracePt t="90372" x="4416425" y="5416550"/>
          <p14:tracePt t="90809" x="4437063" y="5416550"/>
          <p14:tracePt t="90817" x="4467225" y="5416550"/>
          <p14:tracePt t="90826" x="4497388" y="5426075"/>
          <p14:tracePt t="90835" x="4557713" y="5456238"/>
          <p14:tracePt t="90843" x="4608513" y="5465763"/>
          <p14:tracePt t="90847" x="4648200" y="5476875"/>
          <p14:tracePt t="90855" x="4689475" y="5476875"/>
          <p14:tracePt t="90865" x="4729163" y="5486400"/>
          <p14:tracePt t="90871" x="4779963" y="5495925"/>
          <p14:tracePt t="90880" x="4819650" y="5495925"/>
          <p14:tracePt t="90887" x="4849813" y="5495925"/>
          <p14:tracePt t="90895" x="4870450" y="5507038"/>
          <p14:tracePt t="90903" x="4881563" y="5507038"/>
          <p14:tracePt t="91305" x="4911725" y="5507038"/>
          <p14:tracePt t="91313" x="4941888" y="5495925"/>
          <p14:tracePt t="91321" x="4972050" y="5486400"/>
          <p14:tracePt t="91329" x="5021263" y="5476875"/>
          <p14:tracePt t="91337" x="5083175" y="5465763"/>
          <p14:tracePt t="91345" x="5122863" y="5456238"/>
          <p14:tracePt t="91355" x="5203825" y="5456238"/>
          <p14:tracePt t="91363" x="5243513" y="5446713"/>
          <p14:tracePt t="91371" x="5303838" y="5426075"/>
          <p14:tracePt t="91379" x="5364163" y="5426075"/>
          <p14:tracePt t="91387" x="5405438" y="5416550"/>
          <p14:tracePt t="91395" x="5435600" y="5416550"/>
          <p14:tracePt t="91403" x="5456238" y="5405438"/>
          <p14:tracePt t="91411" x="5475288" y="5405438"/>
          <p14:tracePt t="91419" x="5486400" y="5405438"/>
          <p14:tracePt t="91443" x="5495925" y="5405438"/>
          <p14:tracePt t="91475" x="5505450" y="5405438"/>
          <p14:tracePt t="91491" x="5516563" y="5405438"/>
          <p14:tracePt t="91838" x="5526088" y="5395913"/>
          <p14:tracePt t="91846" x="5546725" y="5395913"/>
          <p14:tracePt t="91854" x="5576888" y="5384800"/>
          <p14:tracePt t="91861" x="5627688" y="5375275"/>
          <p14:tracePt t="91869" x="5657850" y="5365750"/>
          <p14:tracePt t="91877" x="5697538" y="5354638"/>
          <p14:tracePt t="91885" x="5757863" y="5335588"/>
          <p14:tracePt t="91893" x="5799138" y="5324475"/>
          <p14:tracePt t="91903" x="5829300" y="5324475"/>
          <p14:tracePt t="91908" x="5848350" y="5314950"/>
          <p14:tracePt t="91919" x="5859463" y="5314950"/>
          <p14:tracePt t="91928" x="5868988" y="5314950"/>
          <p14:tracePt t="92635" x="5859463" y="5314950"/>
          <p14:tracePt t="92703" x="5859463" y="5324475"/>
          <p14:tracePt t="92789" x="5848350" y="5324475"/>
          <p14:tracePt t="92795" x="5838825" y="5335588"/>
          <p14:tracePt t="92805" x="5808663" y="5335588"/>
          <p14:tracePt t="92813" x="5757863" y="5345113"/>
          <p14:tracePt t="92821" x="5718175" y="5354638"/>
          <p14:tracePt t="92829" x="5676900" y="5365750"/>
          <p14:tracePt t="92837" x="5637213" y="5365750"/>
          <p14:tracePt t="92845" x="5597525" y="5375275"/>
          <p14:tracePt t="92854" x="5556250" y="5384800"/>
          <p14:tracePt t="92860" x="5475288" y="5395913"/>
          <p14:tracePt t="92868" x="5414963" y="5416550"/>
          <p14:tracePt t="92877" x="5334000" y="5426075"/>
          <p14:tracePt t="92884" x="5243513" y="5435600"/>
          <p14:tracePt t="92894" x="5143500" y="5456238"/>
          <p14:tracePt t="92902" x="4991100" y="5465763"/>
          <p14:tracePt t="92911" x="4810125" y="5465763"/>
          <p14:tracePt t="92916" x="4659313" y="5486400"/>
          <p14:tracePt t="92925" x="4538663" y="5486400"/>
          <p14:tracePt t="92932" x="4356100" y="5516563"/>
          <p14:tracePt t="92940" x="4205288" y="5516563"/>
          <p14:tracePt t="92948" x="4064000" y="5526088"/>
          <p14:tracePt t="92957" x="3932238" y="5546725"/>
          <p14:tracePt t="92965" x="3841750" y="5546725"/>
          <p14:tracePt t="92973" x="3760788" y="5556250"/>
          <p14:tracePt t="92980" x="3681413" y="5556250"/>
          <p14:tracePt t="92989" x="3609975" y="5567363"/>
          <p14:tracePt t="92996" x="3579813" y="5567363"/>
          <p14:tracePt t="93005" x="3529013" y="5567363"/>
          <p14:tracePt t="93013" x="3498850" y="5567363"/>
          <p14:tracePt t="93020" x="3468688" y="5567363"/>
          <p14:tracePt t="93029" x="3459163" y="5567363"/>
          <p14:tracePt t="93039" x="3438525" y="5567363"/>
          <p14:tracePt t="93044" x="3408363" y="5567363"/>
          <p14:tracePt t="93054" x="3378200" y="5567363"/>
          <p14:tracePt t="93061" x="3348038" y="5567363"/>
          <p14:tracePt t="93070" x="3308350" y="5567363"/>
          <p14:tracePt t="93079" x="3257550" y="5588000"/>
          <p14:tracePt t="93086" x="3216275" y="5588000"/>
          <p14:tracePt t="93095" x="3155950" y="5597525"/>
          <p14:tracePt t="93102" x="3086100" y="5607050"/>
          <p14:tracePt t="93111" x="3014663" y="5618163"/>
          <p14:tracePt t="93119" x="2984500" y="5627688"/>
          <p14:tracePt t="93127" x="2924175" y="5657850"/>
          <p14:tracePt t="93136" x="2833688" y="5667375"/>
          <p14:tracePt t="93143" x="2803525" y="5678488"/>
          <p14:tracePt t="93151" x="2743200" y="5697538"/>
          <p14:tracePt t="93159" x="2641600" y="5727700"/>
          <p14:tracePt t="93167" x="2560638" y="5738813"/>
          <p14:tracePt t="93175" x="2500313" y="5759450"/>
          <p14:tracePt t="93183" x="2439988" y="5768975"/>
          <p14:tracePt t="93191" x="2390775" y="5789613"/>
          <p14:tracePt t="93198" x="2349500" y="5799138"/>
          <p14:tracePt t="93207" x="2309813" y="5799138"/>
          <p14:tracePt t="93214" x="2279650" y="5808663"/>
          <p14:tracePt t="93223" x="2259013" y="5808663"/>
          <p14:tracePt t="93231" x="2228850" y="5819775"/>
          <p14:tracePt t="93239" x="2208213" y="5819775"/>
          <p14:tracePt t="93247" x="2187575" y="5819775"/>
          <p14:tracePt t="93255" x="2168525" y="5829300"/>
          <p14:tracePt t="93263" x="2157413" y="5829300"/>
          <p14:tracePt t="93270" x="2138363" y="5829300"/>
          <p14:tracePt t="93278" x="2117725" y="5829300"/>
          <p14:tracePt t="93287" x="2097088" y="5829300"/>
          <p14:tracePt t="93294" x="2078038" y="5829300"/>
          <p14:tracePt t="93303" x="2047875" y="5829300"/>
          <p14:tracePt t="93310" x="2036763" y="5829300"/>
          <p14:tracePt t="93321" x="2016125" y="5838825"/>
          <p14:tracePt t="93327" x="1997075" y="5838825"/>
          <p14:tracePt t="93337" x="1985963" y="5838825"/>
          <p14:tracePt t="93465" x="1997075" y="5838825"/>
          <p14:tracePt t="93481" x="2006600" y="5838825"/>
          <p14:tracePt t="93489" x="2016125" y="5838825"/>
          <p14:tracePt t="93497" x="2047875" y="5838825"/>
          <p14:tracePt t="93505" x="2066925" y="5829300"/>
          <p14:tracePt t="93512" x="2087563" y="5819775"/>
          <p14:tracePt t="93520" x="2117725" y="5819775"/>
          <p14:tracePt t="93528" x="2178050" y="5789613"/>
          <p14:tracePt t="93537" x="2219325" y="5778500"/>
          <p14:tracePt t="93544" x="2249488" y="5778500"/>
          <p14:tracePt t="93553" x="2268538" y="5768975"/>
          <p14:tracePt t="93560" x="2298700" y="5759450"/>
          <p14:tracePt t="93569" x="2328863" y="5759450"/>
          <p14:tracePt t="93576" x="2349500" y="5748338"/>
          <p14:tracePt t="93584" x="2379663" y="5738813"/>
          <p14:tracePt t="93593" x="2400300" y="5738813"/>
          <p14:tracePt t="93609" x="2409825" y="5738813"/>
          <p14:tracePt t="94395" x="2420938" y="5738813"/>
          <p14:tracePt t="94402" x="2430463" y="5738813"/>
          <p14:tracePt t="94411" x="2460625" y="5738813"/>
          <p14:tracePt t="94417" x="2470150" y="5738813"/>
          <p14:tracePt t="94424" x="2500313" y="5738813"/>
          <p14:tracePt t="94431" x="2551113" y="5738813"/>
          <p14:tracePt t="94439" x="2601913" y="5738813"/>
          <p14:tracePt t="94446" x="2641600" y="5738813"/>
          <p14:tracePt t="94456" x="2671763" y="5738813"/>
          <p14:tracePt t="94463" x="2722563" y="5738813"/>
          <p14:tracePt t="94472" x="2763838" y="5738813"/>
          <p14:tracePt t="94479" x="2782888" y="5738813"/>
          <p14:tracePt t="94488" x="2794000" y="5738813"/>
          <p14:tracePt t="94496" x="2813050" y="5727700"/>
          <p14:tracePt t="94504" x="2824163" y="5727700"/>
          <p14:tracePt t="94521" x="2833688" y="5727700"/>
          <p14:tracePt t="95165" x="2833688" y="5738813"/>
          <p14:tracePt t="95246" x="2854325" y="5738813"/>
          <p14:tracePt t="95252" x="2884488" y="5738813"/>
          <p14:tracePt t="95260" x="2924175" y="5727700"/>
          <p14:tracePt t="95268" x="3005138" y="5727700"/>
          <p14:tracePt t="95276" x="3065463" y="5718175"/>
          <p14:tracePt t="95284" x="3136900" y="5718175"/>
          <p14:tracePt t="95292" x="3236913" y="5697538"/>
          <p14:tracePt t="95302" x="3317875" y="5697538"/>
          <p14:tracePt t="95308" x="3387725" y="5688013"/>
          <p14:tracePt t="95318" x="3468688" y="5678488"/>
          <p14:tracePt t="95326" x="3529013" y="5657850"/>
          <p14:tracePt t="95334" x="3559175" y="5657850"/>
          <p14:tracePt t="95342" x="3609975" y="5657850"/>
          <p14:tracePt t="95350" x="3640138" y="5648325"/>
          <p14:tracePt t="95358" x="3651250" y="5648325"/>
          <p14:tracePt t="95374" x="3660775" y="5648325"/>
          <p14:tracePt t="95917" x="3670300" y="5648325"/>
          <p14:tracePt t="95941" x="3681413" y="5648325"/>
          <p14:tracePt t="95971" x="3690938" y="5648325"/>
          <p14:tracePt t="96051" x="3700463" y="5648325"/>
          <p14:tracePt t="96125" x="3711575" y="5648325"/>
          <p14:tracePt t="96148" x="3721100" y="5648325"/>
          <p14:tracePt t="96198" x="3730625" y="5648325"/>
          <p14:tracePt t="96205" x="3741738" y="5648325"/>
          <p14:tracePt t="96218" x="3760788" y="5648325"/>
          <p14:tracePt t="96223" x="3781425" y="5648325"/>
          <p14:tracePt t="96234" x="3802063" y="5648325"/>
          <p14:tracePt t="96239" x="3832225" y="5648325"/>
          <p14:tracePt t="96246" x="3862388" y="5648325"/>
          <p14:tracePt t="96254" x="3902075" y="5648325"/>
          <p14:tracePt t="96260" x="3932238" y="5648325"/>
          <p14:tracePt t="96268" x="3962400" y="5648325"/>
          <p14:tracePt t="96277" x="3994150" y="5648325"/>
          <p14:tracePt t="96284" x="4024313" y="5657850"/>
          <p14:tracePt t="96292" x="4054475" y="5657850"/>
          <p14:tracePt t="96300" x="4073525" y="5657850"/>
          <p14:tracePt t="96308" x="4084638" y="5657850"/>
          <p14:tracePt t="96316" x="4094163" y="5657850"/>
          <p14:tracePt t="96325" x="4114800" y="5657850"/>
          <p14:tracePt t="96333" x="4124325" y="5657850"/>
          <p14:tracePt t="96349" x="4133850" y="5657850"/>
          <p14:tracePt t="96356" x="4144963" y="5667375"/>
          <p14:tracePt t="96364" x="4154488" y="5667375"/>
          <p14:tracePt t="96381" x="4165600" y="5667375"/>
          <p14:tracePt t="96455" x="4175125" y="5667375"/>
          <p14:tracePt t="96463" x="4184650" y="5667375"/>
          <p14:tracePt t="96470" x="4195763" y="5667375"/>
          <p14:tracePt t="96478" x="4205288" y="5667375"/>
          <p14:tracePt t="96502" x="4214813" y="5667375"/>
          <p14:tracePt t="96689" x="4214813" y="5678488"/>
          <p14:tracePt t="96818" x="4225925" y="5688013"/>
          <p14:tracePt t="96826" x="4256088" y="5688013"/>
          <p14:tracePt t="96834" x="4286250" y="5697538"/>
          <p14:tracePt t="96841" x="4325938" y="5697538"/>
          <p14:tracePt t="96850" x="4367213" y="5708650"/>
          <p14:tracePt t="96858" x="4406900" y="5708650"/>
          <p14:tracePt t="96865" x="4467225" y="5708650"/>
          <p14:tracePt t="96873" x="4508500" y="5718175"/>
          <p14:tracePt t="96880" x="4557713" y="5727700"/>
          <p14:tracePt t="96888" x="4598988" y="5727700"/>
          <p14:tracePt t="96896" x="4629150" y="5727700"/>
          <p14:tracePt t="96904" x="4659313" y="5727700"/>
          <p14:tracePt t="96912" x="4689475" y="5727700"/>
          <p14:tracePt t="96920" x="4710113" y="5727700"/>
          <p14:tracePt t="96936" x="4719638" y="5727700"/>
          <p14:tracePt t="96944" x="4729163" y="5727700"/>
          <p14:tracePt t="97527" x="4729163" y="5738813"/>
          <p14:tracePt t="97694" x="4770438" y="5738813"/>
          <p14:tracePt t="97702" x="4849813" y="5738813"/>
          <p14:tracePt t="97710" x="4930775" y="5738813"/>
          <p14:tracePt t="97718" x="5002213" y="5738813"/>
          <p14:tracePt t="97726" x="5083175" y="5738813"/>
          <p14:tracePt t="97734" x="5173663" y="5738813"/>
          <p14:tracePt t="97742" x="5273675" y="5738813"/>
          <p14:tracePt t="97750" x="5345113" y="5738813"/>
          <p14:tracePt t="97758" x="5495925" y="5738813"/>
          <p14:tracePt t="97766" x="5616575" y="5738813"/>
          <p14:tracePt t="97774" x="5757863" y="5738813"/>
          <p14:tracePt t="97782" x="5878513" y="5738813"/>
          <p14:tracePt t="97790" x="5989638" y="5738813"/>
          <p14:tracePt t="97798" x="6080125" y="5738813"/>
          <p14:tracePt t="97806" x="6181725" y="5738813"/>
          <p14:tracePt t="97814" x="6242050" y="5738813"/>
          <p14:tracePt t="97822" x="6313488" y="5738813"/>
          <p14:tracePt t="97832" x="6343650" y="5738813"/>
          <p14:tracePt t="97838" x="6362700" y="5738813"/>
          <p14:tracePt t="97848" x="6373813" y="5727700"/>
          <p14:tracePt t="97856" x="6383338" y="5727700"/>
          <p14:tracePt t="98132" x="6373813" y="5727700"/>
          <p14:tracePt t="98139" x="6353175" y="5727700"/>
          <p14:tracePt t="98150" x="6323013" y="5727700"/>
          <p14:tracePt t="98155" x="6283325" y="5727700"/>
          <p14:tracePt t="98164" x="6242050" y="5727700"/>
          <p14:tracePt t="98170" x="6202363" y="5727700"/>
          <p14:tracePt t="98178" x="6161088" y="5727700"/>
          <p14:tracePt t="98186" x="6130925" y="5727700"/>
          <p14:tracePt t="98193" x="6080125" y="5727700"/>
          <p14:tracePt t="98202" x="6070600" y="5727700"/>
          <p14:tracePt t="98210" x="6049963" y="5727700"/>
          <p14:tracePt t="98218" x="6030913" y="5727700"/>
          <p14:tracePt t="98234" x="6019800" y="5727700"/>
          <p14:tracePt t="98480" x="6019800" y="5718175"/>
          <p14:tracePt t="99136" x="6010275" y="5718175"/>
          <p14:tracePt t="99144" x="5980113" y="5718175"/>
          <p14:tracePt t="99151" x="5919788" y="5718175"/>
          <p14:tracePt t="99160" x="5859463" y="5718175"/>
          <p14:tracePt t="99167" x="5727700" y="5727700"/>
          <p14:tracePt t="99176" x="5576888" y="5738813"/>
          <p14:tracePt t="99184" x="5475288" y="5738813"/>
          <p14:tracePt t="99192" x="5102225" y="5759450"/>
          <p14:tracePt t="99199" x="4830763" y="5778500"/>
          <p14:tracePt t="99207" x="4518025" y="5778500"/>
          <p14:tracePt t="99215" x="4325938" y="5789613"/>
          <p14:tracePt t="99224" x="3952875" y="5808663"/>
          <p14:tracePt t="99231" x="3417888" y="5838825"/>
          <p14:tracePt t="99240" x="3227388" y="5838825"/>
          <p14:tracePt t="99249" x="2854325" y="5859463"/>
          <p14:tracePt t="99255" x="2671763" y="5859463"/>
          <p14:tracePt t="99266" x="2460625" y="5859463"/>
          <p14:tracePt t="99274" x="2289175" y="5859463"/>
          <p14:tracePt t="99282" x="2157413" y="5868988"/>
          <p14:tracePt t="99290" x="2066925" y="5868988"/>
          <p14:tracePt t="99298" x="2006600" y="5868988"/>
          <p14:tracePt t="99306" x="1976438" y="5868988"/>
          <p14:tracePt t="99314" x="1955800" y="5868988"/>
          <p14:tracePt t="99321" x="1936750" y="5868988"/>
          <p14:tracePt t="99362" x="1925638" y="5868988"/>
          <p14:tracePt t="99378" x="1925638" y="5880100"/>
          <p14:tracePt t="99386" x="1916113" y="5880100"/>
          <p14:tracePt t="99402" x="1906588" y="5880100"/>
          <p14:tracePt t="99417" x="1885950" y="5889625"/>
          <p14:tracePt t="99426" x="1876425" y="5889625"/>
          <p14:tracePt t="99434" x="1865313" y="5889625"/>
          <p14:tracePt t="99442" x="1844675" y="5899150"/>
          <p14:tracePt t="99450" x="1835150" y="5899150"/>
          <p14:tracePt t="99458" x="1814513" y="5899150"/>
          <p14:tracePt t="99465" x="1795463" y="5910263"/>
          <p14:tracePt t="99474" x="1774825" y="5910263"/>
          <p14:tracePt t="99481" x="1754188" y="5910263"/>
          <p14:tracePt t="99490" x="1735138" y="5919788"/>
          <p14:tracePt t="99498" x="1704975" y="5930900"/>
          <p14:tracePt t="99516" x="1684338" y="5930900"/>
          <p14:tracePt t="99522" x="1663700" y="5940425"/>
          <p14:tracePt t="99532" x="1654175" y="5940425"/>
          <p14:tracePt t="99538" x="1643063" y="5940425"/>
          <p14:tracePt t="99556" x="1633538" y="5940425"/>
          <p14:tracePt t="99564" x="1612900" y="5940425"/>
          <p14:tracePt t="99572" x="1593850" y="5949950"/>
          <p14:tracePt t="99580" x="1563688" y="5949950"/>
          <p14:tracePt t="99588" x="1533525" y="5949950"/>
          <p14:tracePt t="99596" x="1492250" y="5949950"/>
          <p14:tracePt t="99603" x="1401763" y="5970588"/>
          <p14:tracePt t="99612" x="1341438" y="5970588"/>
          <p14:tracePt t="99620" x="1270000" y="5970588"/>
          <p14:tracePt t="99628" x="1209675" y="5970588"/>
          <p14:tracePt t="99636" x="1119188" y="5970588"/>
          <p14:tracePt t="99644" x="1079500" y="5970588"/>
          <p14:tracePt t="99653" x="1049338" y="5970588"/>
          <p14:tracePt t="99660" x="1038225" y="5970588"/>
          <p14:tracePt t="99668" x="1028700" y="5970588"/>
          <p14:tracePt t="99780" x="1038225" y="5970588"/>
          <p14:tracePt t="99805" x="1049338" y="5970588"/>
          <p14:tracePt t="99811" x="1068388" y="5961063"/>
          <p14:tracePt t="99822" x="1079500" y="5961063"/>
          <p14:tracePt t="99830" x="1089025" y="5949950"/>
          <p14:tracePt t="99838" x="1119188" y="5949950"/>
          <p14:tracePt t="99846" x="1149350" y="5940425"/>
          <p14:tracePt t="99854" x="1169988" y="5930900"/>
          <p14:tracePt t="99861" x="1190625" y="5930900"/>
          <p14:tracePt t="99869" x="1209675" y="5919788"/>
          <p14:tracePt t="99877" x="1230313" y="5919788"/>
          <p14:tracePt t="99885" x="1239838" y="5910263"/>
          <p14:tracePt t="99893" x="1250950" y="5910263"/>
          <p14:tracePt t="99902" x="1260475" y="5910263"/>
          <p14:tracePt t="99918" x="1270000" y="5910263"/>
          <p14:tracePt t="99935" x="1281113" y="5910263"/>
          <p14:tracePt t="100023" x="1281113" y="5899150"/>
          <p14:tracePt t="100231" x="1290638" y="5899150"/>
          <p14:tracePt t="100247" x="1300163" y="5899150"/>
          <p14:tracePt t="100255" x="1311275" y="5899150"/>
          <p14:tracePt t="100263" x="1331913" y="5899150"/>
          <p14:tracePt t="100279" x="1350963" y="5899150"/>
          <p14:tracePt t="100295" x="1362075" y="5910263"/>
          <p14:tracePt t="100303" x="1371600" y="5910263"/>
          <p14:tracePt t="100311" x="1381125" y="5919788"/>
          <p14:tracePt t="100320" x="1392238" y="5919788"/>
          <p14:tracePt t="100327" x="1401763" y="5930900"/>
          <p14:tracePt t="100336" x="1411288" y="5930900"/>
          <p14:tracePt t="100344" x="1422400" y="5940425"/>
          <p14:tracePt t="100353" x="1431925" y="5940425"/>
          <p14:tracePt t="100360" x="1441450" y="5940425"/>
          <p14:tracePt t="100370" x="1441450" y="5949950"/>
          <p14:tracePt t="100376" x="1452563" y="5949950"/>
          <p14:tracePt t="100385" x="1462088" y="5949950"/>
          <p14:tracePt t="100391" x="1471613" y="5949950"/>
          <p14:tracePt t="100401" x="1482725" y="5949950"/>
          <p14:tracePt t="100418" x="1492250" y="5949950"/>
          <p14:tracePt t="100426" x="1503363" y="5949950"/>
          <p14:tracePt t="100434" x="1512888" y="5949950"/>
          <p14:tracePt t="100442" x="1522413" y="5949950"/>
          <p14:tracePt t="100449" x="1533525" y="5949950"/>
          <p14:tracePt t="100457" x="1552575" y="5949950"/>
          <p14:tracePt t="100465" x="1573213" y="5949950"/>
          <p14:tracePt t="100473" x="1582738" y="5949950"/>
          <p14:tracePt t="100482" x="1593850" y="5949950"/>
          <p14:tracePt t="100489" x="1612900" y="5949950"/>
          <p14:tracePt t="100498" x="1624013" y="5949950"/>
          <p14:tracePt t="100505" x="1633538" y="5949950"/>
          <p14:tracePt t="100521" x="1643063" y="5940425"/>
          <p14:tracePt t="100529" x="1654175" y="5940425"/>
          <p14:tracePt t="100546" x="1663700" y="5940425"/>
          <p14:tracePt t="100569" x="1673225" y="5940425"/>
          <p14:tracePt t="100594" x="1673225" y="5930900"/>
          <p14:tracePt t="100772" x="1684338" y="5930900"/>
          <p14:tracePt t="100779" x="1714500" y="5930900"/>
          <p14:tracePt t="100788" x="1735138" y="5930900"/>
          <p14:tracePt t="100796" x="1765300" y="5930900"/>
          <p14:tracePt t="100803" x="1795463" y="5930900"/>
          <p14:tracePt t="100811" x="1844675" y="5930900"/>
          <p14:tracePt t="100819" x="1885950" y="5930900"/>
          <p14:tracePt t="100827" x="1936750" y="5930900"/>
          <p14:tracePt t="100835" x="1976438" y="5930900"/>
          <p14:tracePt t="100844" x="2027238" y="5930900"/>
          <p14:tracePt t="100851" x="2078038" y="5930900"/>
          <p14:tracePt t="100859" x="2117725" y="5930900"/>
          <p14:tracePt t="100867" x="2168525" y="5930900"/>
          <p14:tracePt t="100875" x="2187575" y="5930900"/>
          <p14:tracePt t="100883" x="2219325" y="5930900"/>
          <p14:tracePt t="100892" x="2228850" y="5930900"/>
          <p14:tracePt t="100899" x="2238375" y="5930900"/>
          <p14:tracePt t="100907" x="2249488" y="5930900"/>
          <p14:tracePt t="100925" x="2259013" y="5930900"/>
          <p14:tracePt t="101111" x="2268538" y="5930900"/>
          <p14:tracePt t="101184" x="2289175" y="5930900"/>
          <p14:tracePt t="101190" x="2319338" y="5930900"/>
          <p14:tracePt t="101197" x="2349500" y="5930900"/>
          <p14:tracePt t="101205" x="2379663" y="5919788"/>
          <p14:tracePt t="101216" x="2420938" y="5919788"/>
          <p14:tracePt t="101221" x="2541588" y="5919788"/>
          <p14:tracePt t="101231" x="2632075" y="5919788"/>
          <p14:tracePt t="101237" x="2713038" y="5919788"/>
          <p14:tracePt t="101247" x="2782888" y="5919788"/>
          <p14:tracePt t="101253" x="2884488" y="5919788"/>
          <p14:tracePt t="101263" x="2974975" y="5919788"/>
          <p14:tracePt t="101271" x="3035300" y="5919788"/>
          <p14:tracePt t="101279" x="3095625" y="5919788"/>
          <p14:tracePt t="101287" x="3136900" y="5919788"/>
          <p14:tracePt t="101295" x="3146425" y="5919788"/>
          <p14:tracePt t="101303" x="3155950" y="5919788"/>
          <p14:tracePt t="101311" x="3167063" y="5919788"/>
          <p14:tracePt t="101748" x="3176588" y="5919788"/>
          <p14:tracePt t="101755" x="3197225" y="5919788"/>
          <p14:tracePt t="101766" x="3227388" y="5919788"/>
          <p14:tracePt t="101772" x="3267075" y="5919788"/>
          <p14:tracePt t="101781" x="3308350" y="5919788"/>
          <p14:tracePt t="101787" x="3368675" y="5919788"/>
          <p14:tracePt t="101796" x="3417888" y="5919788"/>
          <p14:tracePt t="101804" x="3459163" y="5919788"/>
          <p14:tracePt t="101812" x="3519488" y="5919788"/>
          <p14:tracePt t="101820" x="3600450" y="5919788"/>
          <p14:tracePt t="101828" x="3630613" y="5919788"/>
          <p14:tracePt t="101836" x="3660775" y="5919788"/>
          <p14:tracePt t="101998" x="3660775" y="5910263"/>
          <p14:tracePt t="102256" x="3670300" y="5910263"/>
          <p14:tracePt t="102264" x="3690938" y="5910263"/>
          <p14:tracePt t="102272" x="3730625" y="5910263"/>
          <p14:tracePt t="102279" x="3822700" y="5910263"/>
          <p14:tracePt t="102286" x="3902075" y="5919788"/>
          <p14:tracePt t="102294" x="4033838" y="5919788"/>
          <p14:tracePt t="102302" x="4184650" y="5940425"/>
          <p14:tracePt t="102309" x="4367213" y="5940425"/>
          <p14:tracePt t="102317" x="4497388" y="5940425"/>
          <p14:tracePt t="102325" x="4870450" y="5940425"/>
          <p14:tracePt t="102335" x="5303838" y="5930900"/>
          <p14:tracePt t="102341" x="5727700" y="5899150"/>
          <p14:tracePt t="102351" x="6130925" y="5859463"/>
          <p14:tracePt t="102357" x="6575425" y="5789613"/>
          <p14:tracePt t="102367" x="7018338" y="5718175"/>
          <p14:tracePt t="102373" x="7432675" y="5648325"/>
          <p14:tracePt t="102383" x="7956550" y="5546725"/>
          <p14:tracePt t="102391" x="8208963" y="5495925"/>
          <p14:tracePt t="102399" x="8551863" y="5405438"/>
          <p14:tracePt t="102407" x="8864600" y="5324475"/>
          <p14:tracePt t="102415" x="9066213" y="5264150"/>
          <p14:tracePt t="102423" x="9328150" y="5183188"/>
          <p14:tracePt t="102431" x="9490075" y="5122863"/>
          <p14:tracePt t="102439" x="9661525" y="5041900"/>
          <p14:tracePt t="102447" x="9740900" y="5002213"/>
          <p14:tracePt t="102455" x="9812338" y="4941888"/>
          <p14:tracePt t="102463" x="9842500" y="4911725"/>
          <p14:tracePt t="102472" x="9882188" y="4881563"/>
          <p14:tracePt t="102479" x="9912350" y="4830763"/>
          <p14:tracePt t="102488" x="9923463" y="4800600"/>
          <p14:tracePt t="102495" x="9942513" y="4770438"/>
          <p14:tracePt t="102503" x="9953625" y="4749800"/>
          <p14:tracePt t="102511" x="9953625" y="4730750"/>
          <p14:tracePt t="102519" x="9963150" y="4699000"/>
          <p14:tracePt t="102527" x="9963150" y="4679950"/>
          <p14:tracePt t="102535" x="9972675" y="4649788"/>
          <p14:tracePt t="102543" x="9983788" y="4629150"/>
          <p14:tracePt t="102551" x="9983788" y="4598988"/>
          <p14:tracePt t="102559" x="9983788" y="4568825"/>
          <p14:tracePt t="102567" x="9993313" y="4538663"/>
          <p14:tracePt t="102575" x="9993313" y="4508500"/>
          <p14:tracePt t="102583" x="10004425" y="4478338"/>
          <p14:tracePt t="102591" x="10004425" y="4448175"/>
          <p14:tracePt t="102599" x="10004425" y="4427538"/>
          <p14:tracePt t="102607" x="10013950" y="4418013"/>
          <p14:tracePt t="102617" x="10023475" y="4397375"/>
          <p14:tracePt t="102623" x="10034588" y="4367213"/>
          <p14:tracePt t="102633" x="10044113" y="4356100"/>
          <p14:tracePt t="102639" x="10064750" y="4337050"/>
          <p14:tracePt t="102649" x="10074275" y="4316413"/>
          <p14:tracePt t="102655" x="10094913" y="4306888"/>
          <p14:tracePt t="102665" x="10113963" y="4286250"/>
          <p14:tracePt t="102673" x="10125075" y="4276725"/>
          <p14:tracePt t="102681" x="10134600" y="4265613"/>
          <p14:tracePt t="102689" x="10144125" y="4265613"/>
          <p14:tracePt t="102697" x="10144125" y="4256088"/>
          <p14:tracePt t="102705" x="10155238" y="4256088"/>
          <p14:tracePt t="102980" x="10164763" y="4256088"/>
          <p14:tracePt t="102988" x="10175875" y="4256088"/>
          <p14:tracePt t="102996" x="10194925" y="4256088"/>
          <p14:tracePt t="103004" x="10215563" y="4256088"/>
          <p14:tracePt t="103012" x="10255250" y="4256088"/>
          <p14:tracePt t="103021" x="10285413" y="4256088"/>
          <p14:tracePt t="103028" x="10315575" y="4256088"/>
          <p14:tracePt t="103038" x="10326688" y="4246563"/>
          <p14:tracePt t="103044" x="10347325" y="4246563"/>
          <p14:tracePt t="103148" x="10347325" y="4256088"/>
          <p14:tracePt t="103165" x="10336213" y="4276725"/>
          <p14:tracePt t="103173" x="10315575" y="4295775"/>
          <p14:tracePt t="103180" x="10296525" y="4316413"/>
          <p14:tracePt t="103187" x="10275888" y="4337050"/>
          <p14:tracePt t="103197" x="10245725" y="4356100"/>
          <p14:tracePt t="103205" x="10225088" y="4376738"/>
          <p14:tracePt t="103213" x="10206038" y="4397375"/>
          <p14:tracePt t="103221" x="10185400" y="4418013"/>
          <p14:tracePt t="103229" x="10175875" y="4437063"/>
          <p14:tracePt t="103237" x="10164763" y="4448175"/>
          <p14:tracePt t="103245" x="10155238" y="4457700"/>
          <p14:tracePt t="103253" x="10144125" y="4467225"/>
          <p14:tracePt t="103269" x="10134600" y="4478338"/>
          <p14:tracePt t="103277" x="10125075" y="4487863"/>
          <p14:tracePt t="103285" x="10104438" y="4497388"/>
          <p14:tracePt t="103293" x="10104438" y="4508500"/>
          <p14:tracePt t="103301" x="10094913" y="4518025"/>
          <p14:tracePt t="103309" x="10083800" y="4527550"/>
          <p14:tracePt t="103318" x="10074275" y="4538663"/>
          <p14:tracePt t="103325" x="10064750" y="4548188"/>
          <p14:tracePt t="103334" x="10064750" y="4559300"/>
          <p14:tracePt t="103341" x="10053638" y="4568825"/>
          <p14:tracePt t="103357" x="10053638" y="4578350"/>
          <p14:tracePt t="103365" x="10044113" y="4589463"/>
          <p14:tracePt t="103373" x="10044113" y="4598988"/>
          <p14:tracePt t="103389" x="10034588" y="4608513"/>
          <p14:tracePt t="103397" x="10034588" y="4619625"/>
          <p14:tracePt t="103405" x="10023475" y="4638675"/>
          <p14:tracePt t="103413" x="10023475" y="4649788"/>
          <p14:tracePt t="103437" x="10013950" y="4649788"/>
          <p14:tracePt t="103649" x="10023475" y="4649788"/>
          <p14:tracePt t="103657" x="10034588" y="4649788"/>
          <p14:tracePt t="103669" x="10064750" y="4659313"/>
          <p14:tracePt t="103674" x="10094913" y="4659313"/>
          <p14:tracePt t="103681" x="10125075" y="4659313"/>
          <p14:tracePt t="103688" x="10155238" y="4659313"/>
          <p14:tracePt t="103695" x="10185400" y="4659313"/>
          <p14:tracePt t="103704" x="10194925" y="4659313"/>
          <p14:tracePt t="103711" x="10225088" y="4659313"/>
          <p14:tracePt t="103719" x="10245725" y="4659313"/>
          <p14:tracePt t="103727" x="10266363" y="4659313"/>
          <p14:tracePt t="103737" x="10285413" y="4659313"/>
          <p14:tracePt t="103743" x="10296525" y="4659313"/>
          <p14:tracePt t="103759" x="10306050" y="4659313"/>
          <p14:tracePt t="103769" x="10315575" y="4659313"/>
          <p14:tracePt t="103777" x="10336213" y="4649788"/>
          <p14:tracePt t="103793" x="10347325" y="4649788"/>
          <p14:tracePt t="103801" x="10347325" y="4638675"/>
          <p14:tracePt t="103809" x="10356850" y="4638675"/>
          <p14:tracePt t="103841" x="10366375" y="4638675"/>
          <p14:tracePt t="103937" x="10356850" y="4638675"/>
          <p14:tracePt t="103945" x="10347325" y="4659313"/>
          <p14:tracePt t="103953" x="10336213" y="4679950"/>
          <p14:tracePt t="103961" x="10315575" y="4710113"/>
          <p14:tracePt t="103969" x="10306050" y="4730750"/>
          <p14:tracePt t="103977" x="10285413" y="4740275"/>
          <p14:tracePt t="103985" x="10275888" y="4760913"/>
          <p14:tracePt t="103993" x="10266363" y="4760913"/>
          <p14:tracePt t="104001" x="10266363" y="4770438"/>
          <p14:tracePt t="104009" x="10255250" y="4791075"/>
          <p14:tracePt t="104017" x="10245725" y="4800600"/>
          <p14:tracePt t="104025" x="10236200" y="4810125"/>
          <p14:tracePt t="104035" x="10225088" y="4821238"/>
          <p14:tracePt t="104041" x="10225088" y="4830763"/>
          <p14:tracePt t="104051" x="10215563" y="4840288"/>
          <p14:tracePt t="104057" x="10215563" y="4851400"/>
          <p14:tracePt t="104067" x="10206038" y="4851400"/>
          <p14:tracePt t="104072" x="10194925" y="4860925"/>
          <p14:tracePt t="104083" x="10185400" y="4860925"/>
          <p14:tracePt t="104091" x="10185400" y="4870450"/>
          <p14:tracePt t="104131" x="10185400" y="4881563"/>
          <p14:tracePt t="104275" x="10194925" y="4881563"/>
          <p14:tracePt t="104283" x="10215563" y="4881563"/>
          <p14:tracePt t="104299" x="10236200" y="4881563"/>
          <p14:tracePt t="104307" x="10266363" y="4881563"/>
          <p14:tracePt t="104315" x="10285413" y="4881563"/>
          <p14:tracePt t="104325" x="10306050" y="4881563"/>
          <p14:tracePt t="104333" x="10336213" y="4881563"/>
          <p14:tracePt t="104341" x="10356850" y="4881563"/>
          <p14:tracePt t="104357" x="10366375" y="4881563"/>
          <p14:tracePt t="104365" x="10377488" y="4881563"/>
          <p14:tracePt t="104373" x="10387013" y="4881563"/>
          <p14:tracePt t="104916" x="10387013" y="4870450"/>
          <p14:tracePt t="106147" x="10377488" y="4870450"/>
          <p14:tracePt t="106156" x="10366375" y="4870450"/>
          <p14:tracePt t="106163" x="10356850" y="4870450"/>
          <p14:tracePt t="106173" x="10326688" y="4870450"/>
          <p14:tracePt t="106177" x="10266363" y="4860925"/>
          <p14:tracePt t="106186" x="10185400" y="4860925"/>
          <p14:tracePt t="106194" x="10144125" y="4851400"/>
          <p14:tracePt t="106201" x="9953625" y="4851400"/>
          <p14:tracePt t="106208" x="9801225" y="4840288"/>
          <p14:tracePt t="106217" x="9599613" y="4840288"/>
          <p14:tracePt t="106225" x="9177338" y="4840288"/>
          <p14:tracePt t="106232" x="8753475" y="4840288"/>
          <p14:tracePt t="106240" x="8259763" y="4840288"/>
          <p14:tracePt t="106248" x="7785100" y="4810125"/>
          <p14:tracePt t="106257" x="7351713" y="4791075"/>
          <p14:tracePt t="106264" x="6705600" y="4791075"/>
          <p14:tracePt t="106272" x="6283325" y="4791075"/>
          <p14:tracePt t="106282" x="5899150" y="4791075"/>
          <p14:tracePt t="106289" x="5364163" y="4791075"/>
          <p14:tracePt t="106298" x="4981575" y="4791075"/>
          <p14:tracePt t="106304" x="4749800" y="4791075"/>
          <p14:tracePt t="106315" x="4316413" y="4800600"/>
          <p14:tracePt t="106322" x="3994150" y="4821238"/>
          <p14:tracePt t="106330" x="3711575" y="4860925"/>
          <p14:tracePt t="106338" x="3589338" y="4870450"/>
          <p14:tracePt t="106346" x="3417888" y="4891088"/>
          <p14:tracePt t="106354" x="3206750" y="4921250"/>
          <p14:tracePt t="106362" x="3014663" y="4972050"/>
          <p14:tracePt t="106371" x="2863850" y="5022850"/>
          <p14:tracePt t="106378" x="2803525" y="5041900"/>
          <p14:tracePt t="106386" x="2632075" y="5092700"/>
          <p14:tracePt t="106395" x="2530475" y="5133975"/>
          <p14:tracePt t="106402" x="2409825" y="5173663"/>
          <p14:tracePt t="106411" x="2328863" y="5203825"/>
          <p14:tracePt t="106418" x="2249488" y="5233988"/>
          <p14:tracePt t="106427" x="2198688" y="5254625"/>
          <p14:tracePt t="106435" x="2138363" y="5284788"/>
          <p14:tracePt t="106443" x="2066925" y="5324475"/>
          <p14:tracePt t="106451" x="2027238" y="5345113"/>
          <p14:tracePt t="106458" x="1976438" y="5365750"/>
          <p14:tracePt t="106467" x="1925638" y="5384800"/>
          <p14:tracePt t="106475" x="1885950" y="5416550"/>
          <p14:tracePt t="106482" x="1835150" y="5435600"/>
          <p14:tracePt t="106491" x="1804988" y="5456238"/>
          <p14:tracePt t="106498" x="1784350" y="5465763"/>
          <p14:tracePt t="106507" x="1754188" y="5476875"/>
          <p14:tracePt t="106514" x="1735138" y="5486400"/>
          <p14:tracePt t="106523" x="1714500" y="5495925"/>
          <p14:tracePt t="106530" x="1684338" y="5507038"/>
          <p14:tracePt t="106538" x="1654175" y="5516563"/>
          <p14:tracePt t="106546" x="1633538" y="5526088"/>
          <p14:tracePt t="106554" x="1603375" y="5546725"/>
          <p14:tracePt t="106564" x="1573213" y="5556250"/>
          <p14:tracePt t="106571" x="1512888" y="5597525"/>
          <p14:tracePt t="106580" x="1482725" y="5607050"/>
          <p14:tracePt t="106586" x="1452563" y="5627688"/>
          <p14:tracePt t="106596" x="1401763" y="5648325"/>
          <p14:tracePt t="106605" x="1371600" y="5657850"/>
          <p14:tracePt t="106612" x="1331913" y="5678488"/>
          <p14:tracePt t="106620" x="1300163" y="5688013"/>
          <p14:tracePt t="106629" x="1270000" y="5718175"/>
          <p14:tracePt t="106636" x="1230313" y="5727700"/>
          <p14:tracePt t="106644" x="1209675" y="5748338"/>
          <p14:tracePt t="106653" x="1179513" y="5759450"/>
          <p14:tracePt t="106660" x="1160463" y="5778500"/>
          <p14:tracePt t="106668" x="1139825" y="5799138"/>
          <p14:tracePt t="106676" x="1109663" y="5819775"/>
          <p14:tracePt t="106684" x="1089025" y="5838825"/>
          <p14:tracePt t="106692" x="1079500" y="5838825"/>
          <p14:tracePt t="106700" x="1079500" y="5868988"/>
          <p14:tracePt t="106708" x="1068388" y="5889625"/>
          <p14:tracePt t="106717" x="1058863" y="5919788"/>
          <p14:tracePt t="106725" x="1058863" y="5940425"/>
          <p14:tracePt t="106734" x="1058863" y="5961063"/>
          <p14:tracePt t="106740" x="1058863" y="5991225"/>
          <p14:tracePt t="106748" x="1058863" y="6021388"/>
          <p14:tracePt t="106756" x="1068388" y="6051550"/>
          <p14:tracePt t="106765" x="1098550" y="6102350"/>
          <p14:tracePt t="106772" x="1128713" y="6121400"/>
          <p14:tracePt t="106780" x="1160463" y="6142038"/>
          <p14:tracePt t="106789" x="1179513" y="6162675"/>
          <p14:tracePt t="106796" x="1230313" y="6192838"/>
          <p14:tracePt t="106804" x="1270000" y="6202363"/>
          <p14:tracePt t="106813" x="1320800" y="6232525"/>
          <p14:tracePt t="106821" x="1362075" y="6242050"/>
          <p14:tracePt t="106828" x="1462088" y="6262688"/>
          <p14:tracePt t="106837" x="1522413" y="6292850"/>
          <p14:tracePt t="106844" x="1582738" y="6303963"/>
          <p14:tracePt t="106855" x="1663700" y="6313488"/>
          <p14:tracePt t="106862" x="1765300" y="6313488"/>
          <p14:tracePt t="106869" x="1825625" y="6334125"/>
          <p14:tracePt t="106878" x="1865313" y="6334125"/>
          <p14:tracePt t="106887" x="1906588" y="6334125"/>
          <p14:tracePt t="106894" x="1946275" y="6334125"/>
          <p14:tracePt t="106903" x="1997075" y="6334125"/>
          <p14:tracePt t="106951" x="1997075" y="6323013"/>
          <p14:tracePt t="106983" x="2006600" y="6313488"/>
          <p14:tracePt t="106998" x="2016125" y="6303963"/>
          <p14:tracePt t="107007" x="2016125" y="6292850"/>
          <p14:tracePt t="107014" x="2016125" y="6283325"/>
          <p14:tracePt t="107022" x="2027238" y="6273800"/>
          <p14:tracePt t="107038" x="2027238" y="6262688"/>
          <p14:tracePt t="107047" x="2036763" y="6262688"/>
          <p14:tracePt t="107054" x="2036763" y="6253163"/>
          <p14:tracePt t="107078" x="2036763" y="6242050"/>
          <p14:tracePt t="107384" x="2036763" y="6253163"/>
          <p14:tracePt t="107410" x="2047875" y="6253163"/>
          <p14:tracePt t="107416" x="2057400" y="6253163"/>
          <p14:tracePt t="107426" x="2078038" y="6253163"/>
          <p14:tracePt t="107432" x="2087563" y="6253163"/>
          <p14:tracePt t="107442" x="2108200" y="6253163"/>
          <p14:tracePt t="107449" x="2138363" y="6253163"/>
          <p14:tracePt t="107459" x="2157413" y="6253163"/>
          <p14:tracePt t="107466" x="2187575" y="6262688"/>
          <p14:tracePt t="107474" x="2219325" y="6262688"/>
          <p14:tracePt t="107482" x="2238375" y="6262688"/>
          <p14:tracePt t="107490" x="2268538" y="6262688"/>
          <p14:tracePt t="107499" x="2298700" y="6262688"/>
          <p14:tracePt t="107506" x="2328863" y="6262688"/>
          <p14:tracePt t="107515" x="2349500" y="6262688"/>
          <p14:tracePt t="107522" x="2359025" y="6262688"/>
          <p14:tracePt t="107530" x="2370138" y="6262688"/>
          <p14:tracePt t="107546" x="2379663" y="6262688"/>
          <p14:tracePt t="107772" x="2390775" y="6262688"/>
          <p14:tracePt t="107952" x="2400300" y="6262688"/>
          <p14:tracePt t="107974" x="2420938" y="6262688"/>
          <p14:tracePt t="107984" x="2460625" y="6262688"/>
          <p14:tracePt t="107990" x="2520950" y="6262688"/>
          <p14:tracePt t="108000" x="2560638" y="6262688"/>
          <p14:tracePt t="108006" x="2682875" y="6273800"/>
          <p14:tracePt t="108015" x="2773363" y="6273800"/>
          <p14:tracePt t="108022" x="2884488" y="6273800"/>
          <p14:tracePt t="108030" x="3014663" y="6273800"/>
          <p14:tracePt t="108039" x="3116263" y="6273800"/>
          <p14:tracePt t="108046" x="3227388" y="6273800"/>
          <p14:tracePt t="108054" x="3287713" y="6273800"/>
          <p14:tracePt t="108062" x="3327400" y="6273800"/>
          <p14:tracePt t="108070" x="3357563" y="6273800"/>
          <p14:tracePt t="108079" x="3368675" y="6273800"/>
          <p14:tracePt t="108126" x="3368675" y="6262688"/>
          <p14:tracePt t="109015" x="3378200" y="6262688"/>
          <p14:tracePt t="109023" x="3398838" y="6262688"/>
          <p14:tracePt t="109029" x="3429000" y="6262688"/>
          <p14:tracePt t="109037" x="3438525" y="6262688"/>
          <p14:tracePt t="109045" x="3468688" y="6262688"/>
          <p14:tracePt t="109053" x="3519488" y="6262688"/>
          <p14:tracePt t="109060" x="3549650" y="6262688"/>
          <p14:tracePt t="109068" x="3589338" y="6262688"/>
          <p14:tracePt t="109076" x="3619500" y="6262688"/>
          <p14:tracePt t="109084" x="3660775" y="6262688"/>
          <p14:tracePt t="109092" x="3690938" y="6262688"/>
          <p14:tracePt t="109102" x="3730625" y="6262688"/>
          <p14:tracePt t="109108" x="3760788" y="6262688"/>
          <p14:tracePt t="109118" x="3790950" y="6253163"/>
          <p14:tracePt t="109126" x="3822700" y="6253163"/>
          <p14:tracePt t="109134" x="3832225" y="6242050"/>
          <p14:tracePt t="109142" x="3841750" y="6242050"/>
          <p14:tracePt t="109150" x="3852863" y="6232525"/>
          <p14:tracePt t="109182" x="3862388" y="6232525"/>
          <p14:tracePt t="109272" x="3871913" y="6232525"/>
          <p14:tracePt t="109320" x="3871913" y="6223000"/>
          <p14:tracePt t="109328" x="3883025" y="6223000"/>
          <p14:tracePt t="109336" x="3892550" y="6223000"/>
          <p14:tracePt t="109345" x="3943350" y="6223000"/>
          <p14:tracePt t="109352" x="3973513" y="6211888"/>
          <p14:tracePt t="109358" x="4013200" y="6211888"/>
          <p14:tracePt t="109367" x="4054475" y="6211888"/>
          <p14:tracePt t="109374" x="4124325" y="6211888"/>
          <p14:tracePt t="109382" x="4235450" y="6211888"/>
          <p14:tracePt t="109391" x="4316413" y="6211888"/>
          <p14:tracePt t="109398" x="4376738" y="6211888"/>
          <p14:tracePt t="109408" x="4467225" y="6211888"/>
          <p14:tracePt t="109416" x="4527550" y="6211888"/>
          <p14:tracePt t="109425" x="4568825" y="6211888"/>
          <p14:tracePt t="109433" x="4598988" y="6211888"/>
          <p14:tracePt t="109441" x="4629150" y="6211888"/>
          <p14:tracePt t="109448" x="4638675" y="6211888"/>
          <p14:tracePt t="109715" x="4648200" y="6211888"/>
          <p14:tracePt t="109724" x="4659313" y="6211888"/>
          <p14:tracePt t="109732" x="4678363" y="6211888"/>
          <p14:tracePt t="109739" x="4719638" y="6211888"/>
          <p14:tracePt t="109747" x="4749800" y="6211888"/>
          <p14:tracePt t="109754" x="4810125" y="6211888"/>
          <p14:tracePt t="109762" x="4870450" y="6211888"/>
          <p14:tracePt t="109770" x="4921250" y="6211888"/>
          <p14:tracePt t="109779" x="5002213" y="6211888"/>
          <p14:tracePt t="109786" x="5092700" y="6211888"/>
          <p14:tracePt t="109795" x="5173663" y="6211888"/>
          <p14:tracePt t="109802" x="5203825" y="6211888"/>
          <p14:tracePt t="109810" x="5243513" y="6211888"/>
          <p14:tracePt t="109819" x="5273675" y="6211888"/>
          <p14:tracePt t="109826" x="5303838" y="6211888"/>
          <p14:tracePt t="109835" x="5314950" y="6211888"/>
          <p14:tracePt t="110746" x="5324475" y="6211888"/>
          <p14:tracePt t="110762" x="5334000" y="6211888"/>
          <p14:tracePt t="110769" x="5354638" y="6211888"/>
          <p14:tracePt t="110778" x="5384800" y="6211888"/>
          <p14:tracePt t="110787" x="5405438" y="6211888"/>
          <p14:tracePt t="110797" x="5435600" y="6211888"/>
          <p14:tracePt t="110801" x="5465763" y="6211888"/>
          <p14:tracePt t="110811" x="5486400" y="6211888"/>
          <p14:tracePt t="110817" x="5505450" y="6211888"/>
          <p14:tracePt t="110826" x="5516563" y="6202363"/>
          <p14:tracePt t="110851" x="5526088" y="6202363"/>
          <p14:tracePt t="110867" x="5535613" y="6202363"/>
          <p14:tracePt t="110890" x="5546725" y="6202363"/>
          <p14:tracePt t="110898" x="5556250" y="6202363"/>
          <p14:tracePt t="110906" x="5567363" y="6202363"/>
          <p14:tracePt t="110914" x="5576888" y="6202363"/>
          <p14:tracePt t="110931" x="5586413" y="6202363"/>
          <p14:tracePt t="110962" x="5597525" y="6202363"/>
          <p14:tracePt t="111135" x="5607050" y="6192838"/>
          <p14:tracePt t="111150" x="5616575" y="6192838"/>
          <p14:tracePt t="111165" x="5627688" y="6192838"/>
          <p14:tracePt t="111173" x="5646738" y="6192838"/>
          <p14:tracePt t="111181" x="5646738" y="6181725"/>
          <p14:tracePt t="111189" x="5667375" y="6181725"/>
          <p14:tracePt t="111197" x="5676900" y="6181725"/>
          <p14:tracePt t="111205" x="5688013" y="6181725"/>
          <p14:tracePt t="111213" x="5688013" y="6172200"/>
          <p14:tracePt t="111221" x="5697538" y="6172200"/>
          <p14:tracePt t="111230" x="5707063" y="6172200"/>
          <p14:tracePt t="111237" x="5718175" y="6172200"/>
          <p14:tracePt t="111246" x="5727700" y="6172200"/>
          <p14:tracePt t="111269" x="5737225" y="6172200"/>
          <p14:tracePt t="111285" x="5748338" y="6172200"/>
          <p14:tracePt t="111301" x="5757863" y="6172200"/>
          <p14:tracePt t="111309" x="5768975" y="6172200"/>
          <p14:tracePt t="111333" x="5778500" y="6172200"/>
          <p14:tracePt t="111349" x="5788025" y="6172200"/>
          <p14:tracePt t="111357" x="5799138" y="6172200"/>
          <p14:tracePt t="111367" x="5808663" y="6172200"/>
          <p14:tracePt t="111391" x="5818188" y="6172200"/>
          <p14:tracePt t="111407" x="5838825" y="6172200"/>
          <p14:tracePt t="111415" x="5848350" y="6172200"/>
          <p14:tracePt t="111423" x="5859463" y="6172200"/>
          <p14:tracePt t="111431" x="5868988" y="6172200"/>
          <p14:tracePt t="111439" x="5899150" y="6172200"/>
          <p14:tracePt t="111447" x="5929313" y="6172200"/>
          <p14:tracePt t="111455" x="5940425" y="6172200"/>
          <p14:tracePt t="111462" x="5949950" y="6172200"/>
          <p14:tracePt t="111470" x="5959475" y="6172200"/>
          <p14:tracePt t="111486" x="5970588" y="6172200"/>
          <p14:tracePt t="111502" x="5980113" y="6172200"/>
          <p14:tracePt t="111664" x="5949950" y="6172200"/>
          <p14:tracePt t="111672" x="5929313" y="6181725"/>
          <p14:tracePt t="111680" x="5899150" y="6181725"/>
          <p14:tracePt t="111688" x="5859463" y="6192838"/>
          <p14:tracePt t="111696" x="5799138" y="6211888"/>
          <p14:tracePt t="111704" x="5737225" y="6223000"/>
          <p14:tracePt t="111712" x="5697538" y="6232525"/>
          <p14:tracePt t="111720" x="5667375" y="6232525"/>
          <p14:tracePt t="111728" x="5607050" y="6242050"/>
          <p14:tracePt t="111736" x="5505450" y="6242050"/>
          <p14:tracePt t="111744" x="5445125" y="6253163"/>
          <p14:tracePt t="111752" x="5375275" y="6253163"/>
          <p14:tracePt t="111760" x="5273675" y="6253163"/>
          <p14:tracePt t="111768" x="5183188" y="6253163"/>
          <p14:tracePt t="111775" x="5053013" y="6273800"/>
          <p14:tracePt t="111784" x="4930775" y="6283325"/>
          <p14:tracePt t="111791" x="4819650" y="6303963"/>
          <p14:tracePt t="111800" x="4699000" y="6313488"/>
          <p14:tracePt t="111808" x="4638675" y="6323013"/>
          <p14:tracePt t="111816" x="4548188" y="6323013"/>
          <p14:tracePt t="111824" x="4446588" y="6343650"/>
          <p14:tracePt t="111832" x="4316413" y="6353175"/>
          <p14:tracePt t="111841" x="4235450" y="6364288"/>
          <p14:tracePt t="111848" x="4175125" y="6383338"/>
          <p14:tracePt t="111856" x="4103688" y="6383338"/>
          <p14:tracePt t="111864" x="4033838" y="6394450"/>
          <p14:tracePt t="111872" x="3962400" y="6394450"/>
          <p14:tracePt t="111880" x="3922713" y="6403975"/>
          <p14:tracePt t="111888" x="3841750" y="6403975"/>
          <p14:tracePt t="111896" x="3781425" y="6413500"/>
          <p14:tracePt t="111904" x="3721100" y="6424613"/>
          <p14:tracePt t="111912" x="3660775" y="6445250"/>
          <p14:tracePt t="111926" x="3619500" y="6445250"/>
          <p14:tracePt t="111927" x="3559175" y="6454775"/>
          <p14:tracePt t="111938" x="3498850" y="6464300"/>
          <p14:tracePt t="111946" x="3459163" y="6464300"/>
          <p14:tracePt t="111953" x="3408363" y="6475413"/>
          <p14:tracePt t="111961" x="3368675" y="6475413"/>
          <p14:tracePt t="111969" x="3327400" y="6475413"/>
          <p14:tracePt t="111978" x="3267075" y="6484938"/>
          <p14:tracePt t="111986" x="3227388" y="6484938"/>
          <p14:tracePt t="111994" x="3186113" y="6484938"/>
          <p14:tracePt t="112001" x="3125788" y="6494463"/>
          <p14:tracePt t="112010" x="3095625" y="6494463"/>
          <p14:tracePt t="112018" x="3055938" y="6494463"/>
          <p14:tracePt t="112025" x="3025775" y="6494463"/>
          <p14:tracePt t="112034" x="2995613" y="6494463"/>
          <p14:tracePt t="112042" x="2974975" y="6494463"/>
          <p14:tracePt t="112049" x="2965450" y="6494463"/>
          <p14:tracePt t="112057" x="2954338" y="6494463"/>
          <p14:tracePt t="112066" x="2944813" y="6494463"/>
          <p14:tracePt t="112073" x="2935288" y="6494463"/>
          <p14:tracePt t="112082" x="2924175" y="6494463"/>
          <p14:tracePt t="112090" x="2914650" y="6494463"/>
          <p14:tracePt t="112113" x="2903538" y="6494463"/>
          <p14:tracePt t="112130" x="2884488" y="6494463"/>
          <p14:tracePt t="112137" x="2873375" y="6494463"/>
          <p14:tracePt t="112146" x="2843213" y="6484938"/>
          <p14:tracePt t="112154" x="2813050" y="6484938"/>
          <p14:tracePt t="112162" x="2782888" y="6475413"/>
          <p14:tracePt t="112169" x="2743200" y="6464300"/>
          <p14:tracePt t="112177" x="2701925" y="6464300"/>
          <p14:tracePt t="112187" x="2662238" y="6454775"/>
          <p14:tracePt t="112194" x="2601913" y="6445250"/>
          <p14:tracePt t="112204" x="2520950" y="6445250"/>
          <p14:tracePt t="112209" x="2460625" y="6434138"/>
          <p14:tracePt t="112219" x="2420938" y="6424613"/>
          <p14:tracePt t="112226" x="2390775" y="6424613"/>
          <p14:tracePt t="112236" x="2339975" y="6413500"/>
          <p14:tracePt t="112243" x="2319338" y="6413500"/>
          <p14:tracePt t="112252" x="2309813" y="6413500"/>
          <p14:tracePt t="112260" x="2298700" y="6403975"/>
          <p14:tracePt t="112267" x="2289175" y="6403975"/>
          <p14:tracePt t="112276" x="2279650" y="6403975"/>
          <p14:tracePt t="112324" x="2268538" y="6403975"/>
          <p14:tracePt t="112332" x="2238375" y="6394450"/>
          <p14:tracePt t="112340" x="2208213" y="6383338"/>
          <p14:tracePt t="112348" x="2168525" y="6383338"/>
          <p14:tracePt t="112355" x="2108200" y="6373813"/>
          <p14:tracePt t="112364" x="2047875" y="6364288"/>
          <p14:tracePt t="112372" x="1985963" y="6364288"/>
          <p14:tracePt t="112380" x="1946275" y="6353175"/>
          <p14:tracePt t="112388" x="1865313" y="6353175"/>
          <p14:tracePt t="112396" x="1825625" y="6353175"/>
          <p14:tracePt t="112405" x="1784350" y="6353175"/>
          <p14:tracePt t="112412" x="1754188" y="6353175"/>
          <p14:tracePt t="112420" x="1735138" y="6353175"/>
          <p14:tracePt t="112427" x="1714500" y="6353175"/>
          <p14:tracePt t="112435" x="1693863" y="6353175"/>
          <p14:tracePt t="112451" x="1684338" y="6353175"/>
          <p14:tracePt t="112460" x="1673225" y="6353175"/>
          <p14:tracePt t="112468" x="1663700" y="6353175"/>
          <p14:tracePt t="112476" x="1654175" y="6353175"/>
          <p14:tracePt t="112483" x="1643063" y="6353175"/>
          <p14:tracePt t="112492" x="1624013" y="6353175"/>
          <p14:tracePt t="112501" x="1612900" y="6353175"/>
          <p14:tracePt t="112510" x="1593850" y="6364288"/>
          <p14:tracePt t="112517" x="1573213" y="6373813"/>
          <p14:tracePt t="112534" x="1563688" y="6383338"/>
          <p14:tracePt t="112542" x="1543050" y="6394450"/>
          <p14:tracePt t="112549" x="1533525" y="6394450"/>
          <p14:tracePt t="112566" x="1522413" y="6394450"/>
          <p14:tracePt t="112574" x="1512888" y="6403975"/>
          <p14:tracePt t="112581" x="1503363" y="6403975"/>
          <p14:tracePt t="112590" x="1492250" y="6403975"/>
          <p14:tracePt t="112606" x="1482725" y="6403975"/>
          <p14:tracePt t="112614" x="1471613" y="6403975"/>
          <p14:tracePt t="112621" x="1462088" y="6413500"/>
          <p14:tracePt t="112629" x="1452563" y="6413500"/>
          <p14:tracePt t="112646" x="1441450" y="6413500"/>
          <p14:tracePt t="112662" x="1431925" y="6413500"/>
          <p14:tracePt t="113124" x="1431925" y="6403975"/>
          <p14:tracePt t="113197" x="1431925" y="6394450"/>
          <p14:tracePt t="113308" x="1441450" y="6394450"/>
          <p14:tracePt t="113316" x="1452563" y="6394450"/>
          <p14:tracePt t="113325" x="1471613" y="6383338"/>
          <p14:tracePt t="113334" x="1492250" y="6383338"/>
          <p14:tracePt t="113340" x="1522413" y="6383338"/>
          <p14:tracePt t="113348" x="1552575" y="6383338"/>
          <p14:tracePt t="113355" x="1582738" y="6373813"/>
          <p14:tracePt t="113364" x="1612900" y="6373813"/>
          <p14:tracePt t="113372" x="1643063" y="6364288"/>
          <p14:tracePt t="113379" x="1663700" y="6364288"/>
          <p14:tracePt t="113388" x="1684338" y="6364288"/>
          <p14:tracePt t="113396" x="1704975" y="6353175"/>
          <p14:tracePt t="113403" x="1714500" y="6353175"/>
          <p14:tracePt t="114066" x="1724025" y="6353175"/>
          <p14:tracePt t="114072" x="1744663" y="6353175"/>
          <p14:tracePt t="114080" x="1774825" y="6353175"/>
          <p14:tracePt t="114088" x="1804988" y="6353175"/>
          <p14:tracePt t="114097" x="1844675" y="6364288"/>
          <p14:tracePt t="114103" x="1895475" y="6364288"/>
          <p14:tracePt t="114111" x="1936750" y="6373813"/>
          <p14:tracePt t="114119" x="2006600" y="6373813"/>
          <p14:tracePt t="114127" x="2087563" y="6373813"/>
          <p14:tracePt t="114135" x="2127250" y="6373813"/>
          <p14:tracePt t="114143" x="2187575" y="6373813"/>
          <p14:tracePt t="114151" x="2249488" y="6373813"/>
          <p14:tracePt t="114159" x="2279650" y="6373813"/>
          <p14:tracePt t="114167" x="2309813" y="6373813"/>
          <p14:tracePt t="114177" x="2319338" y="6373813"/>
          <p14:tracePt t="114194" x="2328863" y="6373813"/>
          <p14:tracePt t="114540" x="2339975" y="6373813"/>
          <p14:tracePt t="114548" x="2359025" y="6373813"/>
          <p14:tracePt t="114556" x="2400300" y="6373813"/>
          <p14:tracePt t="114564" x="2460625" y="6383338"/>
          <p14:tracePt t="114572" x="2530475" y="6383338"/>
          <p14:tracePt t="114579" x="2652713" y="6403975"/>
          <p14:tracePt t="114587" x="2763838" y="6403975"/>
          <p14:tracePt t="114595" x="2824163" y="6403975"/>
          <p14:tracePt t="114603" x="2894013" y="6413500"/>
          <p14:tracePt t="114611" x="2974975" y="6413500"/>
          <p14:tracePt t="114619" x="3035300" y="6413500"/>
          <p14:tracePt t="114627" x="3055938" y="6413500"/>
          <p14:tracePt t="115153" x="3065463" y="6413500"/>
          <p14:tracePt t="115192" x="3074988" y="6413500"/>
          <p14:tracePt t="115200" x="3095625" y="6413500"/>
          <p14:tracePt t="115207" x="3125788" y="6413500"/>
          <p14:tracePt t="115216" x="3167063" y="6413500"/>
          <p14:tracePt t="115225" x="3216275" y="6413500"/>
          <p14:tracePt t="115232" x="3278188" y="6413500"/>
          <p14:tracePt t="115240" x="3338513" y="6413500"/>
          <p14:tracePt t="115247" x="3417888" y="6413500"/>
          <p14:tracePt t="115255" x="3509963" y="6403975"/>
          <p14:tracePt t="115263" x="3570288" y="6403975"/>
          <p14:tracePt t="115271" x="3600450" y="6403975"/>
          <p14:tracePt t="115280" x="3660775" y="6403975"/>
          <p14:tracePt t="115295" x="3670300" y="6403975"/>
          <p14:tracePt t="115361" x="3681413" y="6394450"/>
          <p14:tracePt t="115516" x="3681413" y="6383338"/>
          <p14:tracePt t="115620" x="3690938" y="6383338"/>
          <p14:tracePt t="115779" x="3700463" y="6383338"/>
          <p14:tracePt t="115795" x="3730625" y="6383338"/>
          <p14:tracePt t="115803" x="3771900" y="6383338"/>
          <p14:tracePt t="115811" x="3832225" y="6383338"/>
          <p14:tracePt t="115819" x="3871913" y="6394450"/>
          <p14:tracePt t="115827" x="3952875" y="6394450"/>
          <p14:tracePt t="115835" x="4073525" y="6413500"/>
          <p14:tracePt t="115843" x="4144963" y="6413500"/>
          <p14:tracePt t="115851" x="4205288" y="6413500"/>
          <p14:tracePt t="115861" x="4265613" y="6413500"/>
          <p14:tracePt t="115867" x="4275138" y="6413500"/>
          <p14:tracePt t="115877" x="4295775" y="6413500"/>
          <p14:tracePt t="115883" x="4305300" y="6413500"/>
          <p14:tracePt t="116335" x="4316413" y="6413500"/>
          <p14:tracePt t="116343" x="4325938" y="6413500"/>
          <p14:tracePt t="116359" x="4356100" y="6413500"/>
          <p14:tracePt t="116367" x="4376738" y="6413500"/>
          <p14:tracePt t="116375" x="4406900" y="6413500"/>
          <p14:tracePt t="116383" x="4437063" y="6413500"/>
          <p14:tracePt t="116391" x="4476750" y="6413500"/>
          <p14:tracePt t="116401" x="4538663" y="6413500"/>
          <p14:tracePt t="116407" x="4587875" y="6413500"/>
          <p14:tracePt t="116418" x="4689475" y="6413500"/>
          <p14:tracePt t="116423" x="4749800" y="6413500"/>
          <p14:tracePt t="116433" x="4840288" y="6413500"/>
          <p14:tracePt t="116439" x="4870450" y="6413500"/>
          <p14:tracePt t="116449" x="4911725" y="6413500"/>
          <p14:tracePt t="116457" x="4951413" y="6413500"/>
          <p14:tracePt t="116464" x="4981575" y="6413500"/>
          <p14:tracePt t="116473" x="5011738" y="6413500"/>
          <p14:tracePt t="116481" x="5021263" y="6413500"/>
          <p14:tracePt t="116755" x="5032375" y="6413500"/>
          <p14:tracePt t="116787" x="5041900" y="6413500"/>
          <p14:tracePt t="116795" x="5053013" y="6403975"/>
          <p14:tracePt t="116803" x="5062538" y="6403975"/>
          <p14:tracePt t="116811" x="5083175" y="6394450"/>
          <p14:tracePt t="116819" x="5102225" y="6394450"/>
          <p14:tracePt t="116827" x="5132388" y="6383338"/>
          <p14:tracePt t="116835" x="5162550" y="6383338"/>
          <p14:tracePt t="116843" x="5192713" y="6373813"/>
          <p14:tracePt t="116851" x="5224463" y="6373813"/>
          <p14:tracePt t="116859" x="5264150" y="6364288"/>
          <p14:tracePt t="116867" x="5294313" y="6364288"/>
          <p14:tracePt t="116875" x="5314950" y="6364288"/>
          <p14:tracePt t="116883" x="5324475" y="6364288"/>
          <p14:tracePt t="117167" x="5345113" y="6364288"/>
          <p14:tracePt t="117175" x="5375275" y="6364288"/>
          <p14:tracePt t="117186" x="5414963" y="6364288"/>
          <p14:tracePt t="117190" x="5486400" y="6364288"/>
          <p14:tracePt t="117203" x="5616575" y="6353175"/>
          <p14:tracePt t="117206" x="5829300" y="6313488"/>
          <p14:tracePt t="117216" x="5980113" y="6303963"/>
          <p14:tracePt t="117221" x="6251575" y="6262688"/>
          <p14:tracePt t="117229" x="6534150" y="6232525"/>
          <p14:tracePt t="117237" x="6726238" y="6192838"/>
          <p14:tracePt t="117245" x="6918325" y="6151563"/>
          <p14:tracePt t="117253" x="7280275" y="6051550"/>
          <p14:tracePt t="117261" x="7451725" y="5991225"/>
          <p14:tracePt t="117269" x="7604125" y="5919788"/>
          <p14:tracePt t="117280" x="7835900" y="5838825"/>
          <p14:tracePt t="117287" x="7935913" y="5778500"/>
          <p14:tracePt t="117295" x="8016875" y="5738813"/>
          <p14:tracePt t="117303" x="8128000" y="5657850"/>
          <p14:tracePt t="117311" x="8167688" y="5627688"/>
          <p14:tracePt t="117319" x="8188325" y="5607050"/>
          <p14:tracePt t="117327" x="8259763" y="5567363"/>
          <p14:tracePt t="117335" x="8278813" y="5537200"/>
          <p14:tracePt t="117343" x="8299450" y="5516563"/>
          <p14:tracePt t="117351" x="8320088" y="5495925"/>
          <p14:tracePt t="117359" x="8350250" y="5476875"/>
          <p14:tracePt t="117367" x="8380413" y="5456238"/>
          <p14:tracePt t="117375" x="8420100" y="5416550"/>
          <p14:tracePt t="117383" x="8461375" y="5395913"/>
          <p14:tracePt t="117391" x="8491538" y="5375275"/>
          <p14:tracePt t="117399" x="8521700" y="5365750"/>
          <p14:tracePt t="117407" x="8540750" y="5345113"/>
          <p14:tracePt t="117415" x="8561388" y="5335588"/>
          <p14:tracePt t="117423" x="8572500" y="5335588"/>
          <p14:tracePt t="117431" x="8582025" y="5324475"/>
          <p14:tracePt t="117439" x="8591550" y="5324475"/>
          <p14:tracePt t="117447" x="8612188" y="5324475"/>
          <p14:tracePt t="117463" x="8621713" y="5314950"/>
          <p14:tracePt t="117471" x="8632825" y="5305425"/>
          <p14:tracePt t="117479" x="8642350" y="5305425"/>
          <p14:tracePt t="117487" x="8651875" y="5305425"/>
          <p14:tracePt t="117496" x="8662988" y="5294313"/>
          <p14:tracePt t="117511" x="8672513" y="5294313"/>
          <p14:tracePt t="117535" x="8672513" y="5284788"/>
          <p14:tracePt t="117559" x="8693150" y="5284788"/>
          <p14:tracePt t="117569" x="8702675" y="5284788"/>
          <p14:tracePt t="117575" x="8723313" y="5284788"/>
          <p14:tracePt t="117586" x="8742363" y="5284788"/>
          <p14:tracePt t="117594" x="8774113" y="5284788"/>
          <p14:tracePt t="117602" x="8793163" y="5284788"/>
          <p14:tracePt t="117610" x="8823325" y="5284788"/>
          <p14:tracePt t="117618" x="8843963" y="5284788"/>
          <p14:tracePt t="117626" x="8874125" y="5284788"/>
          <p14:tracePt t="117634" x="8894763" y="5284788"/>
          <p14:tracePt t="117641" x="8904288" y="5284788"/>
          <p14:tracePt t="117649" x="8934450" y="5284788"/>
          <p14:tracePt t="117657" x="8955088" y="5284788"/>
          <p14:tracePt t="117665" x="8985250" y="5284788"/>
          <p14:tracePt t="117673" x="9015413" y="5284788"/>
          <p14:tracePt t="117681" x="9055100" y="5284788"/>
          <p14:tracePt t="117689" x="9085263" y="5284788"/>
          <p14:tracePt t="117697" x="9136063" y="5284788"/>
          <p14:tracePt t="117705" x="9177338" y="5275263"/>
          <p14:tracePt t="117713" x="9196388" y="5275263"/>
          <p14:tracePt t="117721" x="9226550" y="5264150"/>
          <p14:tracePt t="117729" x="9256713" y="5254625"/>
          <p14:tracePt t="117737" x="9297988" y="5245100"/>
          <p14:tracePt t="117744" x="9328150" y="5245100"/>
          <p14:tracePt t="117753" x="9348788" y="5233988"/>
          <p14:tracePt t="117761" x="9367838" y="5233988"/>
          <p14:tracePt t="117769" x="9388475" y="5224463"/>
          <p14:tracePt t="117785" x="9398000" y="5224463"/>
          <p14:tracePt t="117793" x="9409113" y="5224463"/>
          <p14:tracePt t="117811" x="9418638" y="5213350"/>
          <p14:tracePt t="117825" x="9428163" y="5213350"/>
          <p14:tracePt t="117843" x="9439275" y="5213350"/>
          <p14:tracePt t="117851" x="9448800" y="5213350"/>
          <p14:tracePt t="117859" x="9469438" y="5203825"/>
          <p14:tracePt t="117867" x="9490075" y="5194300"/>
          <p14:tracePt t="117875" x="9499600" y="5183188"/>
          <p14:tracePt t="117891" x="9509125" y="5173663"/>
          <p14:tracePt t="117899" x="9520238" y="5164138"/>
          <p14:tracePt t="117906" x="9529763" y="5164138"/>
          <p14:tracePt t="117923" x="9529763" y="5153025"/>
          <p14:tracePt t="117931" x="9529763" y="5143500"/>
          <p14:tracePt t="117939" x="9529763" y="5133975"/>
          <p14:tracePt t="117947" x="9539288" y="5122863"/>
          <p14:tracePt t="117963" x="9539288" y="5113338"/>
          <p14:tracePt t="117971" x="9539288" y="5092700"/>
          <p14:tracePt t="117979" x="9539288" y="5083175"/>
          <p14:tracePt t="117995" x="9539288" y="5073650"/>
          <p14:tracePt t="118003" x="9539288" y="5062538"/>
          <p14:tracePt t="118010" x="9539288" y="5053013"/>
          <p14:tracePt t="118019" x="9539288" y="5041900"/>
          <p14:tracePt t="118035" x="9539288" y="5032375"/>
          <p14:tracePt t="118043" x="9539288" y="5022850"/>
          <p14:tracePt t="118051" x="9539288" y="5011738"/>
          <p14:tracePt t="118067" x="9539288" y="5002213"/>
          <p14:tracePt t="118075" x="9529763" y="5002213"/>
          <p14:tracePt t="118083" x="9529763" y="4981575"/>
          <p14:tracePt t="118091" x="9520238" y="4972050"/>
          <p14:tracePt t="118101" x="9509125" y="4951413"/>
          <p14:tracePt t="118106" x="9490075" y="4932363"/>
          <p14:tracePt t="118117" x="9478963" y="4911725"/>
          <p14:tracePt t="118122" x="9459913" y="4891088"/>
          <p14:tracePt t="118141" x="9448800" y="4870450"/>
          <p14:tracePt t="118149" x="9448800" y="4860925"/>
          <p14:tracePt t="118157" x="9439275" y="4851400"/>
          <p14:tracePt t="118165" x="9428163" y="4851400"/>
          <p14:tracePt t="118173" x="9418638" y="4840288"/>
          <p14:tracePt t="118181" x="9418638" y="4830763"/>
          <p14:tracePt t="118189" x="9409113" y="4821238"/>
          <p14:tracePt t="118205" x="9409113" y="4810125"/>
          <p14:tracePt t="118221" x="9398000" y="4810125"/>
          <p14:tracePt t="118229" x="9388475" y="4810125"/>
          <p14:tracePt t="118236" x="9378950" y="4800600"/>
          <p14:tracePt t="118253" x="9367838" y="4791075"/>
          <p14:tracePt t="118341" x="9348788" y="4791075"/>
          <p14:tracePt t="118349" x="9337675" y="4791075"/>
          <p14:tracePt t="118357" x="9328150" y="4800600"/>
          <p14:tracePt t="118365" x="9318625" y="4800600"/>
          <p14:tracePt t="118375" x="9307513" y="4810125"/>
          <p14:tracePt t="118381" x="9288463" y="4821238"/>
          <p14:tracePt t="118391" x="9267825" y="4830763"/>
          <p14:tracePt t="118397" x="9247188" y="4840288"/>
          <p14:tracePt t="118408" x="9226550" y="4851400"/>
          <p14:tracePt t="118415" x="9207500" y="4860925"/>
          <p14:tracePt t="118423" x="9186863" y="4870450"/>
          <p14:tracePt t="118430" x="9177338" y="4881563"/>
          <p14:tracePt t="118439" x="9156700" y="4891088"/>
          <p14:tracePt t="118447" x="9136063" y="4902200"/>
          <p14:tracePt t="118455" x="9126538" y="4911725"/>
          <p14:tracePt t="118471" x="9117013" y="4921250"/>
          <p14:tracePt t="118487" x="9105900" y="4932363"/>
          <p14:tracePt t="118494" x="9105900" y="4941888"/>
          <p14:tracePt t="118502" x="9105900" y="4951413"/>
          <p14:tracePt t="118518" x="9105900" y="4962525"/>
          <p14:tracePt t="118527" x="9105900" y="4972050"/>
          <p14:tracePt t="118534" x="9105900" y="4981575"/>
          <p14:tracePt t="118551" x="9105900" y="4992688"/>
          <p14:tracePt t="118566" x="9105900" y="5002213"/>
          <p14:tracePt t="118574" x="9105900" y="5011738"/>
          <p14:tracePt t="118583" x="9105900" y="5022850"/>
          <p14:tracePt t="118590" x="9126538" y="5032375"/>
          <p14:tracePt t="118599" x="9136063" y="5032375"/>
          <p14:tracePt t="118607" x="9147175" y="5041900"/>
          <p14:tracePt t="118615" x="9166225" y="5041900"/>
          <p14:tracePt t="118623" x="9186863" y="5041900"/>
          <p14:tracePt t="118631" x="9196388" y="5041900"/>
          <p14:tracePt t="118639" x="9217025" y="5041900"/>
          <p14:tracePt t="118663" x="9226550" y="5041900"/>
          <p14:tracePt t="118689" x="9237663" y="5041900"/>
          <p14:tracePt t="118989" x="9226550" y="5041900"/>
          <p14:tracePt t="118997" x="9217025" y="5041900"/>
          <p14:tracePt t="119005" x="9196388" y="5053013"/>
          <p14:tracePt t="119013" x="9177338" y="5053013"/>
          <p14:tracePt t="119019" x="9156700" y="5053013"/>
          <p14:tracePt t="119027" x="9136063" y="5053013"/>
          <p14:tracePt t="119043" x="9096375" y="5053013"/>
          <p14:tracePt t="119050" x="9036050" y="5053013"/>
          <p14:tracePt t="119058" x="8964613" y="5053013"/>
          <p14:tracePt t="119066" x="8843963" y="5041900"/>
          <p14:tracePt t="119074" x="8672513" y="5011738"/>
          <p14:tracePt t="119082" x="8461375" y="4962525"/>
          <p14:tracePt t="119090" x="8016875" y="4891088"/>
          <p14:tracePt t="119098" x="7553325" y="4770438"/>
          <p14:tracePt t="119107" x="6948488" y="4638675"/>
          <p14:tracePt t="119115" x="6503988" y="4548188"/>
          <p14:tracePt t="119123" x="5970588" y="4397375"/>
          <p14:tracePt t="119130" x="5495925" y="4225925"/>
          <p14:tracePt t="119138" x="5002213" y="4075113"/>
          <p14:tracePt t="119147" x="4568825" y="3933825"/>
          <p14:tracePt t="119154" x="4133850" y="3762375"/>
          <p14:tracePt t="119162" x="3630613" y="3579813"/>
          <p14:tracePt t="119171" x="3459163" y="3498850"/>
          <p14:tracePt t="119178" x="3246438" y="3378200"/>
          <p14:tracePt t="119187" x="3146425" y="3327400"/>
          <p14:tracePt t="119195" x="3074988" y="3267075"/>
          <p14:tracePt t="119204" x="3044825" y="3236913"/>
          <p14:tracePt t="119211" x="3025775" y="3206750"/>
          <p14:tracePt t="119218" x="2944813" y="3125788"/>
          <p14:tracePt t="119227" x="2873375" y="3046413"/>
          <p14:tracePt t="119237" x="2824163" y="2974975"/>
          <p14:tracePt t="119242" x="2713038" y="2854325"/>
          <p14:tracePt t="119254" x="2592388" y="2722563"/>
          <p14:tracePt t="119261" x="2460625" y="2581275"/>
          <p14:tracePt t="119268" x="2359025" y="2481263"/>
          <p14:tracePt t="119277" x="2279650" y="2390775"/>
          <p14:tracePt t="119284" x="2138363" y="2249488"/>
          <p14:tracePt t="119292" x="2016125" y="2127250"/>
          <p14:tracePt t="119301" x="1925638" y="2017713"/>
          <p14:tracePt t="119309" x="1835150" y="1946275"/>
          <p14:tracePt t="119317" x="1735138" y="1804988"/>
          <p14:tracePt t="119325" x="1643063" y="1714500"/>
          <p14:tracePt t="119333" x="1552575" y="1633538"/>
          <p14:tracePt t="119341" x="1503363" y="1582738"/>
          <p14:tracePt t="119348" x="1392238" y="1441450"/>
          <p14:tracePt t="119356" x="1341438" y="1381125"/>
          <p14:tracePt t="119365" x="1230313" y="1260475"/>
          <p14:tracePt t="119372" x="1190625" y="1230313"/>
          <p14:tracePt t="119380" x="1098550" y="1139825"/>
          <p14:tracePt t="119388" x="989013" y="1028700"/>
          <p14:tracePt t="119396" x="908050" y="958850"/>
          <p14:tracePt t="119405" x="857250" y="927100"/>
          <p14:tracePt t="119413" x="785813" y="866775"/>
          <p14:tracePt t="119420" x="715963" y="817563"/>
          <p14:tracePt t="119428" x="676275" y="776288"/>
          <p14:tracePt t="119436" x="625475" y="725488"/>
          <p14:tracePt t="119445" x="604838" y="706438"/>
          <p14:tracePt t="119452" x="565150" y="676275"/>
          <p14:tracePt t="119461" x="534988" y="625475"/>
          <p14:tracePt t="119469" x="484188" y="574675"/>
          <p14:tracePt t="119477" x="393700" y="484188"/>
          <p14:tracePt t="119486" x="303213" y="412750"/>
          <p14:tracePt t="119493" x="273050" y="363538"/>
          <p14:tracePt t="119500" x="161925" y="261938"/>
          <p14:tracePt t="119508" x="90488" y="192088"/>
          <p14:tracePt t="119519" x="20638" y="12065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5.3.3 CNN을</a:t>
            </a:r>
            <a:r>
              <a:rPr lang="en-US" altLang="ko-KR"/>
              <a:t> </a:t>
            </a:r>
            <a:r>
              <a:rPr lang="ko-KR" altLang="en-US"/>
              <a:t>깊게 쌓는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9"/>
            <a:ext cx="11088413" cy="2507348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6"/>
              <a:defRPr/>
            </a:pPr>
            <a:r>
              <a:rPr lang="ko-KR" altLang="en-US" dirty="0" err="1"/>
              <a:t>self</a:t>
            </a:r>
            <a:r>
              <a:rPr lang="ko-KR" altLang="en-US" dirty="0"/>
              <a:t>.</a:t>
            </a:r>
            <a:r>
              <a:rPr lang="en-US" altLang="ko-KR" dirty="0"/>
              <a:t>_</a:t>
            </a:r>
            <a:r>
              <a:rPr lang="ko-KR" altLang="en-US" dirty="0" err="1"/>
              <a:t>make</a:t>
            </a:r>
            <a:r>
              <a:rPr lang="en-US" altLang="ko-KR" dirty="0"/>
              <a:t>_</a:t>
            </a:r>
            <a:r>
              <a:rPr lang="ko-KR" altLang="en-US" dirty="0" err="1"/>
              <a:t>layer</a:t>
            </a:r>
            <a:r>
              <a:rPr lang="ko-KR" altLang="en-US" dirty="0"/>
              <a:t>() 함수는 멤버 변수인 </a:t>
            </a:r>
            <a:r>
              <a:rPr lang="ko-KR" altLang="en-US" dirty="0" err="1"/>
              <a:t>self.in_planes</a:t>
            </a:r>
            <a:r>
              <a:rPr lang="ko-KR" altLang="en-US" dirty="0"/>
              <a:t> 채널 개수로부터 직접 </a:t>
            </a:r>
            <a:r>
              <a:rPr lang="ko-KR" altLang="en-US" dirty="0" err="1"/>
              <a:t>입력받은</a:t>
            </a:r>
            <a:r>
              <a:rPr lang="ko-KR" altLang="en-US" dirty="0"/>
              <a:t> 인수인 </a:t>
            </a:r>
            <a:r>
              <a:rPr lang="ko-KR" altLang="en-US" dirty="0" err="1"/>
              <a:t>planes</a:t>
            </a:r>
            <a:r>
              <a:rPr lang="ko-KR" altLang="en-US" dirty="0"/>
              <a:t> 채널 </a:t>
            </a:r>
            <a:r>
              <a:rPr lang="ko-KR" altLang="en-US" dirty="0" err="1"/>
              <a:t>개수만큼을</a:t>
            </a:r>
            <a:r>
              <a:rPr lang="ko-KR" altLang="en-US" dirty="0"/>
              <a:t> 출력하는 </a:t>
            </a:r>
            <a:r>
              <a:rPr lang="ko-KR" altLang="en-US" dirty="0" err="1"/>
              <a:t>BasicBlock을</a:t>
            </a:r>
            <a:r>
              <a:rPr lang="ko-KR" altLang="en-US" dirty="0"/>
              <a:t> 생성합니다.</a:t>
            </a:r>
          </a:p>
          <a:p>
            <a:pPr>
              <a:defRPr/>
            </a:pPr>
            <a:r>
              <a:rPr lang="ko-KR" altLang="en-US" dirty="0"/>
              <a:t>여기서 주목해야 할 점은 16 채널을 받아 32 채널을 출력하는 </a:t>
            </a:r>
            <a:r>
              <a:rPr lang="ko-KR" altLang="en-US" dirty="0" err="1"/>
              <a:t>BasicBlock과</a:t>
            </a:r>
            <a:r>
              <a:rPr lang="ko-KR" altLang="en-US" dirty="0"/>
              <a:t> 32 채널을 받아 64 채널을 출력하는 </a:t>
            </a:r>
            <a:r>
              <a:rPr lang="ko-KR" altLang="en-US" dirty="0" err="1"/>
              <a:t>BasicBlock</a:t>
            </a:r>
            <a:r>
              <a:rPr lang="ko-KR" altLang="en-US" dirty="0"/>
              <a:t> 입니다.</a:t>
            </a:r>
          </a:p>
          <a:p>
            <a:pPr>
              <a:defRPr/>
            </a:pPr>
            <a:r>
              <a:rPr lang="ko-KR" altLang="en-US" dirty="0"/>
              <a:t>이렇게 증폭하는 역할을 하는 모듈들은 </a:t>
            </a:r>
            <a:r>
              <a:rPr lang="ko-KR" altLang="en-US" dirty="0" err="1"/>
              <a:t>shortcut</a:t>
            </a:r>
            <a:r>
              <a:rPr lang="ko-KR" altLang="en-US" dirty="0"/>
              <a:t> 모듈을 따로 갖게 됩니다.</a:t>
            </a:r>
          </a:p>
          <a:p>
            <a:pPr>
              <a:defRPr/>
            </a:pPr>
            <a:r>
              <a:rPr lang="ko-KR" altLang="en-US" dirty="0" err="1"/>
              <a:t>shortcut</a:t>
            </a:r>
            <a:r>
              <a:rPr lang="ko-KR" altLang="en-US" dirty="0"/>
              <a:t> 모듈은 이전 입력을 중간층에 더해주어 이미지의 맥락이 보존될 수 있도록 하는 역할을 합니다.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49429" y="3696386"/>
            <a:ext cx="8093142" cy="2514818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F36CD21-56A0-43EB-B09C-8F05A93BE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38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7" x="1119188" y="646113"/>
          <p14:tracePt t="503" x="1109663" y="646113"/>
          <p14:tracePt t="511" x="1098550" y="646113"/>
          <p14:tracePt t="533" x="1089025" y="646113"/>
          <p14:tracePt t="549" x="1079500" y="646113"/>
          <p14:tracePt t="565" x="1068388" y="646113"/>
          <p14:tracePt t="583" x="1058863" y="646113"/>
          <p14:tracePt t="607" x="1049338" y="646113"/>
          <p14:tracePt t="647" x="1038225" y="646113"/>
          <p14:tracePt t="655" x="1028700" y="646113"/>
          <p14:tracePt t="663" x="1019175" y="646113"/>
          <p14:tracePt t="671" x="1008063" y="646113"/>
          <p14:tracePt t="679" x="998538" y="646113"/>
          <p14:tracePt t="687" x="977900" y="655638"/>
          <p14:tracePt t="696" x="957263" y="665163"/>
          <p14:tracePt t="711" x="938213" y="665163"/>
          <p14:tracePt t="719" x="917575" y="665163"/>
          <p14:tracePt t="727" x="908050" y="685800"/>
          <p14:tracePt t="735" x="896938" y="695325"/>
          <p14:tracePt t="751" x="887413" y="706438"/>
          <p14:tracePt t="759" x="877888" y="715963"/>
          <p14:tracePt t="767" x="877888" y="725488"/>
          <p14:tracePt t="775" x="866775" y="746125"/>
          <p14:tracePt t="783" x="857250" y="787400"/>
          <p14:tracePt t="791" x="857250" y="877888"/>
          <p14:tracePt t="799" x="857250" y="958850"/>
          <p14:tracePt t="807" x="857250" y="1058863"/>
          <p14:tracePt t="815" x="877888" y="1130300"/>
          <p14:tracePt t="823" x="908050" y="1250950"/>
          <p14:tracePt t="831" x="947738" y="1350963"/>
          <p14:tracePt t="839" x="968375" y="1381125"/>
          <p14:tracePt t="849" x="989013" y="1441450"/>
          <p14:tracePt t="855" x="1028700" y="1522413"/>
          <p14:tracePt t="865" x="1058863" y="1552575"/>
          <p14:tracePt t="871" x="1079500" y="1573213"/>
          <p14:tracePt t="881" x="1098550" y="1593850"/>
          <p14:tracePt t="897" x="1109663" y="1603375"/>
          <p14:tracePt t="905" x="1128713" y="1624013"/>
          <p14:tracePt t="913" x="1149350" y="1624013"/>
          <p14:tracePt t="921" x="1169988" y="1644650"/>
          <p14:tracePt t="929" x="1179513" y="1644650"/>
          <p14:tracePt t="937" x="1200150" y="1654175"/>
          <p14:tracePt t="944" x="1220788" y="1654175"/>
          <p14:tracePt t="953" x="1230313" y="1654175"/>
          <p14:tracePt t="961" x="1239838" y="1654175"/>
          <p14:tracePt t="969" x="1250950" y="1654175"/>
          <p14:tracePt t="985" x="1260475" y="1654175"/>
          <p14:tracePt t="993" x="1270000" y="1654175"/>
          <p14:tracePt t="1001" x="1290638" y="1654175"/>
          <p14:tracePt t="1017" x="1311275" y="1654175"/>
          <p14:tracePt t="1025" x="1320800" y="1654175"/>
          <p14:tracePt t="1033" x="1350963" y="1654175"/>
          <p14:tracePt t="1041" x="1381125" y="1654175"/>
          <p14:tracePt t="1049" x="1422400" y="1654175"/>
          <p14:tracePt t="1057" x="1482725" y="1663700"/>
          <p14:tracePt t="1065" x="1552575" y="1663700"/>
          <p14:tracePt t="1073" x="1612900" y="1663700"/>
          <p14:tracePt t="1081" x="1714500" y="1684338"/>
          <p14:tracePt t="1089" x="1754188" y="1684338"/>
          <p14:tracePt t="1097" x="1804988" y="1684338"/>
          <p14:tracePt t="1105" x="1865313" y="1684338"/>
          <p14:tracePt t="1113" x="1885950" y="1684338"/>
          <p14:tracePt t="1121" x="1895475" y="1684338"/>
          <p14:tracePt t="1236" x="1895475" y="1674813"/>
          <p14:tracePt t="1275" x="1895475" y="1663700"/>
          <p14:tracePt t="1703" x="1925638" y="1663700"/>
          <p14:tracePt t="1709" x="1985963" y="1663700"/>
          <p14:tracePt t="1723" x="2047875" y="1663700"/>
          <p14:tracePt t="1726" x="2157413" y="1663700"/>
          <p14:tracePt t="1738" x="2198688" y="1663700"/>
          <p14:tracePt t="1743" x="2289175" y="1663700"/>
          <p14:tracePt t="1751" x="2420938" y="1663700"/>
          <p14:tracePt t="1758" x="2511425" y="1663700"/>
          <p14:tracePt t="1767" x="2622550" y="1663700"/>
          <p14:tracePt t="1775" x="2682875" y="1663700"/>
          <p14:tracePt t="1783" x="2773363" y="1663700"/>
          <p14:tracePt t="1792" x="2873375" y="1663700"/>
          <p14:tracePt t="1799" x="2935288" y="1644650"/>
          <p14:tracePt t="1808" x="2965450" y="1644650"/>
          <p14:tracePt t="1815" x="2995613" y="1633538"/>
          <p14:tracePt t="1825" x="3014663" y="1633538"/>
          <p14:tracePt t="1831" x="3025775" y="1633538"/>
          <p14:tracePt t="1912" x="3025775" y="1624013"/>
          <p14:tracePt t="2413" x="3044825" y="1624013"/>
          <p14:tracePt t="2422" x="3065463" y="1603375"/>
          <p14:tracePt t="2429" x="3106738" y="1603375"/>
          <p14:tracePt t="2436" x="3197225" y="1573213"/>
          <p14:tracePt t="2443" x="3287713" y="1573213"/>
          <p14:tracePt t="2451" x="3327400" y="1563688"/>
          <p14:tracePt t="2459" x="3519488" y="1533525"/>
          <p14:tracePt t="2467" x="3670300" y="1533525"/>
          <p14:tracePt t="2475" x="3771900" y="1522413"/>
          <p14:tracePt t="2483" x="3973513" y="1503363"/>
          <p14:tracePt t="2491" x="4094163" y="1492250"/>
          <p14:tracePt t="2499" x="4144963" y="1492250"/>
          <p14:tracePt t="2508" x="4265613" y="1462088"/>
          <p14:tracePt t="2515" x="4305300" y="1452563"/>
          <p14:tracePt t="2524" x="4337050" y="1452563"/>
          <p14:tracePt t="2531" x="4337050" y="1441450"/>
          <p14:tracePt t="2613" x="4337050" y="1431925"/>
          <p14:tracePt t="3218" x="4346575" y="1431925"/>
          <p14:tracePt t="3226" x="4356100" y="1431925"/>
          <p14:tracePt t="3234" x="4356100" y="1441450"/>
          <p14:tracePt t="3242" x="4367213" y="1441450"/>
          <p14:tracePt t="3249" x="4367213" y="1452563"/>
          <p14:tracePt t="3257" x="4376738" y="1452563"/>
          <p14:tracePt t="3264" x="4386263" y="1452563"/>
          <p14:tracePt t="3273" x="4406900" y="1452563"/>
          <p14:tracePt t="3281" x="4427538" y="1462088"/>
          <p14:tracePt t="3297" x="4457700" y="1462088"/>
          <p14:tracePt t="3305" x="4497388" y="1473200"/>
          <p14:tracePt t="3312" x="4548188" y="1473200"/>
          <p14:tracePt t="3320" x="4587875" y="1473200"/>
          <p14:tracePt t="3328" x="4629150" y="1473200"/>
          <p14:tracePt t="3336" x="4668838" y="1473200"/>
          <p14:tracePt t="3344" x="4740275" y="1473200"/>
          <p14:tracePt t="3352" x="4800600" y="1492250"/>
          <p14:tracePt t="3360" x="4860925" y="1492250"/>
          <p14:tracePt t="3369" x="4921250" y="1503363"/>
          <p14:tracePt t="3376" x="4981575" y="1512888"/>
          <p14:tracePt t="3384" x="5062538" y="1522413"/>
          <p14:tracePt t="3392" x="5102225" y="1522413"/>
          <p14:tracePt t="3403" x="5143500" y="1522413"/>
          <p14:tracePt t="3408" x="5233988" y="1543050"/>
          <p14:tracePt t="3419" x="5314950" y="1552575"/>
          <p14:tracePt t="3424" x="5354638" y="1552575"/>
          <p14:tracePt t="3435" x="5414963" y="1552575"/>
          <p14:tracePt t="3440" x="5456238" y="1563688"/>
          <p14:tracePt t="3451" x="5475288" y="1563688"/>
          <p14:tracePt t="3459" x="5505450" y="1563688"/>
          <p14:tracePt t="3467" x="5516563" y="1563688"/>
          <p14:tracePt t="3966" x="5535613" y="1563688"/>
          <p14:tracePt t="3974" x="5567363" y="1563688"/>
          <p14:tracePt t="3983" x="5597525" y="1563688"/>
          <p14:tracePt t="3990" x="5688013" y="1573213"/>
          <p14:tracePt t="3999" x="5768975" y="1593850"/>
          <p14:tracePt t="4006" x="5829300" y="1603375"/>
          <p14:tracePt t="4015" x="5940425" y="1603375"/>
          <p14:tracePt t="4022" x="6130925" y="1624013"/>
          <p14:tracePt t="4030" x="6221413" y="1624013"/>
          <p14:tracePt t="4038" x="6332538" y="1624013"/>
          <p14:tracePt t="4046" x="6413500" y="1633538"/>
          <p14:tracePt t="4055" x="6473825" y="1633538"/>
          <p14:tracePt t="4062" x="6534150" y="1633538"/>
          <p14:tracePt t="4070" x="6564313" y="1633538"/>
          <p14:tracePt t="4079" x="6575425" y="1633538"/>
          <p14:tracePt t="4202" x="6575425" y="1624013"/>
          <p14:tracePt t="4266" x="6575425" y="1612900"/>
          <p14:tracePt t="5030" x="6554788" y="1612900"/>
          <p14:tracePt t="5038" x="6545263" y="1612900"/>
          <p14:tracePt t="5046" x="6534150" y="1612900"/>
          <p14:tracePt t="5052" x="6515100" y="1612900"/>
          <p14:tracePt t="5061" x="6503988" y="1612900"/>
          <p14:tracePt t="5068" x="6494463" y="1612900"/>
          <p14:tracePt t="5076" x="6484938" y="1612900"/>
          <p14:tracePt t="5084" x="6473825" y="1612900"/>
          <p14:tracePt t="5100" x="6464300" y="1624013"/>
          <p14:tracePt t="5110" x="6454775" y="1624013"/>
          <p14:tracePt t="5304" x="6464300" y="1612900"/>
          <p14:tracePt t="5320" x="6484938" y="1603375"/>
          <p14:tracePt t="5328" x="6534150" y="1582738"/>
          <p14:tracePt t="5337" x="6564313" y="1573213"/>
          <p14:tracePt t="5345" x="6575425" y="1563688"/>
          <p14:tracePt t="5351" x="6594475" y="1563688"/>
          <p14:tracePt t="5359" x="6624638" y="1563688"/>
          <p14:tracePt t="5367" x="6656388" y="1563688"/>
          <p14:tracePt t="5375" x="6665913" y="1563688"/>
          <p14:tracePt t="5382" x="6686550" y="1563688"/>
          <p14:tracePt t="5390" x="6696075" y="1563688"/>
          <p14:tracePt t="5556" x="6705600" y="1563688"/>
          <p14:tracePt t="5579" x="6716713" y="1563688"/>
          <p14:tracePt t="5587" x="6735763" y="1563688"/>
          <p14:tracePt t="5594" x="6777038" y="1563688"/>
          <p14:tracePt t="5601" x="6807200" y="1563688"/>
          <p14:tracePt t="5609" x="6846888" y="1563688"/>
          <p14:tracePt t="5617" x="6907213" y="1563688"/>
          <p14:tracePt t="5625" x="6967538" y="1563688"/>
          <p14:tracePt t="5633" x="7038975" y="1563688"/>
          <p14:tracePt t="5641" x="7099300" y="1563688"/>
          <p14:tracePt t="5649" x="7180263" y="1563688"/>
          <p14:tracePt t="5657" x="7219950" y="1563688"/>
          <p14:tracePt t="5665" x="7261225" y="1563688"/>
          <p14:tracePt t="5673" x="7310438" y="1573213"/>
          <p14:tracePt t="5681" x="7342188" y="1573213"/>
          <p14:tracePt t="5691" x="7372350" y="1573213"/>
          <p14:tracePt t="5697" x="7402513" y="1573213"/>
          <p14:tracePt t="5707" x="7412038" y="1573213"/>
          <p14:tracePt t="5715" x="7432675" y="1573213"/>
          <p14:tracePt t="5723" x="7442200" y="1573213"/>
          <p14:tracePt t="5731" x="7462838" y="1573213"/>
          <p14:tracePt t="5747" x="7481888" y="1582738"/>
          <p14:tracePt t="5755" x="7493000" y="1582738"/>
          <p14:tracePt t="5763" x="7513638" y="1582738"/>
          <p14:tracePt t="5772" x="7523163" y="1582738"/>
          <p14:tracePt t="5779" x="7532688" y="1582738"/>
          <p14:tracePt t="5788" x="7543800" y="1582738"/>
          <p14:tracePt t="5795" x="7553325" y="1582738"/>
          <p14:tracePt t="5805" x="7562850" y="1582738"/>
          <p14:tracePt t="6164" x="7583488" y="1582738"/>
          <p14:tracePt t="6172" x="7623175" y="1573213"/>
          <p14:tracePt t="6180" x="7653338" y="1573213"/>
          <p14:tracePt t="6188" x="7694613" y="1563688"/>
          <p14:tracePt t="6196" x="7745413" y="1563688"/>
          <p14:tracePt t="6204" x="7805738" y="1563688"/>
          <p14:tracePt t="6212" x="7835900" y="1552575"/>
          <p14:tracePt t="6220" x="7875588" y="1552575"/>
          <p14:tracePt t="6230" x="7935913" y="1543050"/>
          <p14:tracePt t="6236" x="7977188" y="1543050"/>
          <p14:tracePt t="6246" x="7996238" y="1543050"/>
          <p14:tracePt t="6252" x="8016875" y="1543050"/>
          <p14:tracePt t="6262" x="8016875" y="1533525"/>
          <p14:tracePt t="6496" x="8026400" y="1512888"/>
          <p14:tracePt t="6505" x="8037513" y="1512888"/>
          <p14:tracePt t="6513" x="8067675" y="1512888"/>
          <p14:tracePt t="6518" x="8097838" y="1503363"/>
          <p14:tracePt t="6527" x="8128000" y="1492250"/>
          <p14:tracePt t="6537" x="8167688" y="1492250"/>
          <p14:tracePt t="6544" x="8208963" y="1492250"/>
          <p14:tracePt t="6553" x="8269288" y="1482725"/>
          <p14:tracePt t="6560" x="8329613" y="1482725"/>
          <p14:tracePt t="6568" x="8401050" y="1482725"/>
          <p14:tracePt t="6576" x="8480425" y="1473200"/>
          <p14:tracePt t="6584" x="8531225" y="1473200"/>
          <p14:tracePt t="6593" x="8572500" y="1473200"/>
          <p14:tracePt t="6600" x="8612188" y="1473200"/>
          <p14:tracePt t="6608" x="8651875" y="1473200"/>
          <p14:tracePt t="6617" x="8693150" y="1473200"/>
          <p14:tracePt t="6625" x="8723313" y="1462088"/>
          <p14:tracePt t="6633" x="8774113" y="1462088"/>
          <p14:tracePt t="6640" x="8804275" y="1462088"/>
          <p14:tracePt t="6650" x="8843963" y="1462088"/>
          <p14:tracePt t="6656" x="8874125" y="1452563"/>
          <p14:tracePt t="6664" x="8913813" y="1452563"/>
          <p14:tracePt t="6672" x="8945563" y="1452563"/>
          <p14:tracePt t="6680" x="8975725" y="1452563"/>
          <p14:tracePt t="6689" x="9005888" y="1452563"/>
          <p14:tracePt t="6696" x="9024938" y="1452563"/>
          <p14:tracePt t="6704" x="9045575" y="1452563"/>
          <p14:tracePt t="6720" x="9055100" y="1452563"/>
          <p14:tracePt t="7335" x="9055100" y="1441450"/>
          <p14:tracePt t="7357" x="9066213" y="1441450"/>
          <p14:tracePt t="7382" x="9075738" y="1441450"/>
          <p14:tracePt t="7406" x="9085263" y="1441450"/>
          <p14:tracePt t="7430" x="9096375" y="1441450"/>
          <p14:tracePt t="7438" x="9105900" y="1441450"/>
          <p14:tracePt t="7446" x="9126538" y="1431925"/>
          <p14:tracePt t="7454" x="9136063" y="1431925"/>
          <p14:tracePt t="7462" x="9166225" y="1431925"/>
          <p14:tracePt t="7470" x="9196388" y="1431925"/>
          <p14:tracePt t="7478" x="9237663" y="1422400"/>
          <p14:tracePt t="7486" x="9277350" y="1422400"/>
          <p14:tracePt t="7495" x="9307513" y="1422400"/>
          <p14:tracePt t="7502" x="9337675" y="1411288"/>
          <p14:tracePt t="7510" x="9378950" y="1411288"/>
          <p14:tracePt t="7518" x="9409113" y="1401763"/>
          <p14:tracePt t="7526" x="9428163" y="1401763"/>
          <p14:tracePt t="7534" x="9448800" y="1401763"/>
          <p14:tracePt t="7542" x="9478963" y="1392238"/>
          <p14:tracePt t="7550" x="9499600" y="1381125"/>
          <p14:tracePt t="7566" x="9509125" y="1381125"/>
          <p14:tracePt t="7574" x="9520238" y="1381125"/>
          <p14:tracePt t="7606" x="9529763" y="1381125"/>
          <p14:tracePt t="7614" x="9539288" y="1381125"/>
          <p14:tracePt t="7630" x="9550400" y="1381125"/>
          <p14:tracePt t="7640" x="9559925" y="1381125"/>
          <p14:tracePt t="7646" x="9569450" y="1381125"/>
          <p14:tracePt t="7656" x="9580563" y="1381125"/>
          <p14:tracePt t="7882" x="9580563" y="1392238"/>
          <p14:tracePt t="8068" x="9599613" y="1392238"/>
          <p14:tracePt t="8078" x="9631363" y="1392238"/>
          <p14:tracePt t="8084" x="9661525" y="1392238"/>
          <p14:tracePt t="8093" x="9691688" y="1392238"/>
          <p14:tracePt t="8104" x="9740900" y="1381125"/>
          <p14:tracePt t="8107" x="9791700" y="1381125"/>
          <p14:tracePt t="8114" x="9852025" y="1381125"/>
          <p14:tracePt t="8122" x="9882188" y="1381125"/>
          <p14:tracePt t="8130" x="9912350" y="1381125"/>
          <p14:tracePt t="8138" x="9932988" y="1371600"/>
          <p14:tracePt t="8146" x="9942513" y="1371600"/>
          <p14:tracePt t="8154" x="9953625" y="1371600"/>
          <p14:tracePt t="8170" x="9963150" y="1371600"/>
          <p14:tracePt t="8268" x="9963150" y="1362075"/>
          <p14:tracePt t="8284" x="9972675" y="1362075"/>
          <p14:tracePt t="8380" x="9993313" y="1362075"/>
          <p14:tracePt t="8388" x="10023475" y="1362075"/>
          <p14:tracePt t="8396" x="10053638" y="1381125"/>
          <p14:tracePt t="8404" x="10083800" y="1392238"/>
          <p14:tracePt t="8412" x="10125075" y="1401763"/>
          <p14:tracePt t="8420" x="10194925" y="1431925"/>
          <p14:tracePt t="8428" x="10225088" y="1452563"/>
          <p14:tracePt t="8436" x="10266363" y="1462088"/>
          <p14:tracePt t="8445" x="10296525" y="1482725"/>
          <p14:tracePt t="8452" x="10315575" y="1482725"/>
          <p14:tracePt t="8461" x="10336213" y="1492250"/>
          <p14:tracePt t="8469" x="10356850" y="1503363"/>
          <p14:tracePt t="8477" x="10366375" y="1503363"/>
          <p14:tracePt t="8485" x="10377488" y="1503363"/>
          <p14:tracePt t="8493" x="10387013" y="1503363"/>
          <p14:tracePt t="8510" x="10396538" y="1503363"/>
          <p14:tracePt t="8516" x="10407650" y="1503363"/>
          <p14:tracePt t="8526" x="10417175" y="1503363"/>
          <p14:tracePt t="8531" x="10426700" y="1503363"/>
          <p14:tracePt t="8542" x="10437813" y="1503363"/>
          <p14:tracePt t="8548" x="10447338" y="1503363"/>
          <p14:tracePt t="8638" x="10447338" y="1492250"/>
          <p14:tracePt t="8994" x="10437813" y="1492250"/>
          <p14:tracePt t="9196" x="10456863" y="1492250"/>
          <p14:tracePt t="9206" x="10477500" y="1482725"/>
          <p14:tracePt t="9213" x="10507663" y="1473200"/>
          <p14:tracePt t="9217" x="10528300" y="1462088"/>
          <p14:tracePt t="9225" x="10537825" y="1462088"/>
          <p14:tracePt t="9234" x="10558463" y="1452563"/>
          <p14:tracePt t="9242" x="10588625" y="1452563"/>
          <p14:tracePt t="9250" x="10609263" y="1441450"/>
          <p14:tracePt t="9258" x="10618788" y="1441450"/>
          <p14:tracePt t="9266" x="10628313" y="1431925"/>
          <p14:tracePt t="9371" x="10618788" y="1431925"/>
          <p14:tracePt t="9378" x="10598150" y="1431925"/>
          <p14:tracePt t="9388" x="10567988" y="1431925"/>
          <p14:tracePt t="9394" x="10507663" y="1441450"/>
          <p14:tracePt t="9404" x="10426700" y="1473200"/>
          <p14:tracePt t="9411" x="10336213" y="1492250"/>
          <p14:tracePt t="9419" x="10255250" y="1543050"/>
          <p14:tracePt t="9428" x="10155238" y="1563688"/>
          <p14:tracePt t="9435" x="10023475" y="1612900"/>
          <p14:tracePt t="9443" x="9801225" y="1684338"/>
          <p14:tracePt t="9452" x="9569450" y="1754188"/>
          <p14:tracePt t="9459" x="9378950" y="1784350"/>
          <p14:tracePt t="9468" x="9186863" y="1795463"/>
          <p14:tracePt t="9475" x="8985250" y="1816100"/>
          <p14:tracePt t="9485" x="8440738" y="1835150"/>
          <p14:tracePt t="9491" x="8158163" y="1855788"/>
          <p14:tracePt t="9499" x="7704138" y="1855788"/>
          <p14:tracePt t="9508" x="7391400" y="1855788"/>
          <p14:tracePt t="9515" x="7048500" y="1855788"/>
          <p14:tracePt t="9523" x="6807200" y="1855788"/>
          <p14:tracePt t="9531" x="6645275" y="1855788"/>
          <p14:tracePt t="9540" x="6515100" y="1855788"/>
          <p14:tracePt t="9547" x="6362700" y="1855788"/>
          <p14:tracePt t="9556" x="6262688" y="1855788"/>
          <p14:tracePt t="9563" x="6172200" y="1855788"/>
          <p14:tracePt t="9572" x="6111875" y="1855788"/>
          <p14:tracePt t="9579" x="6080125" y="1855788"/>
          <p14:tracePt t="9587" x="6040438" y="1855788"/>
          <p14:tracePt t="9595" x="6000750" y="1855788"/>
          <p14:tracePt t="9604" x="5959475" y="1855788"/>
          <p14:tracePt t="9611" x="5929313" y="1855788"/>
          <p14:tracePt t="9621" x="5878513" y="1855788"/>
          <p14:tracePt t="9628" x="5829300" y="1855788"/>
          <p14:tracePt t="9638" x="5748338" y="1865313"/>
          <p14:tracePt t="9643" x="5657850" y="1865313"/>
          <p14:tracePt t="9654" x="5556250" y="1865313"/>
          <p14:tracePt t="9659" x="5486400" y="1865313"/>
          <p14:tracePt t="9670" x="5384800" y="1865313"/>
          <p14:tracePt t="9678" x="5273675" y="1865313"/>
          <p14:tracePt t="9685" x="5183188" y="1865313"/>
          <p14:tracePt t="9694" x="5122863" y="1865313"/>
          <p14:tracePt t="9702" x="5021263" y="1865313"/>
          <p14:tracePt t="9709" x="4930775" y="1865313"/>
          <p14:tracePt t="9717" x="4891088" y="1865313"/>
          <p14:tracePt t="9726" x="4849813" y="1865313"/>
          <p14:tracePt t="9733" x="4819650" y="1865313"/>
          <p14:tracePt t="9742" x="4770438" y="1865313"/>
          <p14:tracePt t="9750" x="4729163" y="1865313"/>
          <p14:tracePt t="9758" x="4689475" y="1865313"/>
          <p14:tracePt t="9767" x="4618038" y="1865313"/>
          <p14:tracePt t="9774" x="4578350" y="1865313"/>
          <p14:tracePt t="9781" x="4497388" y="1865313"/>
          <p14:tracePt t="9789" x="4416425" y="1865313"/>
          <p14:tracePt t="9798" x="4325938" y="1865313"/>
          <p14:tracePt t="9806" x="4244975" y="1865313"/>
          <p14:tracePt t="9814" x="4114800" y="1865313"/>
          <p14:tracePt t="9822" x="4003675" y="1876425"/>
          <p14:tracePt t="9829" x="3892550" y="1876425"/>
          <p14:tracePt t="9838" x="3790950" y="1885950"/>
          <p14:tracePt t="9846" x="3700463" y="1885950"/>
          <p14:tracePt t="9854" x="3529013" y="1916113"/>
          <p14:tracePt t="9861" x="3408363" y="1916113"/>
          <p14:tracePt t="9869" x="3297238" y="1936750"/>
          <p14:tracePt t="9878" x="3257550" y="1936750"/>
          <p14:tracePt t="9886" x="3186113" y="1946275"/>
          <p14:tracePt t="9893" x="3106738" y="1966913"/>
          <p14:tracePt t="9901" x="3044825" y="1966913"/>
          <p14:tracePt t="9910" x="2984500" y="1987550"/>
          <p14:tracePt t="9917" x="2924175" y="1987550"/>
          <p14:tracePt t="9928" x="2863850" y="1987550"/>
          <p14:tracePt t="9933" x="2824163" y="1997075"/>
          <p14:tracePt t="9943" x="2794000" y="1997075"/>
          <p14:tracePt t="9949" x="2732088" y="1997075"/>
          <p14:tracePt t="9960" x="2701925" y="1997075"/>
          <p14:tracePt t="9967" x="2671763" y="1997075"/>
          <p14:tracePt t="9975" x="2632075" y="2006600"/>
          <p14:tracePt t="9984" x="2551113" y="2006600"/>
          <p14:tracePt t="9991" x="2511425" y="2017713"/>
          <p14:tracePt t="9999" x="2470150" y="2017713"/>
          <p14:tracePt t="10008" x="2439988" y="2017713"/>
          <p14:tracePt t="10015" x="2400300" y="2017713"/>
          <p14:tracePt t="10024" x="2379663" y="2017713"/>
          <p14:tracePt t="10040" x="2370138" y="2017713"/>
          <p14:tracePt t="10063" x="2370138" y="2006600"/>
          <p14:tracePt t="10088" x="2370138" y="1997075"/>
          <p14:tracePt t="10104" x="2370138" y="1987550"/>
          <p14:tracePt t="10120" x="2370138" y="1976438"/>
          <p14:tracePt t="10128" x="2379663" y="1966913"/>
          <p14:tracePt t="10176" x="2379663" y="1955800"/>
          <p14:tracePt t="10401" x="2379663" y="1946275"/>
          <p14:tracePt t="10410" x="2370138" y="1946275"/>
          <p14:tracePt t="10417" x="2359025" y="1946275"/>
          <p14:tracePt t="10425" x="2349500" y="1946275"/>
          <p14:tracePt t="10433" x="2339975" y="1946275"/>
          <p14:tracePt t="10441" x="2328863" y="1946275"/>
          <p14:tracePt t="10449" x="2319338" y="1946275"/>
          <p14:tracePt t="10457" x="2309813" y="1936750"/>
          <p14:tracePt t="10473" x="2298700" y="1936750"/>
          <p14:tracePt t="10481" x="2298700" y="1925638"/>
          <p14:tracePt t="10497" x="2289175" y="1925638"/>
          <p14:tracePt t="10531" x="2279650" y="1925638"/>
          <p14:tracePt t="10539" x="2279650" y="1916113"/>
          <p14:tracePt t="10662" x="2279650" y="1906588"/>
          <p14:tracePt t="10839" x="2279650" y="1895475"/>
          <p14:tracePt t="11016" x="2289175" y="1895475"/>
          <p14:tracePt t="11024" x="2289175" y="1885950"/>
          <p14:tracePt t="11033" x="2298700" y="1885950"/>
          <p14:tracePt t="11047" x="2309813" y="1885950"/>
          <p14:tracePt t="11056" x="2319338" y="1885950"/>
          <p14:tracePt t="11062" x="2339975" y="1885950"/>
          <p14:tracePt t="11072" x="2349500" y="1876425"/>
          <p14:tracePt t="11088" x="2370138" y="1876425"/>
          <p14:tracePt t="11096" x="2379663" y="1876425"/>
          <p14:tracePt t="11104" x="2400300" y="1876425"/>
          <p14:tracePt t="11111" x="2409825" y="1876425"/>
          <p14:tracePt t="11120" x="2430463" y="1865313"/>
          <p14:tracePt t="11128" x="2451100" y="1865313"/>
          <p14:tracePt t="11136" x="2481263" y="1865313"/>
          <p14:tracePt t="11144" x="2500313" y="1865313"/>
          <p14:tracePt t="11152" x="2511425" y="1865313"/>
          <p14:tracePt t="11168" x="2520950" y="1865313"/>
          <p14:tracePt t="11177" x="2530475" y="1865313"/>
          <p14:tracePt t="11184" x="2541588" y="1865313"/>
          <p14:tracePt t="11200" x="2551113" y="1865313"/>
          <p14:tracePt t="11401" x="2560638" y="1865313"/>
          <p14:tracePt t="11410" x="2571750" y="1865313"/>
          <p14:tracePt t="11417" x="2592388" y="1865313"/>
          <p14:tracePt t="11426" x="2601913" y="1865313"/>
          <p14:tracePt t="11433" x="2622550" y="1865313"/>
          <p14:tracePt t="11441" x="2662238" y="1865313"/>
          <p14:tracePt t="11449" x="2692400" y="1865313"/>
          <p14:tracePt t="11458" x="2743200" y="1865313"/>
          <p14:tracePt t="11465" x="2773363" y="1865313"/>
          <p14:tracePt t="11473" x="2813050" y="1865313"/>
          <p14:tracePt t="11481" x="2854325" y="1865313"/>
          <p14:tracePt t="11489" x="2894013" y="1876425"/>
          <p14:tracePt t="11497" x="2924175" y="1876425"/>
          <p14:tracePt t="11505" x="2995613" y="1876425"/>
          <p14:tracePt t="11513" x="3035300" y="1885950"/>
          <p14:tracePt t="11521" x="3044825" y="1885950"/>
          <p14:tracePt t="11529" x="3086100" y="1885950"/>
          <p14:tracePt t="11537" x="3116263" y="1885950"/>
          <p14:tracePt t="11545" x="3146425" y="1885950"/>
          <p14:tracePt t="11553" x="3167063" y="1885950"/>
          <p14:tracePt t="11561" x="3197225" y="1885950"/>
          <p14:tracePt t="11569" x="3227388" y="1885950"/>
          <p14:tracePt t="11577" x="3267075" y="1885950"/>
          <p14:tracePt t="11585" x="3317875" y="1885950"/>
          <p14:tracePt t="11593" x="3357563" y="1885950"/>
          <p14:tracePt t="11601" x="3398838" y="1885950"/>
          <p14:tracePt t="11609" x="3438525" y="1885950"/>
          <p14:tracePt t="11617" x="3468688" y="1885950"/>
          <p14:tracePt t="11627" x="3509963" y="1885950"/>
          <p14:tracePt t="11633" x="3540125" y="1885950"/>
          <p14:tracePt t="11643" x="3559175" y="1885950"/>
          <p14:tracePt t="11651" x="3589338" y="1885950"/>
          <p14:tracePt t="11659" x="3609975" y="1885950"/>
          <p14:tracePt t="11667" x="3619500" y="1885950"/>
          <p14:tracePt t="11675" x="3630613" y="1885950"/>
          <p14:tracePt t="12335" x="3640138" y="1885950"/>
          <p14:tracePt t="12343" x="3660775" y="1885950"/>
          <p14:tracePt t="12351" x="3700463" y="1885950"/>
          <p14:tracePt t="12359" x="3760788" y="1885950"/>
          <p14:tracePt t="12367" x="3811588" y="1885950"/>
          <p14:tracePt t="12375" x="3932238" y="1885950"/>
          <p14:tracePt t="12383" x="4003675" y="1885950"/>
          <p14:tracePt t="12391" x="4064000" y="1885950"/>
          <p14:tracePt t="12399" x="4175125" y="1885950"/>
          <p14:tracePt t="12407" x="4235450" y="1885950"/>
          <p14:tracePt t="12415" x="4265613" y="1885950"/>
          <p14:tracePt t="12423" x="4305300" y="1885950"/>
          <p14:tracePt t="12431" x="4316413" y="1885950"/>
          <p14:tracePt t="12603" x="4316413" y="1876425"/>
          <p14:tracePt t="12652" x="4316413" y="1865313"/>
          <p14:tracePt t="13143" x="4337050" y="1865313"/>
          <p14:tracePt t="13152" x="4356100" y="1876425"/>
          <p14:tracePt t="13160" x="4376738" y="1885950"/>
          <p14:tracePt t="13169" x="4416425" y="1895475"/>
          <p14:tracePt t="13176" x="4446588" y="1906588"/>
          <p14:tracePt t="13181" x="4476750" y="1906588"/>
          <p14:tracePt t="13189" x="4518025" y="1906588"/>
          <p14:tracePt t="13197" x="4557713" y="1906588"/>
          <p14:tracePt t="13205" x="4618038" y="1916113"/>
          <p14:tracePt t="13213" x="4659313" y="1916113"/>
          <p14:tracePt t="13221" x="4689475" y="1916113"/>
          <p14:tracePt t="13229" x="4719638" y="1916113"/>
          <p14:tracePt t="13237" x="4779963" y="1916113"/>
          <p14:tracePt t="13245" x="4810125" y="1916113"/>
          <p14:tracePt t="13253" x="4849813" y="1916113"/>
          <p14:tracePt t="13261" x="4881563" y="1916113"/>
          <p14:tracePt t="13269" x="4921250" y="1916113"/>
          <p14:tracePt t="13277" x="4972050" y="1906588"/>
          <p14:tracePt t="13285" x="5011738" y="1906588"/>
          <p14:tracePt t="13295" x="5053013" y="1895475"/>
          <p14:tracePt t="13301" x="5113338" y="1885950"/>
          <p14:tracePt t="13311" x="5143500" y="1885950"/>
          <p14:tracePt t="13317" x="5183188" y="1876425"/>
          <p14:tracePt t="13327" x="5233988" y="1876425"/>
          <p14:tracePt t="13333" x="5273675" y="1855788"/>
          <p14:tracePt t="13343" x="5303838" y="1855788"/>
          <p14:tracePt t="13351" x="5324475" y="1855788"/>
          <p14:tracePt t="13359" x="5345113" y="1846263"/>
          <p14:tracePt t="13383" x="5354638" y="1846263"/>
          <p14:tracePt t="13588" x="5354638" y="1835150"/>
          <p14:tracePt t="13941" x="5364163" y="1835150"/>
          <p14:tracePt t="13949" x="5395913" y="1825625"/>
          <p14:tracePt t="13957" x="5426075" y="1816100"/>
          <p14:tracePt t="13965" x="5475288" y="1804988"/>
          <p14:tracePt t="13974" x="5586413" y="1754188"/>
          <p14:tracePt t="13983" x="5637213" y="1744663"/>
          <p14:tracePt t="13988" x="5788025" y="1714500"/>
          <p14:tracePt t="13998" x="5818188" y="1714500"/>
          <p14:tracePt t="14003" x="5859463" y="1714500"/>
          <p14:tracePt t="14013" x="5919788" y="1714500"/>
          <p14:tracePt t="14019" x="6010275" y="1714500"/>
          <p14:tracePt t="14027" x="6040438" y="1704975"/>
          <p14:tracePt t="14035" x="6100763" y="1693863"/>
          <p14:tracePt t="14043" x="6181725" y="1684338"/>
          <p14:tracePt t="14051" x="6211888" y="1674813"/>
          <p14:tracePt t="14059" x="6221413" y="1674813"/>
          <p14:tracePt t="14067" x="6221413" y="1663700"/>
          <p14:tracePt t="14075" x="6232525" y="1654175"/>
          <p14:tracePt t="14124" x="6232525" y="1644650"/>
          <p14:tracePt t="14140" x="6242050" y="1644650"/>
          <p14:tracePt t="14183" x="6242050" y="1633538"/>
          <p14:tracePt t="14357" x="6262688" y="1633538"/>
          <p14:tracePt t="14365" x="6272213" y="1633538"/>
          <p14:tracePt t="14373" x="6302375" y="1633538"/>
          <p14:tracePt t="14381" x="6362700" y="1633538"/>
          <p14:tracePt t="14389" x="6423025" y="1644650"/>
          <p14:tracePt t="14397" x="6524625" y="1644650"/>
          <p14:tracePt t="14405" x="6615113" y="1654175"/>
          <p14:tracePt t="14413" x="6675438" y="1663700"/>
          <p14:tracePt t="14422" x="6846888" y="1693863"/>
          <p14:tracePt t="14430" x="6967538" y="1714500"/>
          <p14:tracePt t="14438" x="7099300" y="1724025"/>
          <p14:tracePt t="14445" x="7210425" y="1744663"/>
          <p14:tracePt t="14456" x="7270750" y="1754188"/>
          <p14:tracePt t="14464" x="7372350" y="1754188"/>
          <p14:tracePt t="14472" x="7451725" y="1765300"/>
          <p14:tracePt t="14480" x="7532688" y="1784350"/>
          <p14:tracePt t="14488" x="7573963" y="1784350"/>
          <p14:tracePt t="14495" x="7583488" y="1784350"/>
          <p14:tracePt t="14513" x="7593013" y="1784350"/>
          <p14:tracePt t="14923" x="7593013" y="1816100"/>
          <p14:tracePt t="14931" x="7593013" y="1855788"/>
          <p14:tracePt t="14943" x="7593013" y="1865313"/>
          <p14:tracePt t="14946" x="7593013" y="1925638"/>
          <p14:tracePt t="14953" x="7604125" y="2027238"/>
          <p14:tracePt t="15283" x="7493000" y="2027238"/>
          <p14:tracePt t="15292" x="7442200" y="2027238"/>
          <p14:tracePt t="15301" x="7342188" y="2027238"/>
          <p14:tracePt t="15309" x="7270750" y="2036763"/>
          <p14:tracePt t="15317" x="7170738" y="2047875"/>
          <p14:tracePt t="15325" x="7038975" y="2066925"/>
          <p14:tracePt t="15342" x="6918325" y="2066925"/>
          <p14:tracePt t="15349" x="6716713" y="2087563"/>
          <p14:tracePt t="15357" x="6524625" y="2097088"/>
          <p14:tracePt t="15365" x="6161088" y="2097088"/>
          <p14:tracePt t="15373" x="5737225" y="2097088"/>
          <p14:tracePt t="15381" x="5465763" y="2097088"/>
          <p14:tracePt t="15389" x="4810125" y="2097088"/>
          <p14:tracePt t="15397" x="4648200" y="2097088"/>
          <p14:tracePt t="15406" x="4337050" y="2097088"/>
          <p14:tracePt t="15413" x="4225925" y="2097088"/>
          <p14:tracePt t="15422" x="3994150" y="2097088"/>
          <p14:tracePt t="15429" x="3871913" y="2117725"/>
          <p14:tracePt t="15437" x="3730625" y="2117725"/>
          <p14:tracePt t="15445" x="3670300" y="2117725"/>
          <p14:tracePt t="15453" x="3630613" y="2117725"/>
          <p14:tracePt t="15461" x="3600450" y="2117725"/>
          <p14:tracePt t="15469" x="3589338" y="2117725"/>
          <p14:tracePt t="15477" x="3579813" y="2117725"/>
          <p14:tracePt t="15485" x="3570288" y="2117725"/>
          <p14:tracePt t="15576" x="3559175" y="2117725"/>
          <p14:tracePt t="15583" x="3559175" y="2108200"/>
          <p14:tracePt t="15594" x="3540125" y="2108200"/>
          <p14:tracePt t="15600" x="3509963" y="2097088"/>
          <p14:tracePt t="15608" x="3498850" y="2097088"/>
          <p14:tracePt t="15616" x="3489325" y="2097088"/>
          <p14:tracePt t="15623" x="3468688" y="2097088"/>
          <p14:tracePt t="15632" x="3449638" y="2097088"/>
          <p14:tracePt t="15639" x="3417888" y="2097088"/>
          <p14:tracePt t="15647" x="3387725" y="2108200"/>
          <p14:tracePt t="15656" x="3368675" y="2117725"/>
          <p14:tracePt t="15663" x="3338513" y="2117725"/>
          <p14:tracePt t="15670" x="3308350" y="2127250"/>
          <p14:tracePt t="15678" x="3278188" y="2138363"/>
          <p14:tracePt t="15687" x="3246438" y="2147888"/>
          <p14:tracePt t="15695" x="3216275" y="2159000"/>
          <p14:tracePt t="15703" x="3176588" y="2168525"/>
          <p14:tracePt t="15711" x="3146425" y="2178050"/>
          <p14:tracePt t="15720" x="3116263" y="2189163"/>
          <p14:tracePt t="15727" x="3086100" y="2198688"/>
          <p14:tracePt t="15734" x="3044825" y="2219325"/>
          <p14:tracePt t="15743" x="2995613" y="2228850"/>
          <p14:tracePt t="15750" x="2965450" y="2249488"/>
          <p14:tracePt t="15759" x="2944813" y="2259013"/>
          <p14:tracePt t="15766" x="2924175" y="2279650"/>
          <p14:tracePt t="15775" x="2914650" y="2289175"/>
          <p14:tracePt t="15790" x="2903538" y="2298700"/>
          <p14:tracePt t="15833" x="2903538" y="2309813"/>
          <p14:tracePt t="15839" x="2894013" y="2309813"/>
          <p14:tracePt t="15881" x="2884488" y="2309813"/>
          <p14:tracePt t="15889" x="2873375" y="2309813"/>
          <p14:tracePt t="15904" x="2863850" y="2319338"/>
          <p14:tracePt t="15912" x="2843213" y="2319338"/>
          <p14:tracePt t="15921" x="2833688" y="2319338"/>
          <p14:tracePt t="15928" x="2824163" y="2319338"/>
          <p14:tracePt t="15936" x="2813050" y="2319338"/>
          <p14:tracePt t="15944" x="2803525" y="2319338"/>
          <p14:tracePt t="15952" x="2794000" y="2330450"/>
          <p14:tracePt t="15961" x="2782888" y="2330450"/>
          <p14:tracePt t="15969" x="2773363" y="2330450"/>
          <p14:tracePt t="15977" x="2763838" y="2339975"/>
          <p14:tracePt t="15985" x="2743200" y="2339975"/>
          <p14:tracePt t="15993" x="2713038" y="2349500"/>
          <p14:tracePt t="16003" x="2682875" y="2349500"/>
          <p14:tracePt t="16009" x="2641600" y="2360613"/>
          <p14:tracePt t="16016" x="2601913" y="2360613"/>
          <p14:tracePt t="16025" x="2571750" y="2370138"/>
          <p14:tracePt t="16033" x="2520950" y="2370138"/>
          <p14:tracePt t="16041" x="2481263" y="2379663"/>
          <p14:tracePt t="16049" x="2451100" y="2379663"/>
          <p14:tracePt t="16057" x="2409825" y="2379663"/>
          <p14:tracePt t="16064" x="2390775" y="2379663"/>
          <p14:tracePt t="16073" x="2379663" y="2390775"/>
          <p14:tracePt t="16089" x="2370138" y="2390775"/>
          <p14:tracePt t="16097" x="2359025" y="2390775"/>
          <p14:tracePt t="16205" x="2370138" y="2390775"/>
          <p14:tracePt t="16213" x="2370138" y="2379663"/>
          <p14:tracePt t="16230" x="2379663" y="2379663"/>
          <p14:tracePt t="16238" x="2390775" y="2370138"/>
          <p14:tracePt t="16243" x="2420938" y="2360613"/>
          <p14:tracePt t="16251" x="2439988" y="2349500"/>
          <p14:tracePt t="16259" x="2451100" y="2339975"/>
          <p14:tracePt t="16268" x="2490788" y="2330450"/>
          <p14:tracePt t="16275" x="2520950" y="2309813"/>
          <p14:tracePt t="16284" x="2551113" y="2298700"/>
          <p14:tracePt t="16291" x="2571750" y="2289175"/>
          <p14:tracePt t="16298" x="2601913" y="2289175"/>
          <p14:tracePt t="16306" x="2632075" y="2279650"/>
          <p14:tracePt t="16314" x="2671763" y="2268538"/>
          <p14:tracePt t="16322" x="2701925" y="2268538"/>
          <p14:tracePt t="16330" x="2732088" y="2259013"/>
          <p14:tracePt t="16338" x="2752725" y="2249488"/>
          <p14:tracePt t="16346" x="2773363" y="2249488"/>
          <p14:tracePt t="16354" x="2782888" y="2238375"/>
          <p14:tracePt t="16423" x="2794000" y="2238375"/>
          <p14:tracePt t="16703" x="2813050" y="2238375"/>
          <p14:tracePt t="16711" x="2843213" y="2238375"/>
          <p14:tracePt t="16720" x="2873375" y="2249488"/>
          <p14:tracePt t="16728" x="2903538" y="2249488"/>
          <p14:tracePt t="16736" x="2935288" y="2249488"/>
          <p14:tracePt t="16744" x="2995613" y="2249488"/>
          <p14:tracePt t="16752" x="3055938" y="2259013"/>
          <p14:tracePt t="16759" x="3086100" y="2259013"/>
          <p14:tracePt t="16766" x="3155950" y="2268538"/>
          <p14:tracePt t="16775" x="3227388" y="2268538"/>
          <p14:tracePt t="16785" x="3308350" y="2268538"/>
          <p14:tracePt t="16791" x="3348038" y="2268538"/>
          <p14:tracePt t="16800" x="3378200" y="2268538"/>
          <p14:tracePt t="16807" x="3408363" y="2268538"/>
          <p14:tracePt t="16817" x="3429000" y="2268538"/>
          <p14:tracePt t="16823" x="3438525" y="2268538"/>
          <p14:tracePt t="17405" x="3449638" y="2268538"/>
          <p14:tracePt t="17421" x="3459163" y="2279650"/>
          <p14:tracePt t="17429" x="3479800" y="2289175"/>
          <p14:tracePt t="17437" x="3509963" y="2289175"/>
          <p14:tracePt t="17443" x="3549650" y="2289175"/>
          <p14:tracePt t="17451" x="3600450" y="2298700"/>
          <p14:tracePt t="17459" x="3640138" y="2298700"/>
          <p14:tracePt t="17466" x="3700463" y="2298700"/>
          <p14:tracePt t="17474" x="3790950" y="2298700"/>
          <p14:tracePt t="17482" x="3852863" y="2298700"/>
          <p14:tracePt t="17490" x="3892550" y="2298700"/>
          <p14:tracePt t="17498" x="3932238" y="2298700"/>
          <p14:tracePt t="17506" x="3962400" y="2298700"/>
          <p14:tracePt t="17514" x="3973513" y="2298700"/>
          <p14:tracePt t="17522" x="3983038" y="2298700"/>
          <p14:tracePt t="17548" x="3994150" y="2298700"/>
          <p14:tracePt t="17597" x="4003675" y="2298700"/>
          <p14:tracePt t="17604" x="4013200" y="2298700"/>
          <p14:tracePt t="17620" x="4024313" y="2298700"/>
          <p14:tracePt t="17652" x="4024313" y="2289175"/>
          <p14:tracePt t="17799" x="4024313" y="2279650"/>
          <p14:tracePt t="17854" x="4024313" y="2268538"/>
          <p14:tracePt t="17865" x="4033838" y="2268538"/>
          <p14:tracePt t="17872" x="4054475" y="2249488"/>
          <p14:tracePt t="17882" x="4064000" y="2238375"/>
          <p14:tracePt t="17888" x="4084638" y="2219325"/>
          <p14:tracePt t="17895" x="4103688" y="2208213"/>
          <p14:tracePt t="17904" x="4133850" y="2198688"/>
          <p14:tracePt t="17910" x="4144963" y="2178050"/>
          <p14:tracePt t="17919" x="4165600" y="2168525"/>
          <p14:tracePt t="17926" x="4175125" y="2159000"/>
          <p14:tracePt t="17934" x="4195763" y="2147888"/>
          <p14:tracePt t="17950" x="4205288" y="2147888"/>
          <p14:tracePt t="18160" x="4214813" y="2147888"/>
          <p14:tracePt t="18192" x="4235450" y="2147888"/>
          <p14:tracePt t="18200" x="4256088" y="2147888"/>
          <p14:tracePt t="18208" x="4265613" y="2147888"/>
          <p14:tracePt t="18216" x="4295775" y="2147888"/>
          <p14:tracePt t="18224" x="4325938" y="2147888"/>
          <p14:tracePt t="18232" x="4356100" y="2147888"/>
          <p14:tracePt t="18240" x="4397375" y="2147888"/>
          <p14:tracePt t="18248" x="4487863" y="2168525"/>
          <p14:tracePt t="18257" x="4568825" y="2168525"/>
          <p14:tracePt t="18264" x="4638675" y="2168525"/>
          <p14:tracePt t="18272" x="4719638" y="2168525"/>
          <p14:tracePt t="18280" x="4810125" y="2168525"/>
          <p14:tracePt t="18288" x="4911725" y="2168525"/>
          <p14:tracePt t="18296" x="4981575" y="2168525"/>
          <p14:tracePt t="18304" x="5041900" y="2168525"/>
          <p14:tracePt t="18312" x="5072063" y="2168525"/>
          <p14:tracePt t="18320" x="5113338" y="2168525"/>
          <p14:tracePt t="18328" x="5143500" y="2168525"/>
          <p14:tracePt t="18336" x="5173663" y="2168525"/>
          <p14:tracePt t="18344" x="5192713" y="2168525"/>
          <p14:tracePt t="18352" x="5203825" y="2168525"/>
          <p14:tracePt t="18578" x="5203825" y="2159000"/>
          <p14:tracePt t="18830" x="5213350" y="2159000"/>
          <p14:tracePt t="18846" x="5224463" y="2159000"/>
          <p14:tracePt t="18855" x="5243513" y="2159000"/>
          <p14:tracePt t="18863" x="5264150" y="2159000"/>
          <p14:tracePt t="18871" x="5273675" y="2159000"/>
          <p14:tracePt t="18877" x="5294313" y="2168525"/>
          <p14:tracePt t="18885" x="5324475" y="2168525"/>
          <p14:tracePt t="18893" x="5354638" y="2178050"/>
          <p14:tracePt t="18901" x="5384800" y="2189163"/>
          <p14:tracePt t="18908" x="5414963" y="2189163"/>
          <p14:tracePt t="18916" x="5456238" y="2189163"/>
          <p14:tracePt t="18924" x="5495925" y="2198688"/>
          <p14:tracePt t="18932" x="5526088" y="2198688"/>
          <p14:tracePt t="18940" x="5567363" y="2198688"/>
          <p14:tracePt t="18948" x="5627688" y="2198688"/>
          <p14:tracePt t="18956" x="5657850" y="2198688"/>
          <p14:tracePt t="18964" x="5676900" y="2198688"/>
          <p14:tracePt t="18974" x="5697538" y="2198688"/>
          <p14:tracePt t="18980" x="5707063" y="2189163"/>
          <p14:tracePt t="18990" x="5718175" y="2189163"/>
          <p14:tracePt t="18996" x="5727700" y="2189163"/>
          <p14:tracePt t="19006" x="5737225" y="2178050"/>
          <p14:tracePt t="19014" x="5748338" y="2178050"/>
          <p14:tracePt t="19022" x="5748338" y="2168525"/>
          <p14:tracePt t="19038" x="5757863" y="2168525"/>
          <p14:tracePt t="19314" x="5757863" y="2159000"/>
          <p14:tracePt t="19345" x="5768975" y="2159000"/>
          <p14:tracePt t="19360" x="5778500" y="2159000"/>
          <p14:tracePt t="19368" x="5788025" y="2159000"/>
          <p14:tracePt t="19384" x="5799138" y="2159000"/>
          <p14:tracePt t="19392" x="5818188" y="2159000"/>
          <p14:tracePt t="19401" x="5848350" y="2159000"/>
          <p14:tracePt t="19408" x="5878513" y="2159000"/>
          <p14:tracePt t="19416" x="5919788" y="2159000"/>
          <p14:tracePt t="19424" x="5959475" y="2159000"/>
          <p14:tracePt t="19432" x="6000750" y="2159000"/>
          <p14:tracePt t="19440" x="6030913" y="2159000"/>
          <p14:tracePt t="19448" x="6061075" y="2159000"/>
          <p14:tracePt t="19456" x="6091238" y="2159000"/>
          <p14:tracePt t="19464" x="6111875" y="2159000"/>
          <p14:tracePt t="19472" x="6130925" y="2159000"/>
          <p14:tracePt t="19480" x="6151563" y="2159000"/>
          <p14:tracePt t="19488" x="6161088" y="2159000"/>
          <p14:tracePt t="19504" x="6172200" y="2159000"/>
          <p14:tracePt t="19512" x="6181725" y="2159000"/>
          <p14:tracePt t="19520" x="6181725" y="2147888"/>
          <p14:tracePt t="19571" x="6191250" y="2147888"/>
          <p14:tracePt t="19837" x="6202363" y="2147888"/>
          <p14:tracePt t="19862" x="6211888" y="2147888"/>
          <p14:tracePt t="19868" x="6232525" y="2147888"/>
          <p14:tracePt t="19877" x="6262688" y="2147888"/>
          <p14:tracePt t="19885" x="6292850" y="2147888"/>
          <p14:tracePt t="19893" x="6323013" y="2147888"/>
          <p14:tracePt t="19900" x="6362700" y="2147888"/>
          <p14:tracePt t="19908" x="6403975" y="2147888"/>
          <p14:tracePt t="19916" x="6443663" y="2147888"/>
          <p14:tracePt t="19924" x="6494463" y="2147888"/>
          <p14:tracePt t="19932" x="6503988" y="2147888"/>
          <p14:tracePt t="19940" x="6554788" y="2147888"/>
          <p14:tracePt t="19948" x="6594475" y="2147888"/>
          <p14:tracePt t="19956" x="6635750" y="2147888"/>
          <p14:tracePt t="19965" x="6675438" y="2147888"/>
          <p14:tracePt t="19972" x="6705600" y="2147888"/>
          <p14:tracePt t="19980" x="6735763" y="2147888"/>
          <p14:tracePt t="19988" x="6756400" y="2147888"/>
          <p14:tracePt t="20000" x="6777038" y="2147888"/>
          <p14:tracePt t="20020" x="6786563" y="2147888"/>
          <p14:tracePt t="20400" x="6807200" y="2147888"/>
          <p14:tracePt t="20408" x="6827838" y="2147888"/>
          <p14:tracePt t="20416" x="6858000" y="2147888"/>
          <p14:tracePt t="20424" x="6888163" y="2147888"/>
          <p14:tracePt t="20432" x="6927850" y="2147888"/>
          <p14:tracePt t="20440" x="6999288" y="2147888"/>
          <p14:tracePt t="20448" x="7059613" y="2147888"/>
          <p14:tracePt t="20456" x="7099300" y="2147888"/>
          <p14:tracePt t="20464" x="7159625" y="2147888"/>
          <p14:tracePt t="20472" x="7200900" y="2147888"/>
          <p14:tracePt t="20480" x="7300913" y="2147888"/>
          <p14:tracePt t="20488" x="7361238" y="2147888"/>
          <p14:tracePt t="20496" x="7381875" y="2147888"/>
          <p14:tracePt t="20504" x="7432675" y="2147888"/>
          <p14:tracePt t="20512" x="7462838" y="2147888"/>
          <p14:tracePt t="20520" x="7502525" y="2147888"/>
          <p14:tracePt t="20529" x="7532688" y="2147888"/>
          <p14:tracePt t="20536" x="7562850" y="2147888"/>
          <p14:tracePt t="20544" x="7613650" y="2147888"/>
          <p14:tracePt t="20552" x="7623175" y="2147888"/>
          <p14:tracePt t="20560" x="7634288" y="2147888"/>
          <p14:tracePt t="20568" x="7653338" y="2147888"/>
          <p14:tracePt t="20626" x="7664450" y="2147888"/>
          <p14:tracePt t="20842" x="7673975" y="2147888"/>
          <p14:tracePt t="20850" x="7694613" y="2147888"/>
          <p14:tracePt t="20858" x="7734300" y="2159000"/>
          <p14:tracePt t="20866" x="7785100" y="2168525"/>
          <p14:tracePt t="20874" x="7824788" y="2168525"/>
          <p14:tracePt t="20882" x="7866063" y="2168525"/>
          <p14:tracePt t="20890" x="7935913" y="2189163"/>
          <p14:tracePt t="20898" x="7996238" y="2189163"/>
          <p14:tracePt t="20930" x="8007350" y="2189163"/>
          <p14:tracePt t="20938" x="8037513" y="2189163"/>
          <p14:tracePt t="20949" x="8067675" y="2189163"/>
          <p14:tracePt t="21706" x="8088313" y="2189163"/>
          <p14:tracePt t="21715" x="8107363" y="2189163"/>
          <p14:tracePt t="21724" x="8167688" y="2178050"/>
          <p14:tracePt t="21729" x="8229600" y="2178050"/>
          <p14:tracePt t="21736" x="8320088" y="2178050"/>
          <p14:tracePt t="21745" x="8450263" y="2178050"/>
          <p14:tracePt t="21752" x="8551863" y="2178050"/>
          <p14:tracePt t="21761" x="8612188" y="2178050"/>
          <p14:tracePt t="21768" x="8702675" y="2189163"/>
          <p14:tracePt t="21776" x="8813800" y="2189163"/>
          <p14:tracePt t="21784" x="8874125" y="2189163"/>
          <p14:tracePt t="21792" x="8904288" y="2189163"/>
          <p14:tracePt t="21799" x="8913813" y="2189163"/>
          <p14:tracePt t="21807" x="8924925" y="2189163"/>
          <p14:tracePt t="21866" x="8934450" y="2189163"/>
          <p14:tracePt t="21889" x="8945563" y="2189163"/>
          <p14:tracePt t="21914" x="8955088" y="2189163"/>
          <p14:tracePt t="21921" x="8964613" y="2189163"/>
          <p14:tracePt t="21938" x="8975725" y="2189163"/>
          <p14:tracePt t="21994" x="8985250" y="2189163"/>
          <p14:tracePt t="22002" x="8994775" y="2189163"/>
          <p14:tracePt t="22010" x="9005888" y="2189163"/>
          <p14:tracePt t="22018" x="9015413" y="2189163"/>
          <p14:tracePt t="22026" x="9024938" y="2189163"/>
          <p14:tracePt t="22033" x="9036050" y="2189163"/>
          <p14:tracePt t="22042" x="9045575" y="2189163"/>
          <p14:tracePt t="22058" x="9055100" y="2189163"/>
          <p14:tracePt t="22066" x="9066213" y="2189163"/>
          <p14:tracePt t="22074" x="9075738" y="2189163"/>
          <p14:tracePt t="22081" x="9085263" y="2178050"/>
          <p14:tracePt t="22092" x="9096375" y="2178050"/>
          <p14:tracePt t="22097" x="9105900" y="2178050"/>
          <p14:tracePt t="22107" x="9105900" y="2168525"/>
          <p14:tracePt t="22116" x="9126538" y="2168525"/>
          <p14:tracePt t="22123" x="9147175" y="2159000"/>
          <p14:tracePt t="22131" x="9177338" y="2159000"/>
          <p14:tracePt t="22140" x="9196388" y="2147888"/>
          <p14:tracePt t="22147" x="9226550" y="2147888"/>
          <p14:tracePt t="22155" x="9267825" y="2147888"/>
          <p14:tracePt t="22164" x="9328150" y="2147888"/>
          <p14:tracePt t="22171" x="9367838" y="2147888"/>
          <p14:tracePt t="22180" x="9398000" y="2147888"/>
          <p14:tracePt t="22187" x="9428163" y="2147888"/>
          <p14:tracePt t="22196" x="9459913" y="2147888"/>
          <p14:tracePt t="22204" x="9490075" y="2138363"/>
          <p14:tracePt t="22212" x="9520238" y="2138363"/>
          <p14:tracePt t="22220" x="9550400" y="2138363"/>
          <p14:tracePt t="22228" x="9580563" y="2138363"/>
          <p14:tracePt t="22237" x="9599613" y="2138363"/>
          <p14:tracePt t="22244" x="9610725" y="2138363"/>
          <p14:tracePt t="22252" x="9620250" y="2138363"/>
          <p14:tracePt t="22260" x="9640888" y="2138363"/>
          <p14:tracePt t="22267" x="9661525" y="2147888"/>
          <p14:tracePt t="22276" x="9671050" y="2159000"/>
          <p14:tracePt t="22292" x="9680575" y="2159000"/>
          <p14:tracePt t="22299" x="9691688" y="2168525"/>
          <p14:tracePt t="22316" x="9701213" y="2168525"/>
          <p14:tracePt t="22609" x="9710738" y="2168525"/>
          <p14:tracePt t="22655" x="9721850" y="2168525"/>
          <p14:tracePt t="22722" x="9721850" y="2178050"/>
          <p14:tracePt t="22834" x="9731375" y="2178050"/>
          <p14:tracePt t="22842" x="9752013" y="2168525"/>
          <p14:tracePt t="22852" x="9771063" y="2168525"/>
          <p14:tracePt t="22858" x="9801225" y="2159000"/>
          <p14:tracePt t="22868" x="9832975" y="2159000"/>
          <p14:tracePt t="22872" x="9863138" y="2147888"/>
          <p14:tracePt t="22880" x="9893300" y="2147888"/>
          <p14:tracePt t="22888" x="9923463" y="2147888"/>
          <p14:tracePt t="22896" x="9963150" y="2138363"/>
          <p14:tracePt t="22904" x="10004425" y="2138363"/>
          <p14:tracePt t="22912" x="10034588" y="2138363"/>
          <p14:tracePt t="22920" x="10064750" y="2138363"/>
          <p14:tracePt t="22928" x="10083800" y="2138363"/>
          <p14:tracePt t="22936" x="10113963" y="2127250"/>
          <p14:tracePt t="22944" x="10134600" y="2127250"/>
          <p14:tracePt t="22954" x="10164763" y="2127250"/>
          <p14:tracePt t="22962" x="10185400" y="2127250"/>
          <p14:tracePt t="22970" x="10194925" y="2127250"/>
          <p14:tracePt t="22978" x="10206038" y="2127250"/>
          <p14:tracePt t="22986" x="10215563" y="2127250"/>
          <p14:tracePt t="22994" x="10225088" y="2127250"/>
          <p14:tracePt t="23496" x="10236200" y="2127250"/>
          <p14:tracePt t="23512" x="10255250" y="2138363"/>
          <p14:tracePt t="23519" x="10275888" y="2159000"/>
          <p14:tracePt t="23527" x="10306050" y="2178050"/>
          <p14:tracePt t="23535" x="10326688" y="2198688"/>
          <p14:tracePt t="23543" x="10356850" y="2219325"/>
          <p14:tracePt t="23550" x="10377488" y="2238375"/>
          <p14:tracePt t="23558" x="10407650" y="2238375"/>
          <p14:tracePt t="23566" x="10417175" y="2249488"/>
          <p14:tracePt t="23574" x="10426700" y="2259013"/>
          <p14:tracePt t="23581" x="10447338" y="2268538"/>
          <p14:tracePt t="23590" x="10467975" y="2268538"/>
          <p14:tracePt t="23598" x="10467975" y="2279650"/>
          <p14:tracePt t="23606" x="10498138" y="2279650"/>
          <p14:tracePt t="23615" x="10507663" y="2279650"/>
          <p14:tracePt t="23622" x="10528300" y="2279650"/>
          <p14:tracePt t="23631" x="10537825" y="2279650"/>
          <p14:tracePt t="23638" x="10558463" y="2279650"/>
          <p14:tracePt t="23648" x="10579100" y="2279650"/>
          <p14:tracePt t="23654" x="10598150" y="2279650"/>
          <p14:tracePt t="23662" x="10609263" y="2279650"/>
          <p14:tracePt t="23670" x="10618788" y="2279650"/>
          <p14:tracePt t="23678" x="10648950" y="2279650"/>
          <p14:tracePt t="23686" x="10669588" y="2279650"/>
          <p14:tracePt t="23694" x="10699750" y="2279650"/>
          <p14:tracePt t="23702" x="10720388" y="2268538"/>
          <p14:tracePt t="23710" x="10750550" y="2259013"/>
          <p14:tracePt t="23718" x="10769600" y="2249488"/>
          <p14:tracePt t="23726" x="10790238" y="2249488"/>
          <p14:tracePt t="23734" x="10790238" y="2238375"/>
          <p14:tracePt t="23742" x="10810875" y="2228850"/>
          <p14:tracePt t="23750" x="10820400" y="2208213"/>
          <p14:tracePt t="23758" x="10829925" y="2198688"/>
          <p14:tracePt t="23766" x="10829925" y="2189163"/>
          <p14:tracePt t="23774" x="10841038" y="2189163"/>
          <p14:tracePt t="23790" x="10841038" y="2178050"/>
          <p14:tracePt t="25049" x="10810875" y="2178050"/>
          <p14:tracePt t="25058" x="10760075" y="2198688"/>
          <p14:tracePt t="25067" x="10669588" y="2228850"/>
          <p14:tracePt t="25075" x="10567988" y="2259013"/>
          <p14:tracePt t="25081" x="10467975" y="2268538"/>
          <p14:tracePt t="25089" x="10315575" y="2279650"/>
          <p14:tracePt t="25095" x="10053638" y="2298700"/>
          <p14:tracePt t="25103" x="9863138" y="2319338"/>
          <p14:tracePt t="25111" x="9680575" y="2330450"/>
          <p14:tracePt t="25119" x="9307513" y="2330450"/>
          <p14:tracePt t="25127" x="8621713" y="2330450"/>
          <p14:tracePt t="25135" x="7977188" y="2330450"/>
          <p14:tracePt t="25143" x="7653338" y="2349500"/>
          <p14:tracePt t="25151" x="7038975" y="2349500"/>
          <p14:tracePt t="25159" x="6615113" y="2379663"/>
          <p14:tracePt t="25167" x="6221413" y="2379663"/>
          <p14:tracePt t="25175" x="5908675" y="2400300"/>
          <p14:tracePt t="25183" x="5718175" y="2400300"/>
          <p14:tracePt t="25193" x="5556250" y="2400300"/>
          <p14:tracePt t="25199" x="5414963" y="2409825"/>
          <p14:tracePt t="25209" x="5345113" y="2409825"/>
          <p14:tracePt t="25217" x="5303838" y="2409825"/>
          <p14:tracePt t="25225" x="5294313" y="2409825"/>
          <p14:tracePt t="25233" x="5273675" y="2409825"/>
          <p14:tracePt t="25241" x="5264150" y="2409825"/>
          <p14:tracePt t="25249" x="5254625" y="2409825"/>
          <p14:tracePt t="25257" x="5243513" y="2409825"/>
          <p14:tracePt t="25265" x="5233988" y="2409825"/>
          <p14:tracePt t="25273" x="5213350" y="2420938"/>
          <p14:tracePt t="25289" x="5183188" y="2439988"/>
          <p14:tracePt t="25298" x="5122863" y="2439988"/>
          <p14:tracePt t="25304" x="5062538" y="2439988"/>
          <p14:tracePt t="25313" x="4991100" y="2451100"/>
          <p14:tracePt t="25321" x="4930775" y="2451100"/>
          <p14:tracePt t="25329" x="4819650" y="2451100"/>
          <p14:tracePt t="25338" x="4719638" y="2451100"/>
          <p14:tracePt t="25345" x="4608513" y="2460625"/>
          <p14:tracePt t="25353" x="4548188" y="2460625"/>
          <p14:tracePt t="25361" x="4457700" y="2460625"/>
          <p14:tracePt t="25369" x="4356100" y="2481263"/>
          <p14:tracePt t="25377" x="4325938" y="2481263"/>
          <p14:tracePt t="25385" x="4235450" y="2490788"/>
          <p14:tracePt t="25393" x="4195763" y="2501900"/>
          <p14:tracePt t="25401" x="4114800" y="2501900"/>
          <p14:tracePt t="25409" x="4064000" y="2501900"/>
          <p14:tracePt t="25417" x="4003675" y="2501900"/>
          <p14:tracePt t="25425" x="3883025" y="2520950"/>
          <p14:tracePt t="25433" x="3802063" y="2532063"/>
          <p14:tracePt t="25441" x="3760788" y="2532063"/>
          <p14:tracePt t="25449" x="3690938" y="2541588"/>
          <p14:tracePt t="25457" x="3609975" y="2571750"/>
          <p14:tracePt t="25467" x="3529013" y="2581275"/>
          <p14:tracePt t="25473" x="3449638" y="2592388"/>
          <p14:tracePt t="25483" x="3378200" y="2592388"/>
          <p14:tracePt t="25489" x="3236913" y="2611438"/>
          <p14:tracePt t="25499" x="3206750" y="2611438"/>
          <p14:tracePt t="25505" x="3155950" y="2611438"/>
          <p14:tracePt t="25515" x="3116263" y="2622550"/>
          <p14:tracePt t="25523" x="3065463" y="2622550"/>
          <p14:tracePt t="25531" x="3035300" y="2622550"/>
          <p14:tracePt t="25547" x="3025775" y="2622550"/>
          <p14:tracePt t="25555" x="3014663" y="2622550"/>
          <p14:tracePt t="25563" x="3005138" y="2622550"/>
          <p14:tracePt t="25571" x="2995613" y="2622550"/>
          <p14:tracePt t="25579" x="2984500" y="2622550"/>
          <p14:tracePt t="25586" x="2965450" y="2622550"/>
          <p14:tracePt t="25595" x="2935288" y="2622550"/>
          <p14:tracePt t="25603" x="2894013" y="2622550"/>
          <p14:tracePt t="25611" x="2854325" y="2622550"/>
          <p14:tracePt t="25620" x="2794000" y="2622550"/>
          <p14:tracePt t="25627" x="2732088" y="2622550"/>
          <p14:tracePt t="25636" x="2692400" y="2622550"/>
          <p14:tracePt t="25643" x="2662238" y="2622550"/>
          <p14:tracePt t="25651" x="2601913" y="2622550"/>
          <p14:tracePt t="25659" x="2560638" y="2622550"/>
          <p14:tracePt t="25667" x="2530475" y="2622550"/>
          <p14:tracePt t="25675" x="2500313" y="2622550"/>
          <p14:tracePt t="25683" x="2470150" y="2622550"/>
          <p14:tracePt t="25691" x="2451100" y="2622550"/>
          <p14:tracePt t="25699" x="2420938" y="2622550"/>
          <p14:tracePt t="25707" x="2409825" y="2622550"/>
          <p14:tracePt t="25715" x="2379663" y="2622550"/>
          <p14:tracePt t="25723" x="2339975" y="2622550"/>
          <p14:tracePt t="25731" x="2309813" y="2622550"/>
          <p14:tracePt t="25739" x="2259013" y="2622550"/>
          <p14:tracePt t="25747" x="2228850" y="2622550"/>
          <p14:tracePt t="25755" x="2219325" y="2622550"/>
          <p14:tracePt t="25763" x="2178050" y="2622550"/>
          <p14:tracePt t="25773" x="2168525" y="2622550"/>
          <p14:tracePt t="25781" x="2147888" y="2622550"/>
          <p14:tracePt t="25789" x="2138363" y="2622550"/>
          <p14:tracePt t="25795" x="2127250" y="2622550"/>
          <p14:tracePt t="25821" x="2127250" y="2611438"/>
          <p14:tracePt t="25829" x="2117725" y="2611438"/>
          <p14:tracePt t="25837" x="2108200" y="2611438"/>
          <p14:tracePt t="25869" x="2108200" y="2601913"/>
          <p14:tracePt t="25965" x="2108200" y="2592388"/>
          <p14:tracePt t="25973" x="2117725" y="2592388"/>
          <p14:tracePt t="25981" x="2127250" y="2592388"/>
          <p14:tracePt t="25989" x="2147888" y="2581275"/>
          <p14:tracePt t="25997" x="2168525" y="2581275"/>
          <p14:tracePt t="26005" x="2198688" y="2571750"/>
          <p14:tracePt t="26013" x="2228850" y="2571750"/>
          <p14:tracePt t="26021" x="2259013" y="2571750"/>
          <p14:tracePt t="26029" x="2289175" y="2562225"/>
          <p14:tracePt t="26037" x="2309813" y="2562225"/>
          <p14:tracePt t="26045" x="2349500" y="2562225"/>
          <p14:tracePt t="26053" x="2379663" y="2551113"/>
          <p14:tracePt t="26063" x="2400300" y="2551113"/>
          <p14:tracePt t="26071" x="2409825" y="2551113"/>
          <p14:tracePt t="26079" x="2409825" y="2541588"/>
          <p14:tracePt t="27255" x="2409825" y="2551113"/>
          <p14:tracePt t="27321" x="2409825" y="2562225"/>
          <p14:tracePt t="27337" x="2409825" y="2571750"/>
          <p14:tracePt t="27346" x="2409825" y="2581275"/>
          <p14:tracePt t="27362" x="2400300" y="2592388"/>
          <p14:tracePt t="27368" x="2400300" y="2601913"/>
          <p14:tracePt t="27376" x="2400300" y="2622550"/>
          <p14:tracePt t="27383" x="2390775" y="2632075"/>
          <p14:tracePt t="27399" x="2379663" y="2641600"/>
          <p14:tracePt t="27407" x="2379663" y="2662238"/>
          <p14:tracePt t="27416" x="2379663" y="2673350"/>
          <p14:tracePt t="27432" x="2370138" y="2692400"/>
          <p14:tracePt t="27441" x="2359025" y="2713038"/>
          <p14:tracePt t="27448" x="2349500" y="2722563"/>
          <p14:tracePt t="27457" x="2339975" y="2733675"/>
          <p14:tracePt t="27463" x="2328863" y="2743200"/>
          <p14:tracePt t="27473" x="2309813" y="2752725"/>
          <p14:tracePt t="27482" x="2309813" y="2773363"/>
          <p14:tracePt t="27489" x="2289175" y="2794000"/>
          <p14:tracePt t="27498" x="2279650" y="2794000"/>
          <p14:tracePt t="27505" x="2268538" y="2803525"/>
          <p14:tracePt t="27513" x="2259013" y="2813050"/>
          <p14:tracePt t="27521" x="2238375" y="2824163"/>
          <p14:tracePt t="27529" x="2238375" y="2833688"/>
          <p14:tracePt t="27537" x="2219325" y="2844800"/>
          <p14:tracePt t="27545" x="2198688" y="2863850"/>
          <p14:tracePt t="27553" x="2178050" y="2874963"/>
          <p14:tracePt t="27561" x="2168525" y="2884488"/>
          <p14:tracePt t="27569" x="2147888" y="2894013"/>
          <p14:tracePt t="27577" x="2117725" y="2905125"/>
          <p14:tracePt t="27585" x="2087563" y="2914650"/>
          <p14:tracePt t="27593" x="2066925" y="2924175"/>
          <p14:tracePt t="27601" x="2036763" y="2944813"/>
          <p14:tracePt t="27610" x="2016125" y="2954338"/>
          <p14:tracePt t="27617" x="1985963" y="2965450"/>
          <p14:tracePt t="27633" x="1976438" y="2974975"/>
          <p14:tracePt t="27657" x="1966913" y="2974975"/>
          <p14:tracePt t="27813" x="1976438" y="2974975"/>
          <p14:tracePt t="27828" x="1985963" y="2974975"/>
          <p14:tracePt t="27837" x="2006600" y="2974975"/>
          <p14:tracePt t="27851" x="2036763" y="2974975"/>
          <p14:tracePt t="27859" x="2066925" y="2965450"/>
          <p14:tracePt t="27867" x="2078038" y="2965450"/>
          <p14:tracePt t="27876" x="2108200" y="2965450"/>
          <p14:tracePt t="27883" x="2147888" y="2965450"/>
          <p14:tracePt t="27892" x="2219325" y="2954338"/>
          <p14:tracePt t="27899" x="2279650" y="2954338"/>
          <p14:tracePt t="27907" x="2359025" y="2944813"/>
          <p14:tracePt t="27915" x="2420938" y="2944813"/>
          <p14:tracePt t="27923" x="2470150" y="2944813"/>
          <p14:tracePt t="27931" x="2490788" y="2935288"/>
          <p14:tracePt t="27939" x="2560638" y="2914650"/>
          <p14:tracePt t="27947" x="2622550" y="2914650"/>
          <p14:tracePt t="27955" x="2652713" y="2914650"/>
          <p14:tracePt t="27963" x="2682875" y="2905125"/>
          <p14:tracePt t="27971" x="2692400" y="2905125"/>
          <p14:tracePt t="28271" x="2692400" y="2894013"/>
          <p14:tracePt t="28393" x="2701925" y="2894013"/>
          <p14:tracePt t="28401" x="2722563" y="2894013"/>
          <p14:tracePt t="28408" x="2732088" y="2894013"/>
          <p14:tracePt t="28416" x="2763838" y="2894013"/>
          <p14:tracePt t="28424" x="2794000" y="2894013"/>
          <p14:tracePt t="28431" x="2843213" y="2894013"/>
          <p14:tracePt t="28441" x="2884488" y="2894013"/>
          <p14:tracePt t="28447" x="2954338" y="2894013"/>
          <p14:tracePt t="28457" x="2995613" y="2894013"/>
          <p14:tracePt t="28463" x="3035300" y="2894013"/>
          <p14:tracePt t="28472" x="3125788" y="2894013"/>
          <p14:tracePt t="28479" x="3186113" y="2894013"/>
          <p14:tracePt t="28488" x="3216275" y="2894013"/>
          <p14:tracePt t="28495" x="3257550" y="2894013"/>
          <p14:tracePt t="28504" x="3287713" y="2905125"/>
          <p14:tracePt t="28510" x="3317875" y="2905125"/>
          <p14:tracePt t="28519" x="3338513" y="2905125"/>
          <p14:tracePt t="28527" x="3348038" y="2905125"/>
          <p14:tracePt t="28551" x="3357563" y="2905125"/>
          <p14:tracePt t="28957" x="3368675" y="2905125"/>
          <p14:tracePt t="28964" x="3398838" y="2905125"/>
          <p14:tracePt t="28971" x="3438525" y="2905125"/>
          <p14:tracePt t="28980" x="3489325" y="2905125"/>
          <p14:tracePt t="28987" x="3570288" y="2914650"/>
          <p14:tracePt t="29004" x="3741738" y="2914650"/>
          <p14:tracePt t="29010" x="3871913" y="2935288"/>
          <p14:tracePt t="29019" x="3932238" y="2935288"/>
          <p14:tracePt t="29026" x="4043363" y="2935288"/>
          <p14:tracePt t="29035" x="4094163" y="2935288"/>
          <p14:tracePt t="29042" x="4175125" y="2944813"/>
          <p14:tracePt t="29050" x="4205288" y="2944813"/>
          <p14:tracePt t="29058" x="4275138" y="2944813"/>
          <p14:tracePt t="29066" x="4356100" y="2944813"/>
          <p14:tracePt t="29074" x="4397375" y="2944813"/>
          <p14:tracePt t="29082" x="4427538" y="2944813"/>
          <p14:tracePt t="29091" x="4457700" y="2944813"/>
          <p14:tracePt t="29098" x="4467225" y="2944813"/>
          <p14:tracePt t="29107" x="4476750" y="2944813"/>
          <p14:tracePt t="29707" x="4487863" y="2944813"/>
          <p14:tracePt t="29795" x="4518025" y="2944813"/>
          <p14:tracePt t="29801" x="4557713" y="2944813"/>
          <p14:tracePt t="29809" x="4618038" y="2944813"/>
          <p14:tracePt t="29816" x="4689475" y="2944813"/>
          <p14:tracePt t="29825" x="4810125" y="2944813"/>
          <p14:tracePt t="29833" x="4921250" y="2944813"/>
          <p14:tracePt t="29841" x="5053013" y="2944813"/>
          <p14:tracePt t="29849" x="5183188" y="2965450"/>
          <p14:tracePt t="29857" x="5303838" y="2965450"/>
          <p14:tracePt t="29866" x="5414963" y="2974975"/>
          <p14:tracePt t="29873" x="5505450" y="2974975"/>
          <p14:tracePt t="29882" x="5607050" y="2974975"/>
          <p14:tracePt t="29889" x="5676900" y="2974975"/>
          <p14:tracePt t="29897" x="5737225" y="2974975"/>
          <p14:tracePt t="29905" x="5757863" y="2974975"/>
          <p14:tracePt t="29913" x="5778500" y="2974975"/>
          <p14:tracePt t="29921" x="5788025" y="2974975"/>
          <p14:tracePt t="30243" x="5788025" y="2965450"/>
          <p14:tracePt t="30251" x="5788025" y="2954338"/>
          <p14:tracePt t="30259" x="5788025" y="2944813"/>
          <p14:tracePt t="30267" x="5799138" y="2935288"/>
          <p14:tracePt t="30275" x="5799138" y="2924175"/>
          <p14:tracePt t="30282" x="5799138" y="2914650"/>
          <p14:tracePt t="30290" x="5808663" y="2905125"/>
          <p14:tracePt t="30300" x="5808663" y="2894013"/>
          <p14:tracePt t="30308" x="5808663" y="2884488"/>
          <p14:tracePt t="30316" x="5818188" y="2874963"/>
          <p14:tracePt t="30324" x="5829300" y="2854325"/>
          <p14:tracePt t="30332" x="5829300" y="2844800"/>
          <p14:tracePt t="30356" x="5829300" y="2833688"/>
          <p14:tracePt t="30364" x="5838825" y="2833688"/>
          <p14:tracePt t="30388" x="5838825" y="2824163"/>
          <p14:tracePt t="30695" x="5848350" y="2824163"/>
          <p14:tracePt t="30710" x="5868988" y="2824163"/>
          <p14:tracePt t="30718" x="5889625" y="2824163"/>
          <p14:tracePt t="30727" x="5919788" y="2824163"/>
          <p14:tracePt t="30734" x="5970588" y="2824163"/>
          <p14:tracePt t="30742" x="6000750" y="2833688"/>
          <p14:tracePt t="30750" x="6070600" y="2833688"/>
          <p14:tracePt t="30758" x="6191250" y="2833688"/>
          <p14:tracePt t="30766" x="6221413" y="2833688"/>
          <p14:tracePt t="30774" x="6332538" y="2833688"/>
          <p14:tracePt t="30782" x="6392863" y="2833688"/>
          <p14:tracePt t="30790" x="6423025" y="2833688"/>
          <p14:tracePt t="30798" x="6484938" y="2833688"/>
          <p14:tracePt t="30806" x="6554788" y="2833688"/>
          <p14:tracePt t="30814" x="6584950" y="2833688"/>
          <p14:tracePt t="30822" x="6615113" y="2833688"/>
          <p14:tracePt t="30830" x="6645275" y="2833688"/>
          <p14:tracePt t="30838" x="6665913" y="2833688"/>
          <p14:tracePt t="31242" x="6665913" y="2824163"/>
          <p14:tracePt t="31583" x="6675438" y="2824163"/>
          <p14:tracePt t="31592" x="6686550" y="2824163"/>
          <p14:tracePt t="31598" x="6705600" y="2824163"/>
          <p14:tracePt t="31606" x="6735763" y="2824163"/>
          <p14:tracePt t="31613" x="6765925" y="2833688"/>
          <p14:tracePt t="31621" x="6816725" y="2833688"/>
          <p14:tracePt t="31628" x="6858000" y="2833688"/>
          <p14:tracePt t="31636" x="6918325" y="2844800"/>
          <p14:tracePt t="31644" x="6988175" y="2844800"/>
          <p14:tracePt t="31652" x="7069138" y="2844800"/>
          <p14:tracePt t="31660" x="7119938" y="2844800"/>
          <p14:tracePt t="31668" x="7150100" y="2844800"/>
          <p14:tracePt t="31676" x="7200900" y="2844800"/>
          <p14:tracePt t="31684" x="7231063" y="2844800"/>
          <p14:tracePt t="31700" x="7240588" y="2844800"/>
          <p14:tracePt t="31976" x="7250113" y="2844800"/>
          <p14:tracePt t="32082" x="7270750" y="2844800"/>
          <p14:tracePt t="32089" x="7291388" y="2844800"/>
          <p14:tracePt t="32101" x="7321550" y="2833688"/>
          <p14:tracePt t="32106" x="7391400" y="2833688"/>
          <p14:tracePt t="32113" x="7451725" y="2813050"/>
          <p14:tracePt t="32121" x="7532688" y="2803525"/>
          <p14:tracePt t="32129" x="7604125" y="2803525"/>
          <p14:tracePt t="32138" x="7683500" y="2803525"/>
          <p14:tracePt t="32145" x="7775575" y="2803525"/>
          <p14:tracePt t="32153" x="7815263" y="2803525"/>
          <p14:tracePt t="32161" x="7875588" y="2803525"/>
          <p14:tracePt t="32168" x="7935913" y="2803525"/>
          <p14:tracePt t="32176" x="7966075" y="2803525"/>
          <p14:tracePt t="32184" x="7986713" y="2803525"/>
          <p14:tracePt t="32412" x="7996238" y="2794000"/>
          <p14:tracePt t="32421" x="8016875" y="2794000"/>
          <p14:tracePt t="32429" x="8047038" y="2794000"/>
          <p14:tracePt t="32437" x="8077200" y="2782888"/>
          <p14:tracePt t="32443" x="8107363" y="2782888"/>
          <p14:tracePt t="32451" x="8148638" y="2773363"/>
          <p14:tracePt t="32459" x="8188325" y="2773363"/>
          <p14:tracePt t="32467" x="8229600" y="2763838"/>
          <p14:tracePt t="32474" x="8248650" y="2763838"/>
          <p14:tracePt t="32482" x="8259763" y="2763838"/>
          <p14:tracePt t="32490" x="8269288" y="2763838"/>
          <p14:tracePt t="32506" x="8278813" y="2763838"/>
          <p14:tracePt t="32873" x="8269288" y="2763838"/>
          <p14:tracePt t="32896" x="8259763" y="2763838"/>
          <p14:tracePt t="32921" x="8248650" y="2763838"/>
          <p14:tracePt t="32928" x="8239125" y="2763838"/>
          <p14:tracePt t="32935" x="8218488" y="2773363"/>
          <p14:tracePt t="32952" x="8208963" y="2773363"/>
          <p14:tracePt t="32959" x="8197850" y="2773363"/>
          <p14:tracePt t="32968" x="8188325" y="2773363"/>
          <p14:tracePt t="32975" x="8158163" y="2773363"/>
          <p14:tracePt t="32984" x="8128000" y="2773363"/>
          <p14:tracePt t="32991" x="8058150" y="2773363"/>
          <p14:tracePt t="33006" x="8016875" y="2773363"/>
          <p14:tracePt t="33008" x="7886700" y="2773363"/>
          <p14:tracePt t="33015" x="7824788" y="2773363"/>
          <p14:tracePt t="33023" x="7643813" y="2773363"/>
          <p14:tracePt t="33031" x="7432675" y="2773363"/>
          <p14:tracePt t="33038" x="7270750" y="2773363"/>
          <p14:tracePt t="33046" x="6958013" y="2773363"/>
          <p14:tracePt t="33054" x="6765925" y="2773363"/>
          <p14:tracePt t="33062" x="6584950" y="2782888"/>
          <p14:tracePt t="33070" x="6323013" y="2803525"/>
          <p14:tracePt t="33078" x="6161088" y="2833688"/>
          <p14:tracePt t="33086" x="5929313" y="2874963"/>
          <p14:tracePt t="33094" x="5737225" y="2884488"/>
          <p14:tracePt t="33102" x="5627688" y="2914650"/>
          <p14:tracePt t="33112" x="5546725" y="2924175"/>
          <p14:tracePt t="33118" x="5445125" y="2954338"/>
          <p14:tracePt t="33128" x="5364163" y="2965450"/>
          <p14:tracePt t="33136" x="5284788" y="2995613"/>
          <p14:tracePt t="33144" x="5183188" y="3016250"/>
          <p14:tracePt t="33152" x="5083175" y="3035300"/>
          <p14:tracePt t="33160" x="5032375" y="3035300"/>
          <p14:tracePt t="33168" x="4930775" y="3065463"/>
          <p14:tracePt t="33176" x="4849813" y="3076575"/>
          <p14:tracePt t="33184" x="4749800" y="3106738"/>
          <p14:tracePt t="33192" x="4638675" y="3106738"/>
          <p14:tracePt t="33200" x="4508500" y="3125788"/>
          <p14:tracePt t="33208" x="4367213" y="3136900"/>
          <p14:tracePt t="33216" x="4256088" y="3136900"/>
          <p14:tracePt t="33224" x="4084638" y="3155950"/>
          <p14:tracePt t="33232" x="3922713" y="3155950"/>
          <p14:tracePt t="33240" x="3862388" y="3155950"/>
          <p14:tracePt t="33248" x="3711575" y="3155950"/>
          <p14:tracePt t="33256" x="3630613" y="3155950"/>
          <p14:tracePt t="33265" x="3600450" y="3155950"/>
          <p14:tracePt t="33272" x="3498850" y="3155950"/>
          <p14:tracePt t="33281" x="3408363" y="3155950"/>
          <p14:tracePt t="33288" x="3327400" y="3155950"/>
          <p14:tracePt t="33296" x="3317875" y="3155950"/>
          <p14:tracePt t="33304" x="3236913" y="3155950"/>
          <p14:tracePt t="33312" x="3167063" y="3155950"/>
          <p14:tracePt t="33320" x="3086100" y="3155950"/>
          <p14:tracePt t="33328" x="3014663" y="3155950"/>
          <p14:tracePt t="33336" x="2914650" y="3155950"/>
          <p14:tracePt t="33344" x="2873375" y="3155950"/>
          <p14:tracePt t="33352" x="2803525" y="3155950"/>
          <p14:tracePt t="33360" x="2743200" y="3155950"/>
          <p14:tracePt t="33368" x="2722563" y="3155950"/>
          <p14:tracePt t="33376" x="2671763" y="3155950"/>
          <p14:tracePt t="33386" x="2632075" y="3155950"/>
          <p14:tracePt t="33392" x="2601913" y="3155950"/>
          <p14:tracePt t="33402" x="2571750" y="3155950"/>
          <p14:tracePt t="33408" x="2520950" y="3155950"/>
          <p14:tracePt t="33418" x="2481263" y="3155950"/>
          <p14:tracePt t="33426" x="2451100" y="3155950"/>
          <p14:tracePt t="33434" x="2420938" y="3155950"/>
          <p14:tracePt t="33442" x="2390775" y="3155950"/>
          <p14:tracePt t="33450" x="2379663" y="3155950"/>
          <p14:tracePt t="33458" x="2359025" y="3155950"/>
          <p14:tracePt t="33466" x="2328863" y="3155950"/>
          <p14:tracePt t="33474" x="2298700" y="3155950"/>
          <p14:tracePt t="33482" x="2279650" y="3155950"/>
          <p14:tracePt t="33490" x="2259013" y="3167063"/>
          <p14:tracePt t="33498" x="2249488" y="3167063"/>
          <p14:tracePt t="33506" x="2238375" y="3167063"/>
          <p14:tracePt t="33513" x="2228850" y="3167063"/>
          <p14:tracePt t="33522" x="2219325" y="3176588"/>
          <p14:tracePt t="33530" x="2198688" y="3176588"/>
          <p14:tracePt t="33538" x="2178050" y="3176588"/>
          <p14:tracePt t="33546" x="2168525" y="3176588"/>
          <p14:tracePt t="33554" x="2147888" y="3176588"/>
          <p14:tracePt t="33563" x="2117725" y="3187700"/>
          <p14:tracePt t="33570" x="2087563" y="3206750"/>
          <p14:tracePt t="33578" x="2057400" y="3217863"/>
          <p14:tracePt t="33586" x="2016125" y="3227388"/>
          <p14:tracePt t="33593" x="1966913" y="3227388"/>
          <p14:tracePt t="33602" x="1906588" y="3236913"/>
          <p14:tracePt t="33609" x="1855788" y="3248025"/>
          <p14:tracePt t="33618" x="1814513" y="3257550"/>
          <p14:tracePt t="33626" x="1784350" y="3267075"/>
          <p14:tracePt t="33634" x="1754188" y="3267075"/>
          <p14:tracePt t="33642" x="1724025" y="3267075"/>
          <p14:tracePt t="33650" x="1704975" y="3267075"/>
          <p14:tracePt t="33657" x="1704975" y="3278188"/>
          <p14:tracePt t="33666" x="1684338" y="3278188"/>
          <p14:tracePt t="33674" x="1673225" y="3278188"/>
          <p14:tracePt t="33682" x="1663700" y="3278188"/>
          <p14:tracePt t="33692" x="1654175" y="3278188"/>
          <p14:tracePt t="33708" x="1654175" y="3287713"/>
          <p14:tracePt t="33716" x="1633538" y="3287713"/>
          <p14:tracePt t="33724" x="1624013" y="3287713"/>
          <p14:tracePt t="33732" x="1612900" y="3287713"/>
          <p14:tracePt t="33910" x="1673225" y="3278188"/>
          <p14:tracePt t="33918" x="1714500" y="3267075"/>
          <p14:tracePt t="33926" x="1765300" y="3257550"/>
          <p14:tracePt t="33933" x="1844675" y="3248025"/>
          <p14:tracePt t="33940" x="1916113" y="3236913"/>
          <p14:tracePt t="33948" x="2016125" y="3217863"/>
          <p14:tracePt t="33958" x="2097088" y="3206750"/>
          <p14:tracePt t="33964" x="2157413" y="3206750"/>
          <p14:tracePt t="33974" x="2228850" y="3197225"/>
          <p14:tracePt t="33982" x="2309813" y="3197225"/>
          <p14:tracePt t="33996" x="2390775" y="3176588"/>
          <p14:tracePt t="33998" x="2451100" y="3176588"/>
          <p14:tracePt t="34006" x="2460625" y="3176588"/>
          <p14:tracePt t="34014" x="2490788" y="3176588"/>
          <p14:tracePt t="34021" x="2511425" y="3167063"/>
          <p14:tracePt t="34030" x="2520950" y="3167063"/>
          <p14:tracePt t="34918" x="2530475" y="3167063"/>
          <p14:tracePt t="34925" x="2541588" y="3167063"/>
          <p14:tracePt t="34937" x="2560638" y="3167063"/>
          <p14:tracePt t="34951" x="2581275" y="3167063"/>
          <p14:tracePt t="34965" x="2592388" y="3167063"/>
          <p14:tracePt t="34974" x="2601913" y="3167063"/>
          <p14:tracePt t="34989" x="2611438" y="3167063"/>
          <p14:tracePt t="34998" x="2632075" y="3167063"/>
          <p14:tracePt t="35004" x="2641600" y="3167063"/>
          <p14:tracePt t="35028" x="2652713" y="3167063"/>
          <p14:tracePt t="35044" x="2662238" y="3167063"/>
          <p14:tracePt t="35209" x="2671763" y="3167063"/>
          <p14:tracePt t="35216" x="2682875" y="3167063"/>
          <p14:tracePt t="35223" x="2692400" y="3167063"/>
          <p14:tracePt t="35230" x="2722563" y="3155950"/>
          <p14:tracePt t="35239" x="2752725" y="3155950"/>
          <p14:tracePt t="35246" x="2803525" y="3155950"/>
          <p14:tracePt t="35256" x="2833688" y="3155950"/>
          <p14:tracePt t="35262" x="2884488" y="3155950"/>
          <p14:tracePt t="35270" x="2924175" y="3155950"/>
          <p14:tracePt t="35279" x="2954338" y="3155950"/>
          <p14:tracePt t="35286" x="3005138" y="3155950"/>
          <p14:tracePt t="35294" x="3035300" y="3155950"/>
          <p14:tracePt t="35302" x="3044825" y="3155950"/>
          <p14:tracePt t="35334" x="3055938" y="3155950"/>
          <p14:tracePt t="35554" x="3065463" y="3155950"/>
          <p14:tracePt t="35560" x="3074988" y="3155950"/>
          <p14:tracePt t="35568" x="3086100" y="3155950"/>
          <p14:tracePt t="35584" x="3095625" y="3155950"/>
          <p14:tracePt t="35591" x="3116263" y="3155950"/>
          <p14:tracePt t="35599" x="3125788" y="3167063"/>
          <p14:tracePt t="35615" x="3136900" y="3167063"/>
          <p14:tracePt t="35639" x="3146425" y="3167063"/>
          <p14:tracePt t="35739" x="3155950" y="3167063"/>
          <p14:tracePt t="35811" x="3167063" y="3167063"/>
          <p14:tracePt t="35859" x="3186113" y="3167063"/>
          <p14:tracePt t="35867" x="3206750" y="3167063"/>
          <p14:tracePt t="35875" x="3227388" y="3167063"/>
          <p14:tracePt t="35883" x="3257550" y="3167063"/>
          <p14:tracePt t="35890" x="3287713" y="3167063"/>
          <p14:tracePt t="35898" x="3297238" y="3167063"/>
          <p14:tracePt t="35906" x="3348038" y="3167063"/>
          <p14:tracePt t="35914" x="3387725" y="3167063"/>
          <p14:tracePt t="35922" x="3429000" y="3167063"/>
          <p14:tracePt t="35932" x="3468688" y="3167063"/>
          <p14:tracePt t="35938" x="3509963" y="3167063"/>
          <p14:tracePt t="35948" x="3540125" y="3167063"/>
          <p14:tracePt t="35954" x="3559175" y="3167063"/>
          <p14:tracePt t="35964" x="3589338" y="3167063"/>
          <p14:tracePt t="35970" x="3609975" y="3167063"/>
          <p14:tracePt t="35980" x="3630613" y="3167063"/>
          <p14:tracePt t="35988" x="3640138" y="3167063"/>
          <p14:tracePt t="36005" x="3660775" y="3167063"/>
          <p14:tracePt t="36012" x="3660775" y="3155950"/>
          <p14:tracePt t="36020" x="3670300" y="3155950"/>
          <p14:tracePt t="36247" x="3681413" y="3155950"/>
          <p14:tracePt t="36272" x="3690938" y="3155950"/>
          <p14:tracePt t="36278" x="3700463" y="3155950"/>
          <p14:tracePt t="36286" x="3711575" y="3155950"/>
          <p14:tracePt t="36294" x="3721100" y="3155950"/>
          <p14:tracePt t="36302" x="3741738" y="3155950"/>
          <p14:tracePt t="36309" x="3751263" y="3155950"/>
          <p14:tracePt t="36317" x="3760788" y="3155950"/>
          <p14:tracePt t="36325" x="3771900" y="3155950"/>
          <p14:tracePt t="36349" x="3781425" y="3155950"/>
          <p14:tracePt t="36752" x="3781425" y="3167063"/>
          <p14:tracePt t="37091" x="3790950" y="3167063"/>
          <p14:tracePt t="37099" x="3811588" y="3167063"/>
          <p14:tracePt t="37107" x="3832225" y="3167063"/>
          <p14:tracePt t="37115" x="3862388" y="3167063"/>
          <p14:tracePt t="37123" x="3892550" y="3167063"/>
          <p14:tracePt t="37131" x="3932238" y="3155950"/>
          <p14:tracePt t="37139" x="4013200" y="3155950"/>
          <p14:tracePt t="37147" x="4064000" y="3155950"/>
          <p14:tracePt t="37155" x="4144963" y="3155950"/>
          <p14:tracePt t="37163" x="4205288" y="3155950"/>
          <p14:tracePt t="37171" x="4295775" y="3155950"/>
          <p14:tracePt t="37179" x="4376738" y="3155950"/>
          <p14:tracePt t="37187" x="4427538" y="3155950"/>
          <p14:tracePt t="37195" x="4476750" y="3155950"/>
          <p14:tracePt t="37204" x="4518025" y="3155950"/>
          <p14:tracePt t="37212" x="4538663" y="3155950"/>
          <p14:tracePt t="37219" x="4548188" y="3155950"/>
          <p14:tracePt t="37235" x="4557713" y="3155950"/>
          <p14:tracePt t="37561" x="4568825" y="3155950"/>
          <p14:tracePt t="37568" x="4587875" y="3155950"/>
          <p14:tracePt t="37579" x="4618038" y="3155950"/>
          <p14:tracePt t="37583" x="4648200" y="3155950"/>
          <p14:tracePt t="37594" x="4678363" y="3155950"/>
          <p14:tracePt t="37597" x="4729163" y="3155950"/>
          <p14:tracePt t="37606" x="4789488" y="3155950"/>
          <p14:tracePt t="37614" x="4870450" y="3167063"/>
          <p14:tracePt t="37622" x="4972050" y="3187700"/>
          <p14:tracePt t="37629" x="5032375" y="3197225"/>
          <p14:tracePt t="37637" x="5092700" y="3197225"/>
          <p14:tracePt t="37647" x="5132388" y="3197225"/>
          <p14:tracePt t="37653" x="5162550" y="3197225"/>
          <p14:tracePt t="37663" x="5192713" y="3197225"/>
          <p14:tracePt t="37669" x="5203825" y="3197225"/>
          <p14:tracePt t="37687" x="5213350" y="3197225"/>
          <p14:tracePt t="37855" x="5224463" y="3197225"/>
          <p14:tracePt t="37879" x="5243513" y="3187700"/>
          <p14:tracePt t="37887" x="5254625" y="3187700"/>
          <p14:tracePt t="37895" x="5284788" y="3187700"/>
          <p14:tracePt t="37903" x="5334000" y="3176588"/>
          <p14:tracePt t="37911" x="5395913" y="3176588"/>
          <p14:tracePt t="37921" x="5414963" y="3176588"/>
          <p14:tracePt t="37927" x="5475288" y="3176588"/>
          <p14:tracePt t="37937" x="5556250" y="3176588"/>
          <p14:tracePt t="37943" x="5627688" y="3176588"/>
          <p14:tracePt t="37953" x="5727700" y="3176588"/>
          <p14:tracePt t="37961" x="5778500" y="3176588"/>
          <p14:tracePt t="37969" x="5829300" y="3176588"/>
          <p14:tracePt t="37977" x="5868988" y="3176588"/>
          <p14:tracePt t="37985" x="5889625" y="3176588"/>
          <p14:tracePt t="37993" x="5899150" y="3176588"/>
          <p14:tracePt t="38163" x="5899150" y="3167063"/>
          <p14:tracePt t="38823" x="5908675" y="3176588"/>
          <p14:tracePt t="38831" x="5929313" y="3176588"/>
          <p14:tracePt t="38839" x="5959475" y="3187700"/>
          <p14:tracePt t="38847" x="6019800" y="3206750"/>
          <p14:tracePt t="38855" x="6080125" y="3227388"/>
          <p14:tracePt t="38863" x="6161088" y="3236913"/>
          <p14:tracePt t="38871" x="6242050" y="3248025"/>
          <p14:tracePt t="38879" x="6313488" y="3248025"/>
          <p14:tracePt t="38886" x="6413500" y="3267075"/>
          <p14:tracePt t="38895" x="6473825" y="3267075"/>
          <p14:tracePt t="38903" x="6515100" y="3278188"/>
          <p14:tracePt t="38911" x="6575425" y="3278188"/>
          <p14:tracePt t="38919" x="6645275" y="3278188"/>
          <p14:tracePt t="38927" x="6675438" y="3278188"/>
          <p14:tracePt t="38936" x="6705600" y="3278188"/>
          <p14:tracePt t="38943" x="6716713" y="3278188"/>
          <p14:tracePt t="38951" x="6726238" y="3278188"/>
          <p14:tracePt t="38959" x="6735763" y="3278188"/>
          <p14:tracePt t="39459" x="6746875" y="3278188"/>
          <p14:tracePt t="39467" x="6756400" y="3278188"/>
          <p14:tracePt t="39475" x="6786563" y="3278188"/>
          <p14:tracePt t="39482" x="6807200" y="3278188"/>
          <p14:tracePt t="39491" x="6846888" y="3278188"/>
          <p14:tracePt t="39500" x="6877050" y="3278188"/>
          <p14:tracePt t="39507" x="6907213" y="3278188"/>
          <p14:tracePt t="39515" x="6999288" y="3278188"/>
          <p14:tracePt t="39523" x="7038975" y="3278188"/>
          <p14:tracePt t="39531" x="7138988" y="3278188"/>
          <p14:tracePt t="39539" x="7219950" y="3278188"/>
          <p14:tracePt t="39548" x="7270750" y="3278188"/>
          <p14:tracePt t="39555" x="7331075" y="3278188"/>
          <p14:tracePt t="39563" x="7432675" y="3278188"/>
          <p14:tracePt t="39571" x="7523163" y="3278188"/>
          <p14:tracePt t="39579" x="7583488" y="3278188"/>
          <p14:tracePt t="39587" x="7643813" y="3278188"/>
          <p14:tracePt t="39595" x="7683500" y="3278188"/>
          <p14:tracePt t="39603" x="7715250" y="3278188"/>
          <p14:tracePt t="39611" x="7745413" y="3278188"/>
          <p14:tracePt t="39619" x="7775575" y="3278188"/>
          <p14:tracePt t="39629" x="7785100" y="3278188"/>
          <p14:tracePt t="40103" x="7794625" y="3278188"/>
          <p14:tracePt t="40111" x="7824788" y="3278188"/>
          <p14:tracePt t="40119" x="7866063" y="3278188"/>
          <p14:tracePt t="40127" x="7935913" y="3278188"/>
          <p14:tracePt t="40135" x="8016875" y="3278188"/>
          <p14:tracePt t="40143" x="8097838" y="3257550"/>
          <p14:tracePt t="40151" x="8167688" y="3257550"/>
          <p14:tracePt t="40159" x="8269288" y="3257550"/>
          <p14:tracePt t="40167" x="8339138" y="3257550"/>
          <p14:tracePt t="40175" x="8401050" y="3257550"/>
          <p14:tracePt t="40185" x="8431213" y="3257550"/>
          <p14:tracePt t="40191" x="8450263" y="3257550"/>
          <p14:tracePt t="40201" x="8461375" y="3257550"/>
          <p14:tracePt t="40209" x="8461375" y="3248025"/>
          <p14:tracePt t="40225" x="8470900" y="3248025"/>
          <p14:tracePt t="40233" x="8510588" y="3248025"/>
          <p14:tracePt t="40240" x="8531225" y="3236913"/>
          <p14:tracePt t="40249" x="8561388" y="3227388"/>
          <p14:tracePt t="40257" x="8582025" y="3227388"/>
          <p14:tracePt t="40265" x="8602663" y="3217863"/>
          <p14:tracePt t="40273" x="8612188" y="3217863"/>
          <p14:tracePt t="40281" x="8642350" y="3217863"/>
          <p14:tracePt t="40288" x="8651875" y="3206750"/>
          <p14:tracePt t="40297" x="8662988" y="3206750"/>
          <p14:tracePt t="40305" x="8672513" y="3206750"/>
          <p14:tracePt t="40467" x="8682038" y="3206750"/>
          <p14:tracePt t="40473" x="8693150" y="3206750"/>
          <p14:tracePt t="40483" x="8723313" y="3206750"/>
          <p14:tracePt t="40488" x="8774113" y="3206750"/>
          <p14:tracePt t="40498" x="8813800" y="3206750"/>
          <p14:tracePt t="40504" x="8864600" y="3206750"/>
          <p14:tracePt t="40514" x="8945563" y="3206750"/>
          <p14:tracePt t="40523" x="8985250" y="3206750"/>
          <p14:tracePt t="40531" x="9045575" y="3206750"/>
          <p14:tracePt t="40539" x="9096375" y="3206750"/>
          <p14:tracePt t="40546" x="9156700" y="3206750"/>
          <p14:tracePt t="40554" x="9196388" y="3206750"/>
          <p14:tracePt t="40563" x="9217025" y="3206750"/>
          <p14:tracePt t="40571" x="9256713" y="3206750"/>
          <p14:tracePt t="40579" x="9348788" y="3197225"/>
          <p14:tracePt t="40587" x="9409113" y="3197225"/>
          <p14:tracePt t="40595" x="9478963" y="3197225"/>
          <p14:tracePt t="40603" x="9509125" y="3197225"/>
          <p14:tracePt t="40611" x="9590088" y="3197225"/>
          <p14:tracePt t="40618" x="9640888" y="3197225"/>
          <p14:tracePt t="40627" x="9691688" y="3197225"/>
          <p14:tracePt t="40635" x="9731375" y="3197225"/>
          <p14:tracePt t="40644" x="9752013" y="3197225"/>
          <p14:tracePt t="40651" x="9771063" y="3197225"/>
          <p14:tracePt t="40659" x="9801225" y="3197225"/>
          <p14:tracePt t="40667" x="9821863" y="3197225"/>
          <p14:tracePt t="40675" x="9832975" y="3197225"/>
          <p14:tracePt t="40683" x="9842500" y="3197225"/>
          <p14:tracePt t="40690" x="9852025" y="3197225"/>
          <p14:tracePt t="41361" x="9863138" y="3197225"/>
          <p14:tracePt t="41369" x="9893300" y="3197225"/>
          <p14:tracePt t="41376" x="9932988" y="3197225"/>
          <p14:tracePt t="41385" x="9972675" y="3197225"/>
          <p14:tracePt t="41393" x="10023475" y="3197225"/>
          <p14:tracePt t="41400" x="10074275" y="3176588"/>
          <p14:tracePt t="41409" x="10113963" y="3176588"/>
          <p14:tracePt t="41416" x="10175875" y="3176588"/>
          <p14:tracePt t="41425" x="10255250" y="3176588"/>
          <p14:tracePt t="41432" x="10296525" y="3176588"/>
          <p14:tracePt t="41441" x="10326688" y="3176588"/>
          <p14:tracePt t="41448" x="10356850" y="3176588"/>
          <p14:tracePt t="41457" x="10387013" y="3176588"/>
          <p14:tracePt t="41465" x="10417175" y="3176588"/>
          <p14:tracePt t="41473" x="10447338" y="3176588"/>
          <p14:tracePt t="41480" x="10467975" y="3176588"/>
          <p14:tracePt t="41490" x="10477500" y="3176588"/>
          <p14:tracePt t="41496" x="10487025" y="3176588"/>
          <p14:tracePt t="41505" x="10507663" y="3176588"/>
          <p14:tracePt t="41512" x="10518775" y="3176588"/>
          <p14:tracePt t="41528" x="10537825" y="3176588"/>
          <p14:tracePt t="41552" x="10548938" y="3176588"/>
          <p14:tracePt t="41602" x="10558463" y="3176588"/>
          <p14:tracePt t="41624" x="10567988" y="3176588"/>
          <p14:tracePt t="41659" x="10579100" y="3176588"/>
          <p14:tracePt t="41667" x="10588625" y="3176588"/>
          <p14:tracePt t="41674" x="10618788" y="3176588"/>
          <p14:tracePt t="41682" x="10628313" y="3176588"/>
          <p14:tracePt t="41691" x="10679113" y="3176588"/>
          <p14:tracePt t="41698" x="10720388" y="3176588"/>
          <p14:tracePt t="41707" x="10769600" y="3176588"/>
          <p14:tracePt t="41714" x="10790238" y="3176588"/>
          <p14:tracePt t="41722" x="10850563" y="3187700"/>
          <p14:tracePt t="41730" x="10891838" y="3187700"/>
          <p14:tracePt t="41738" x="10922000" y="3187700"/>
          <p14:tracePt t="41746" x="10952163" y="3187700"/>
          <p14:tracePt t="41755" x="10961688" y="3187700"/>
          <p14:tracePt t="41762" x="10982325" y="3187700"/>
          <p14:tracePt t="41819" x="10991850" y="3187700"/>
          <p14:tracePt t="41842" x="11001375" y="3187700"/>
          <p14:tracePt t="41858" x="11012488" y="3187700"/>
          <p14:tracePt t="41882" x="11022013" y="3187700"/>
          <p14:tracePt t="41924" x="11031538" y="3187700"/>
          <p14:tracePt t="41932" x="11042650" y="3187700"/>
          <p14:tracePt t="41940" x="11063288" y="3187700"/>
          <p14:tracePt t="41956" x="11072813" y="3187700"/>
          <p14:tracePt t="41972" x="11082338" y="3187700"/>
          <p14:tracePt t="41980" x="11093450" y="3187700"/>
          <p14:tracePt t="41988" x="11102975" y="3187700"/>
          <p14:tracePt t="41996" x="11112500" y="3187700"/>
          <p14:tracePt t="42006" x="11133138" y="3187700"/>
          <p14:tracePt t="42012" x="11142663" y="3187700"/>
          <p14:tracePt t="42020" x="11172825" y="3187700"/>
          <p14:tracePt t="42029" x="11183938" y="3187700"/>
          <p14:tracePt t="42037" x="11202988" y="3187700"/>
          <p14:tracePt t="42044" x="11234738" y="3187700"/>
          <p14:tracePt t="42053" x="11253788" y="3197225"/>
          <p14:tracePt t="42060" x="11274425" y="3197225"/>
          <p14:tracePt t="42068" x="11295063" y="3197225"/>
          <p14:tracePt t="42084" x="11304588" y="3197225"/>
          <p14:tracePt t="42092" x="11314113" y="3197225"/>
          <p14:tracePt t="42100" x="11325225" y="3197225"/>
          <p14:tracePt t="42108" x="11334750" y="3197225"/>
          <p14:tracePt t="42132" x="11344275" y="3197225"/>
          <p14:tracePt t="42335" x="11344275" y="3206750"/>
          <p14:tracePt t="42351" x="11334750" y="3206750"/>
          <p14:tracePt t="42358" x="11314113" y="3206750"/>
          <p14:tracePt t="42366" x="11295063" y="3206750"/>
          <p14:tracePt t="42374" x="11283950" y="3206750"/>
          <p14:tracePt t="42382" x="11253788" y="3206750"/>
          <p14:tracePt t="42390" x="11202988" y="3206750"/>
          <p14:tracePt t="42398" x="11163300" y="3206750"/>
          <p14:tracePt t="42406" x="11133138" y="3206750"/>
          <p14:tracePt t="42414" x="11063288" y="3206750"/>
          <p14:tracePt t="42422" x="10991850" y="3206750"/>
          <p14:tracePt t="42430" x="10860088" y="3206750"/>
          <p14:tracePt t="42438" x="10720388" y="3206750"/>
          <p14:tracePt t="42446" x="10639425" y="3187700"/>
          <p14:tracePt t="42456" x="10407650" y="3155950"/>
          <p14:tracePt t="42464" x="10215563" y="3136900"/>
          <p14:tracePt t="42472" x="10083800" y="3106738"/>
          <p14:tracePt t="42478" x="9701213" y="3025775"/>
          <p14:tracePt t="42488" x="9388475" y="2944813"/>
          <p14:tracePt t="42494" x="9005888" y="2833688"/>
          <p14:tracePt t="42504" x="8632825" y="2743200"/>
          <p14:tracePt t="42512" x="8218488" y="2682875"/>
          <p14:tracePt t="42520" x="7805738" y="2581275"/>
          <p14:tracePt t="42528" x="7300913" y="2439988"/>
          <p14:tracePt t="42536" x="7078663" y="2379663"/>
          <p14:tracePt t="42544" x="6777038" y="2298700"/>
          <p14:tracePt t="42552" x="6575425" y="2238375"/>
          <p14:tracePt t="42560" x="6121400" y="2117725"/>
          <p14:tracePt t="42568" x="5940425" y="2057400"/>
          <p14:tracePt t="42576" x="5667375" y="1955800"/>
          <p14:tracePt t="42584" x="5345113" y="1835150"/>
          <p14:tracePt t="42592" x="5062538" y="1735138"/>
          <p14:tracePt t="42600" x="4860925" y="1644650"/>
          <p14:tracePt t="42608" x="4740275" y="1603375"/>
          <p14:tracePt t="42617" x="4659313" y="1582738"/>
          <p14:tracePt t="42624" x="4538663" y="1552575"/>
          <p14:tracePt t="42632" x="4476750" y="1533525"/>
          <p14:tracePt t="42640" x="4397375" y="1503363"/>
          <p14:tracePt t="42648" x="4356100" y="1503363"/>
          <p14:tracePt t="42656" x="4337050" y="1492250"/>
          <p14:tracePt t="42664" x="4305300" y="1482725"/>
          <p14:tracePt t="42672" x="4256088" y="1462088"/>
          <p14:tracePt t="42680" x="4244975" y="1452563"/>
          <p14:tracePt t="42688" x="4225925" y="1441450"/>
          <p14:tracePt t="42696" x="4195763" y="1431925"/>
          <p14:tracePt t="42704" x="4165600" y="1422400"/>
          <p14:tracePt t="42712" x="4133850" y="1411288"/>
          <p14:tracePt t="42720" x="4073525" y="1401763"/>
          <p14:tracePt t="42728" x="4024313" y="1392238"/>
          <p14:tracePt t="42736" x="3962400" y="1381125"/>
          <p14:tracePt t="42744" x="3902075" y="1371600"/>
          <p14:tracePt t="42754" x="3841750" y="1350963"/>
          <p14:tracePt t="42762" x="3781425" y="1341438"/>
          <p14:tracePt t="42770" x="3741738" y="1331913"/>
          <p14:tracePt t="42778" x="3640138" y="1301750"/>
          <p14:tracePt t="42786" x="3579813" y="1290638"/>
          <p14:tracePt t="42794" x="3479800" y="1260475"/>
          <p14:tracePt t="42802" x="3417888" y="1260475"/>
          <p14:tracePt t="42810" x="3387725" y="1250950"/>
          <p14:tracePt t="42818" x="3287713" y="1230313"/>
          <p14:tracePt t="42826" x="3227388" y="1209675"/>
          <p14:tracePt t="42834" x="3055938" y="1179513"/>
          <p14:tracePt t="42842" x="2974975" y="1169988"/>
          <p14:tracePt t="42850" x="2873375" y="1160463"/>
          <p14:tracePt t="42858" x="2743200" y="1130300"/>
          <p14:tracePt t="42866" x="2682875" y="1109663"/>
          <p14:tracePt t="42874" x="2601913" y="1098550"/>
          <p14:tracePt t="42906" x="2581275" y="1098550"/>
          <p14:tracePt t="42914" x="2490788" y="1058863"/>
          <p14:tracePt t="42922" x="2409825" y="1038225"/>
          <p14:tracePt t="42930" x="2328863" y="989013"/>
          <p14:tracePt t="42938" x="2187575" y="947738"/>
          <p14:tracePt t="42946" x="2078038" y="908050"/>
          <p14:tracePt t="42954" x="1985963" y="857250"/>
          <p14:tracePt t="42962" x="1925638" y="827088"/>
          <p14:tracePt t="42970" x="1844675" y="776288"/>
          <p14:tracePt t="42978" x="1795463" y="746125"/>
          <p14:tracePt t="42986" x="1724025" y="685800"/>
          <p14:tracePt t="43001" x="1673225" y="625475"/>
          <p14:tracePt t="43002" x="1582738" y="544513"/>
          <p14:tracePt t="43012" x="1552575" y="514350"/>
          <p14:tracePt t="43018" x="1533525" y="493713"/>
          <p14:tracePt t="43028" x="1482725" y="454025"/>
          <p14:tracePt t="43034" x="1422400" y="412750"/>
          <p14:tracePt t="43044" x="1350963" y="342900"/>
          <p14:tracePt t="43052" x="1281113" y="303213"/>
          <p14:tracePt t="43060" x="1230313" y="261938"/>
          <p14:tracePt t="43068" x="1169988" y="241300"/>
          <p14:tracePt t="43076" x="1119188" y="201613"/>
          <p14:tracePt t="43084" x="1058863" y="161925"/>
          <p14:tracePt t="43092" x="1008063" y="141288"/>
          <p14:tracePt t="43100" x="938213" y="101600"/>
          <p14:tracePt t="43108" x="896938" y="69850"/>
          <p14:tracePt t="43116" x="827088" y="50800"/>
          <p14:tracePt t="43124" x="785813" y="9525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7817391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5.3.3 CNN을</a:t>
            </a:r>
            <a:r>
              <a:rPr lang="en-US" altLang="ko-KR"/>
              <a:t> </a:t>
            </a:r>
            <a:r>
              <a:rPr lang="ko-KR" altLang="en-US"/>
              <a:t>깊게 쌓는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7817391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>
                <a:latin typeface="맑은 고딕"/>
              </a:rPr>
              <a:t>이번 예제에 쓰이는 </a:t>
            </a:r>
            <a:r>
              <a:rPr lang="en-US" altLang="ko-KR" dirty="0" err="1">
                <a:latin typeface="맑은 고딕"/>
              </a:rPr>
              <a:t>ResNet</a:t>
            </a:r>
            <a:r>
              <a:rPr lang="ko-KR" altLang="en-US" dirty="0">
                <a:latin typeface="맑은 고딕"/>
              </a:rPr>
              <a:t> 모델입니다</a:t>
            </a:r>
            <a:r>
              <a:rPr lang="en-US" altLang="ko-KR" dirty="0">
                <a:latin typeface="맑은 고딕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26992" y="0"/>
            <a:ext cx="376500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77B4EC-4139-4F9B-A2FD-F0A193D42870}"/>
              </a:ext>
            </a:extLst>
          </p:cNvPr>
          <p:cNvSpPr txBox="1"/>
          <p:nvPr/>
        </p:nvSpPr>
        <p:spPr>
          <a:xfrm>
            <a:off x="1625480" y="1992957"/>
            <a:ext cx="4076116" cy="193899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(</a:t>
            </a:r>
            <a:r>
              <a:rPr lang="ko-KR" altLang="en-US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자율학습</a:t>
            </a:r>
            <a:r>
              <a:rPr lang="en-US" altLang="ko-KR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)</a:t>
            </a:r>
          </a:p>
          <a:p>
            <a:endParaRPr lang="en-US" altLang="ko-KR" sz="20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r>
              <a:rPr lang="en-US" altLang="ko-KR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CIFAR10 </a:t>
            </a:r>
            <a:r>
              <a:rPr lang="ko-KR" altLang="en-US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데이터셋에 대해 </a:t>
            </a:r>
            <a:r>
              <a:rPr lang="en-US" altLang="ko-KR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DNN </a:t>
            </a:r>
            <a:r>
              <a:rPr lang="ko-KR" altLang="en-US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모델로 학습시켜보고</a:t>
            </a:r>
            <a:endParaRPr lang="en-US" altLang="ko-KR" sz="20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CNN</a:t>
            </a:r>
            <a:r>
              <a:rPr lang="ko-KR" altLang="en-US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 모델로 학습시켜보고 </a:t>
            </a:r>
            <a:endParaRPr lang="en-US" altLang="ko-KR" sz="20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ResNet</a:t>
            </a:r>
            <a:r>
              <a:rPr lang="ko-KR" altLang="en-US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의 결과와 비교해 보세요</a:t>
            </a:r>
            <a:r>
              <a:rPr lang="en-US" altLang="ko-KR" sz="2000" dirty="0">
                <a:latin typeface="a펜고딕L" panose="02020600000000000000" pitchFamily="18" charset="-127"/>
                <a:ea typeface="a펜고딕L" panose="02020600000000000000" pitchFamily="18" charset="-127"/>
              </a:rPr>
              <a:t>!</a:t>
            </a:r>
            <a:endParaRPr lang="ko-KR" altLang="en-US" sz="20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A6BDBF6-CC3D-4399-8E74-2038DE680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87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7" x="4184650" y="584200"/>
          <p14:tracePt t="349" x="4175125" y="584200"/>
          <p14:tracePt t="357" x="4154488" y="584200"/>
          <p14:tracePt t="365" x="4133850" y="584200"/>
          <p14:tracePt t="373" x="4124325" y="604838"/>
          <p14:tracePt t="380" x="4103688" y="615950"/>
          <p14:tracePt t="389" x="4073525" y="615950"/>
          <p14:tracePt t="397" x="4064000" y="635000"/>
          <p14:tracePt t="405" x="4024313" y="646113"/>
          <p14:tracePt t="414" x="3973513" y="685800"/>
          <p14:tracePt t="421" x="3871913" y="746125"/>
          <p14:tracePt t="430" x="3790950" y="787400"/>
          <p14:tracePt t="437" x="3741738" y="806450"/>
          <p14:tracePt t="445" x="3540125" y="908050"/>
          <p14:tracePt t="453" x="3417888" y="968375"/>
          <p14:tracePt t="461" x="3297238" y="1019175"/>
          <p14:tracePt t="469" x="3125788" y="1098550"/>
          <p14:tracePt t="477" x="2984500" y="1160463"/>
          <p14:tracePt t="487" x="2782888" y="1239838"/>
          <p14:tracePt t="493" x="2632075" y="1301750"/>
          <p14:tracePt t="503" x="2490788" y="1362075"/>
          <p14:tracePt t="509" x="2339975" y="1441450"/>
          <p14:tracePt t="519" x="2238375" y="1482725"/>
          <p14:tracePt t="525" x="2187575" y="1492250"/>
          <p14:tracePt t="535" x="2097088" y="1522413"/>
          <p14:tracePt t="543" x="2066925" y="1533525"/>
          <p14:tracePt t="551" x="2016125" y="1552575"/>
          <p14:tracePt t="559" x="1976438" y="1552575"/>
          <p14:tracePt t="567" x="1955800" y="1563688"/>
          <p14:tracePt t="575" x="1936750" y="1563688"/>
          <p14:tracePt t="584" x="1925638" y="1563688"/>
          <p14:tracePt t="639" x="1916113" y="1563688"/>
          <p14:tracePt t="647" x="1906588" y="1563688"/>
          <p14:tracePt t="655" x="1885950" y="1573213"/>
          <p14:tracePt t="663" x="1855788" y="1573213"/>
          <p14:tracePt t="671" x="1814513" y="1582738"/>
          <p14:tracePt t="679" x="1784350" y="1593850"/>
          <p14:tracePt t="687" x="1744663" y="1603375"/>
          <p14:tracePt t="696" x="1684338" y="1603375"/>
          <p14:tracePt t="703" x="1663700" y="1612900"/>
          <p14:tracePt t="711" x="1643063" y="1612900"/>
          <p14:tracePt t="719" x="1624013" y="1624013"/>
          <p14:tracePt t="833" x="1633538" y="1612900"/>
          <p14:tracePt t="841" x="1643063" y="1612900"/>
          <p14:tracePt t="849" x="1654175" y="1612900"/>
          <p14:tracePt t="857" x="1663700" y="1612900"/>
          <p14:tracePt t="865" x="1673225" y="1612900"/>
          <p14:tracePt t="873" x="1684338" y="1612900"/>
          <p14:tracePt t="881" x="1693863" y="1612900"/>
          <p14:tracePt t="889" x="1714500" y="1612900"/>
          <p14:tracePt t="897" x="1735138" y="1612900"/>
          <p14:tracePt t="905" x="1765300" y="1612900"/>
          <p14:tracePt t="913" x="1795463" y="1612900"/>
          <p14:tracePt t="921" x="1825625" y="1612900"/>
          <p14:tracePt t="929" x="1855788" y="1612900"/>
          <p14:tracePt t="937" x="1895475" y="1612900"/>
          <p14:tracePt t="945" x="1936750" y="1612900"/>
          <p14:tracePt t="953" x="1955800" y="1612900"/>
          <p14:tracePt t="961" x="1997075" y="1612900"/>
          <p14:tracePt t="969" x="2027238" y="1612900"/>
          <p14:tracePt t="980" x="2047875" y="1612900"/>
          <p14:tracePt t="994" x="2057400" y="1612900"/>
          <p14:tracePt t="1110" x="2066925" y="1612900"/>
          <p14:tracePt t="1149" x="2066925" y="1603375"/>
          <p14:tracePt t="1189" x="2066925" y="1593850"/>
          <p14:tracePt t="1328" x="2078038" y="1593850"/>
          <p14:tracePt t="2347" x="2117725" y="1593850"/>
          <p14:tracePt t="2355" x="2198688" y="1582738"/>
          <p14:tracePt t="2363" x="2328863" y="1552575"/>
          <p14:tracePt t="2371" x="2470150" y="1543050"/>
          <p14:tracePt t="2379" x="2581275" y="1522413"/>
          <p14:tracePt t="2387" x="2843213" y="1492250"/>
          <p14:tracePt t="2395" x="2965450" y="1492250"/>
          <p14:tracePt t="2404" x="3146425" y="1473200"/>
          <p14:tracePt t="2411" x="3246438" y="1473200"/>
          <p14:tracePt t="2419" x="3378200" y="1473200"/>
          <p14:tracePt t="2427" x="3449638" y="1473200"/>
          <p14:tracePt t="2435" x="3479800" y="1473200"/>
          <p14:tracePt t="2443" x="3498850" y="1473200"/>
          <p14:tracePt t="2621" x="3509963" y="1473200"/>
          <p14:tracePt t="2831" x="3509963" y="1462088"/>
          <p14:tracePt t="2895" x="3509963" y="1452563"/>
          <p14:tracePt t="2927" x="3509963" y="1441450"/>
          <p14:tracePt t="2951" x="3519488" y="1431925"/>
          <p14:tracePt t="2975" x="3529013" y="1431925"/>
          <p14:tracePt t="3066" x="3540125" y="1431925"/>
          <p14:tracePt t="3091" x="3549650" y="1431925"/>
          <p14:tracePt t="3099" x="3570288" y="1431925"/>
          <p14:tracePt t="3114" x="3589338" y="1431925"/>
          <p14:tracePt t="3123" x="3619500" y="1431925"/>
          <p14:tracePt t="3129" x="3690938" y="1431925"/>
          <p14:tracePt t="3137" x="3771900" y="1452563"/>
          <p14:tracePt t="3145" x="3852863" y="1462088"/>
          <p14:tracePt t="3154" x="3952875" y="1473200"/>
          <p14:tracePt t="3161" x="4033838" y="1492250"/>
          <p14:tracePt t="3169" x="4165600" y="1522413"/>
          <p14:tracePt t="3177" x="4265613" y="1533525"/>
          <p14:tracePt t="3185" x="4356100" y="1533525"/>
          <p14:tracePt t="3193" x="4437063" y="1543050"/>
          <p14:tracePt t="3200" x="4476750" y="1543050"/>
          <p14:tracePt t="3209" x="4508500" y="1543050"/>
          <p14:tracePt t="3217" x="4527550" y="1543050"/>
          <p14:tracePt t="3225" x="4538663" y="1543050"/>
          <p14:tracePt t="3623" x="4538663" y="1552575"/>
          <p14:tracePt t="3661" x="4538663" y="1563688"/>
          <p14:tracePt t="3726" x="4548188" y="1563688"/>
          <p14:tracePt t="3734" x="4598988" y="1573213"/>
          <p14:tracePt t="3741" x="4678363" y="1603375"/>
          <p14:tracePt t="3750" x="4749800" y="1612900"/>
          <p14:tracePt t="3757" x="4849813" y="1624013"/>
          <p14:tracePt t="3764" x="4891088" y="1633538"/>
          <p14:tracePt t="3773" x="4951413" y="1633538"/>
          <p14:tracePt t="3781" x="5053013" y="1633538"/>
          <p14:tracePt t="3789" x="5162550" y="1654175"/>
          <p14:tracePt t="3797" x="5254625" y="1654175"/>
          <p14:tracePt t="3805" x="5284788" y="1654175"/>
          <p14:tracePt t="3813" x="5334000" y="1654175"/>
          <p14:tracePt t="3821" x="5345113" y="1654175"/>
          <p14:tracePt t="3830" x="5354638" y="1654175"/>
          <p14:tracePt t="3877" x="5364163" y="1654175"/>
          <p14:tracePt t="3892" x="5364163" y="1644650"/>
          <p14:tracePt t="3902" x="5375275" y="1644650"/>
          <p14:tracePt t="3910" x="5384800" y="1633538"/>
          <p14:tracePt t="3927" x="5395913" y="1633538"/>
          <p14:tracePt t="3935" x="5405438" y="1624013"/>
          <p14:tracePt t="3942" x="5414963" y="1612900"/>
          <p14:tracePt t="3951" x="5426075" y="1612900"/>
          <p14:tracePt t="3958" x="5426075" y="1603375"/>
          <p14:tracePt t="4080" x="5435600" y="1603375"/>
          <p14:tracePt t="4097" x="5435600" y="1593850"/>
          <p14:tracePt t="4113" x="5445125" y="1593850"/>
          <p14:tracePt t="4119" x="5475288" y="1593850"/>
          <p14:tracePt t="4127" x="5505450" y="1593850"/>
          <p14:tracePt t="4135" x="5546725" y="1593850"/>
          <p14:tracePt t="4143" x="5597525" y="1593850"/>
          <p14:tracePt t="4150" x="5748338" y="1603375"/>
          <p14:tracePt t="4159" x="5919788" y="1633538"/>
          <p14:tracePt t="4166" x="6019800" y="1644650"/>
          <p14:tracePt t="4176" x="6172200" y="1663700"/>
          <p14:tracePt t="4183" x="6413500" y="1693863"/>
          <p14:tracePt t="4193" x="6624638" y="1735138"/>
          <p14:tracePt t="4200" x="6877050" y="1765300"/>
          <p14:tracePt t="4208" x="7048500" y="1784350"/>
          <p14:tracePt t="4216" x="7402513" y="1825625"/>
          <p14:tracePt t="4224" x="7593013" y="1835150"/>
          <p14:tracePt t="4232" x="7875588" y="1855788"/>
          <p14:tracePt t="4240" x="8259763" y="1855788"/>
          <p14:tracePt t="4249" x="8470900" y="1855788"/>
          <p14:tracePt t="4256" x="8651875" y="1855788"/>
          <p14:tracePt t="4265" x="8793163" y="1835150"/>
          <p14:tracePt t="4272" x="8874125" y="1804988"/>
          <p14:tracePt t="4280" x="8955088" y="1765300"/>
          <p14:tracePt t="4288" x="9005888" y="1744663"/>
          <p14:tracePt t="4297" x="9005888" y="1735138"/>
          <p14:tracePt t="4304" x="9015413" y="1724025"/>
          <p14:tracePt t="4313" x="9015413" y="1714500"/>
          <p14:tracePt t="4320" x="9024938" y="1714500"/>
          <p14:tracePt t="4328" x="9024938" y="1704975"/>
          <p14:tracePt t="4337" x="9024938" y="1693863"/>
          <p14:tracePt t="4344" x="9036050" y="1684338"/>
          <p14:tracePt t="4352" x="9036050" y="1674813"/>
          <p14:tracePt t="4369" x="9036050" y="1663700"/>
          <p14:tracePt t="4384" x="9036050" y="1654175"/>
          <p14:tracePt t="4393" x="9045575" y="1633538"/>
          <p14:tracePt t="4400" x="9045575" y="1624013"/>
          <p14:tracePt t="4416" x="9045575" y="1603375"/>
          <p14:tracePt t="4425" x="9045575" y="1582738"/>
          <p14:tracePt t="4434" x="9045575" y="1552575"/>
          <p14:tracePt t="4440" x="9045575" y="1533525"/>
          <p14:tracePt t="4450" x="9045575" y="1512888"/>
          <p14:tracePt t="4456" x="9036050" y="1503363"/>
          <p14:tracePt t="4466" x="9036050" y="1492250"/>
          <p14:tracePt t="4474" x="9024938" y="1482725"/>
          <p14:tracePt t="4482" x="9024938" y="1473200"/>
          <p14:tracePt t="4490" x="9015413" y="1473200"/>
          <p14:tracePt t="4498" x="9005888" y="1462088"/>
          <p14:tracePt t="4514" x="9005888" y="1452563"/>
          <p14:tracePt t="4522" x="8985250" y="1441450"/>
          <p14:tracePt t="4530" x="8975725" y="1431925"/>
          <p14:tracePt t="4538" x="8955088" y="1422400"/>
          <p14:tracePt t="4547" x="8945563" y="1411288"/>
          <p14:tracePt t="4562" x="8934450" y="1401763"/>
          <p14:tracePt t="4570" x="8913813" y="1392238"/>
          <p14:tracePt t="4579" x="8904288" y="1381125"/>
          <p14:tracePt t="4586" x="8883650" y="1350963"/>
          <p14:tracePt t="4594" x="8874125" y="1320800"/>
          <p14:tracePt t="4602" x="8843963" y="1281113"/>
          <p14:tracePt t="4610" x="8823325" y="1230313"/>
          <p14:tracePt t="4618" x="8793163" y="1169988"/>
          <p14:tracePt t="4626" x="8783638" y="1119188"/>
          <p14:tracePt t="4634" x="8774113" y="1058863"/>
          <p14:tracePt t="4642" x="8753475" y="1019175"/>
          <p14:tracePt t="4651" x="8732838" y="968375"/>
          <p14:tracePt t="4659" x="8723313" y="927100"/>
          <p14:tracePt t="4666" x="8723313" y="896938"/>
          <p14:tracePt t="4676" x="8723313" y="866775"/>
          <p14:tracePt t="4683" x="8723313" y="836613"/>
          <p14:tracePt t="4690" x="8712200" y="806450"/>
          <p14:tracePt t="4698" x="8712200" y="776288"/>
          <p14:tracePt t="4706" x="8712200" y="746125"/>
          <p14:tracePt t="4714" x="8712200" y="715963"/>
          <p14:tracePt t="4722" x="8712200" y="706438"/>
          <p14:tracePt t="4730" x="8712200" y="695325"/>
          <p14:tracePt t="4738" x="8712200" y="685800"/>
          <p14:tracePt t="4749" x="8712200" y="676275"/>
          <p14:tracePt t="4853" x="8712200" y="665163"/>
          <p14:tracePt t="5037" x="8712200" y="655638"/>
          <p14:tracePt t="5046" x="8723313" y="655638"/>
          <p14:tracePt t="5063" x="8742363" y="655638"/>
          <p14:tracePt t="5078" x="8753475" y="646113"/>
          <p14:tracePt t="5086" x="8774113" y="646113"/>
          <p14:tracePt t="5094" x="8783638" y="635000"/>
          <p14:tracePt t="5102" x="8793163" y="635000"/>
          <p14:tracePt t="5110" x="8804275" y="635000"/>
          <p14:tracePt t="5118" x="8823325" y="625475"/>
          <p14:tracePt t="5126" x="8834438" y="625475"/>
          <p14:tracePt t="5134" x="8843963" y="625475"/>
          <p14:tracePt t="5142" x="8864600" y="625475"/>
          <p14:tracePt t="5150" x="8894763" y="625475"/>
          <p14:tracePt t="5158" x="8975725" y="615950"/>
          <p14:tracePt t="5166" x="9045575" y="615950"/>
          <p14:tracePt t="5175" x="9126538" y="615950"/>
          <p14:tracePt t="5182" x="9217025" y="615950"/>
          <p14:tracePt t="5190" x="9348788" y="595313"/>
          <p14:tracePt t="5198" x="9469438" y="584200"/>
          <p14:tracePt t="5206" x="9559925" y="584200"/>
          <p14:tracePt t="5214" x="9680575" y="574675"/>
          <p14:tracePt t="5223" x="9731375" y="574675"/>
          <p14:tracePt t="5230" x="9812338" y="554038"/>
          <p14:tracePt t="5239" x="9893300" y="554038"/>
          <p14:tracePt t="5247" x="9953625" y="554038"/>
          <p14:tracePt t="5254" x="9983788" y="544513"/>
          <p14:tracePt t="5262" x="10013950" y="544513"/>
          <p14:tracePt t="5270" x="10044113" y="534988"/>
          <p14:tracePt t="5278" x="10064750" y="534988"/>
          <p14:tracePt t="5289" x="10074275" y="523875"/>
          <p14:tracePt t="5294" x="10094913" y="523875"/>
          <p14:tracePt t="5304" x="10104438" y="514350"/>
          <p14:tracePt t="5310" x="10134600" y="514350"/>
          <p14:tracePt t="5320" x="10155238" y="514350"/>
          <p14:tracePt t="5328" x="10185400" y="504825"/>
          <p14:tracePt t="5336" x="10194925" y="504825"/>
          <p14:tracePt t="5344" x="10215563" y="504825"/>
          <p14:tracePt t="5352" x="10236200" y="504825"/>
          <p14:tracePt t="5360" x="10266363" y="504825"/>
          <p14:tracePt t="5368" x="10296525" y="504825"/>
          <p14:tracePt t="5376" x="10336213" y="504825"/>
          <p14:tracePt t="5384" x="10366375" y="504825"/>
          <p14:tracePt t="5392" x="10407650" y="504825"/>
          <p14:tracePt t="5400" x="10507663" y="523875"/>
          <p14:tracePt t="5408" x="10639425" y="534988"/>
          <p14:tracePt t="5416" x="10739438" y="554038"/>
          <p14:tracePt t="5424" x="10799763" y="554038"/>
          <p14:tracePt t="5432" x="10891838" y="565150"/>
          <p14:tracePt t="5440" x="10971213" y="574675"/>
          <p14:tracePt t="5448" x="11031538" y="574675"/>
          <p14:tracePt t="5456" x="11063288" y="574675"/>
          <p14:tracePt t="5464" x="11093450" y="574675"/>
          <p14:tracePt t="5472" x="11123613" y="574675"/>
          <p14:tracePt t="5481" x="11133138" y="574675"/>
          <p14:tracePt t="5488" x="11142663" y="574675"/>
          <p14:tracePt t="5733" x="11142663" y="584200"/>
          <p14:tracePt t="5740" x="11142663" y="604838"/>
          <p14:tracePt t="5748" x="11133138" y="646113"/>
          <p14:tracePt t="5756" x="11123613" y="685800"/>
          <p14:tracePt t="5764" x="11112500" y="725488"/>
          <p14:tracePt t="5770" x="11112500" y="755650"/>
          <p14:tracePt t="5779" x="11102975" y="796925"/>
          <p14:tracePt t="5788" x="11082338" y="857250"/>
          <p14:tracePt t="5794" x="11082338" y="877888"/>
          <p14:tracePt t="5803" x="11072813" y="908050"/>
          <p14:tracePt t="5810" x="11063288" y="927100"/>
          <p14:tracePt t="5818" x="11052175" y="947738"/>
          <p14:tracePt t="5826" x="11052175" y="958850"/>
          <p14:tracePt t="5834" x="11042650" y="958850"/>
          <p14:tracePt t="5842" x="11042650" y="977900"/>
          <p14:tracePt t="5850" x="11031538" y="989013"/>
          <p14:tracePt t="5859" x="11031538" y="1008063"/>
          <p14:tracePt t="5868" x="11031538" y="1019175"/>
          <p14:tracePt t="5874" x="11022013" y="1058863"/>
          <p14:tracePt t="5884" x="11022013" y="1068388"/>
          <p14:tracePt t="5892" x="11012488" y="1119188"/>
          <p14:tracePt t="5900" x="11012488" y="1160463"/>
          <p14:tracePt t="5908" x="11001375" y="1220788"/>
          <p14:tracePt t="5916" x="10982325" y="1260475"/>
          <p14:tracePt t="5924" x="10971213" y="1301750"/>
          <p14:tracePt t="5932" x="10961688" y="1341438"/>
          <p14:tracePt t="5940" x="10952163" y="1371600"/>
          <p14:tracePt t="5948" x="10941050" y="1401763"/>
          <p14:tracePt t="5956" x="10931525" y="1422400"/>
          <p14:tracePt t="5964" x="10922000" y="1441450"/>
          <p14:tracePt t="5972" x="10910888" y="1452563"/>
          <p14:tracePt t="5980" x="10891838" y="1473200"/>
          <p14:tracePt t="5988" x="10880725" y="1492250"/>
          <p14:tracePt t="6005" x="10829925" y="1533525"/>
          <p14:tracePt t="6012" x="10799763" y="1573213"/>
          <p14:tracePt t="6020" x="10769600" y="1593850"/>
          <p14:tracePt t="6028" x="10729913" y="1624013"/>
          <p14:tracePt t="6036" x="10709275" y="1644650"/>
          <p14:tracePt t="6044" x="10679113" y="1654175"/>
          <p14:tracePt t="6052" x="10658475" y="1674813"/>
          <p14:tracePt t="6060" x="10628313" y="1684338"/>
          <p14:tracePt t="6069" x="10609263" y="1684338"/>
          <p14:tracePt t="6076" x="10579100" y="1693863"/>
          <p14:tracePt t="6085" x="10548938" y="1693863"/>
          <p14:tracePt t="6092" x="10518775" y="1693863"/>
          <p14:tracePt t="6100" x="10487025" y="1693863"/>
          <p14:tracePt t="6108" x="10447338" y="1693863"/>
          <p14:tracePt t="6116" x="10366375" y="1693863"/>
          <p14:tracePt t="6124" x="10326688" y="1693863"/>
          <p14:tracePt t="6132" x="10266363" y="1684338"/>
          <p14:tracePt t="6140" x="10225088" y="1684338"/>
          <p14:tracePt t="6148" x="10185400" y="1674813"/>
          <p14:tracePt t="6158" x="10113963" y="1663700"/>
          <p14:tracePt t="6164" x="10104438" y="1654175"/>
          <p14:tracePt t="6174" x="10074275" y="1644650"/>
          <p14:tracePt t="6182" x="10053638" y="1633538"/>
          <p14:tracePt t="6190" x="10034588" y="1624013"/>
          <p14:tracePt t="6198" x="10023475" y="1612900"/>
          <p14:tracePt t="6206" x="10013950" y="1603375"/>
          <p14:tracePt t="6214" x="10004425" y="1603375"/>
          <p14:tracePt t="6222" x="9993313" y="1582738"/>
          <p14:tracePt t="6246" x="9993313" y="1573213"/>
          <p14:tracePt t="6270" x="9993313" y="1563688"/>
          <p14:tracePt t="6343" x="10013950" y="1563688"/>
          <p14:tracePt t="6350" x="10044113" y="1563688"/>
          <p14:tracePt t="6359" x="10074275" y="1563688"/>
          <p14:tracePt t="6368" x="10113963" y="1573213"/>
          <p14:tracePt t="6375" x="10164763" y="1582738"/>
          <p14:tracePt t="6383" x="10225088" y="1624013"/>
          <p14:tracePt t="6391" x="10255250" y="1633538"/>
          <p14:tracePt t="6399" x="10296525" y="1663700"/>
          <p14:tracePt t="6407" x="10315575" y="1684338"/>
          <p14:tracePt t="6415" x="10326688" y="1704975"/>
          <p14:tracePt t="6424" x="10347325" y="1724025"/>
          <p14:tracePt t="6430" x="10356850" y="1744663"/>
          <p14:tracePt t="6441" x="10356850" y="1774825"/>
          <p14:tracePt t="6449" x="10366375" y="1795463"/>
          <p14:tracePt t="6458" x="10377488" y="1825625"/>
          <p14:tracePt t="6465" x="10377488" y="1855788"/>
          <p14:tracePt t="6473" x="10387013" y="1885950"/>
          <p14:tracePt t="6481" x="10387013" y="1916113"/>
          <p14:tracePt t="6488" x="10387013" y="1946275"/>
          <p14:tracePt t="6496" x="10387013" y="1976438"/>
          <p14:tracePt t="6504" x="10387013" y="1997075"/>
          <p14:tracePt t="6512" x="10387013" y="2027238"/>
          <p14:tracePt t="6520" x="10387013" y="2047875"/>
          <p14:tracePt t="6528" x="10387013" y="2078038"/>
          <p14:tracePt t="6536" x="10377488" y="2087563"/>
          <p14:tracePt t="6544" x="10366375" y="2108200"/>
          <p14:tracePt t="6552" x="10347325" y="2127250"/>
          <p14:tracePt t="6560" x="10326688" y="2147888"/>
          <p14:tracePt t="6569" x="10285413" y="2178050"/>
          <p14:tracePt t="6576" x="10255250" y="2189163"/>
          <p14:tracePt t="6584" x="10225088" y="2198688"/>
          <p14:tracePt t="6592" x="10194925" y="2208213"/>
          <p14:tracePt t="6600" x="10155238" y="2219325"/>
          <p14:tracePt t="6608" x="10113963" y="2228850"/>
          <p14:tracePt t="6616" x="10083800" y="2228850"/>
          <p14:tracePt t="6624" x="10053638" y="2238375"/>
          <p14:tracePt t="6633" x="10044113" y="2238375"/>
          <p14:tracePt t="6640" x="10034588" y="2249488"/>
          <p14:tracePt t="6649" x="10023475" y="2249488"/>
          <p14:tracePt t="6656" x="10013950" y="2249488"/>
          <p14:tracePt t="6842" x="10013950" y="2259013"/>
          <p14:tracePt t="6866" x="10023475" y="2259013"/>
          <p14:tracePt t="6882" x="10034588" y="2259013"/>
          <p14:tracePt t="6986" x="10044113" y="2259013"/>
          <p14:tracePt t="7028" x="10064750" y="2259013"/>
          <p14:tracePt t="7036" x="10083800" y="2259013"/>
          <p14:tracePt t="7044" x="10113963" y="2259013"/>
          <p14:tracePt t="7052" x="10155238" y="2259013"/>
          <p14:tracePt t="7060" x="10215563" y="2259013"/>
          <p14:tracePt t="7068" x="10296525" y="2279650"/>
          <p14:tracePt t="7076" x="10377488" y="2298700"/>
          <p14:tracePt t="7084" x="10467975" y="2330450"/>
          <p14:tracePt t="7092" x="10537825" y="2360613"/>
          <p14:tracePt t="7100" x="10579100" y="2379663"/>
          <p14:tracePt t="7108" x="10598150" y="2379663"/>
          <p14:tracePt t="7116" x="10609263" y="2390775"/>
          <p14:tracePt t="7124" x="10618788" y="2400300"/>
          <p14:tracePt t="7148" x="10628313" y="2400300"/>
          <p14:tracePt t="7156" x="10628313" y="2409825"/>
          <p14:tracePt t="7164" x="10628313" y="2430463"/>
          <p14:tracePt t="7172" x="10628313" y="2451100"/>
          <p14:tracePt t="7179" x="10648950" y="2481263"/>
          <p14:tracePt t="7188" x="10669588" y="2541588"/>
          <p14:tracePt t="7196" x="10679113" y="2562225"/>
          <p14:tracePt t="7204" x="10679113" y="2592388"/>
          <p14:tracePt t="7212" x="10688638" y="2632075"/>
          <p14:tracePt t="7220" x="10699750" y="2673350"/>
          <p14:tracePt t="7228" x="10709275" y="2722563"/>
          <p14:tracePt t="7236" x="10720388" y="2752725"/>
          <p14:tracePt t="7244" x="10720388" y="2763838"/>
          <p14:tracePt t="7252" x="10720388" y="2794000"/>
          <p14:tracePt t="7260" x="10720388" y="2813050"/>
          <p14:tracePt t="7268" x="10720388" y="2833688"/>
          <p14:tracePt t="7276" x="10720388" y="2844800"/>
          <p14:tracePt t="7284" x="10720388" y="2863850"/>
          <p14:tracePt t="7294" x="10709275" y="2863850"/>
          <p14:tracePt t="7300" x="10709275" y="2874963"/>
          <p14:tracePt t="7310" x="10699750" y="2894013"/>
          <p14:tracePt t="7318" x="10679113" y="2905125"/>
          <p14:tracePt t="7326" x="10669588" y="2905125"/>
          <p14:tracePt t="7334" x="10658475" y="2914650"/>
          <p14:tracePt t="7342" x="10648950" y="2914650"/>
          <p14:tracePt t="7350" x="10639425" y="2924175"/>
          <p14:tracePt t="7358" x="10639425" y="2935288"/>
          <p14:tracePt t="7366" x="10628313" y="2944813"/>
          <p14:tracePt t="7374" x="10618788" y="2944813"/>
          <p14:tracePt t="7382" x="10618788" y="2954338"/>
          <p14:tracePt t="7454" x="10609263" y="2954338"/>
          <p14:tracePt t="7470" x="10609263" y="2974975"/>
          <p14:tracePt t="7478" x="10609263" y="2995613"/>
          <p14:tracePt t="7486" x="10609263" y="3025775"/>
          <p14:tracePt t="7494" x="10609263" y="3055938"/>
          <p14:tracePt t="7502" x="10609263" y="3095625"/>
          <p14:tracePt t="7511" x="10609263" y="3155950"/>
          <p14:tracePt t="7518" x="10598150" y="3236913"/>
          <p14:tracePt t="7526" x="10598150" y="3278188"/>
          <p14:tracePt t="7534" x="10579100" y="3317875"/>
          <p14:tracePt t="7544" x="10567988" y="3368675"/>
          <p14:tracePt t="7550" x="10567988" y="3408363"/>
          <p14:tracePt t="7558" x="10558463" y="3429000"/>
          <p14:tracePt t="7568" x="10537825" y="3449638"/>
          <p14:tracePt t="7574" x="10528300" y="3479800"/>
          <p14:tracePt t="7584" x="10518775" y="3498850"/>
          <p14:tracePt t="7590" x="10507663" y="3519488"/>
          <p14:tracePt t="7600" x="10477500" y="3549650"/>
          <p14:tracePt t="7608" x="10456863" y="3570288"/>
          <p14:tracePt t="7616" x="10437813" y="3590925"/>
          <p14:tracePt t="7624" x="10396538" y="3621088"/>
          <p14:tracePt t="7632" x="10366375" y="3640138"/>
          <p14:tracePt t="7640" x="10347325" y="3660775"/>
          <p14:tracePt t="7648" x="10285413" y="3702050"/>
          <p14:tracePt t="7656" x="10266363" y="3711575"/>
          <p14:tracePt t="7664" x="10236200" y="3732213"/>
          <p14:tracePt t="7672" x="10215563" y="3741738"/>
          <p14:tracePt t="7681" x="10194925" y="3751263"/>
          <p14:tracePt t="7697" x="10175875" y="3762375"/>
          <p14:tracePt t="7704" x="10164763" y="3771900"/>
          <p14:tracePt t="7720" x="10155238" y="3771900"/>
          <p14:tracePt t="7736" x="10155238" y="3781425"/>
          <p14:tracePt t="7817" x="10164763" y="3781425"/>
          <p14:tracePt t="7825" x="10175875" y="3792538"/>
          <p14:tracePt t="7833" x="10175875" y="3802063"/>
          <p14:tracePt t="7840" x="10185400" y="3822700"/>
          <p14:tracePt t="7848" x="10194925" y="3852863"/>
          <p14:tracePt t="7858" x="10225088" y="3892550"/>
          <p14:tracePt t="7866" x="10236200" y="3922713"/>
          <p14:tracePt t="7874" x="10255250" y="3994150"/>
          <p14:tracePt t="7882" x="10275888" y="4044950"/>
          <p14:tracePt t="7890" x="10306050" y="4084638"/>
          <p14:tracePt t="7898" x="10315575" y="4114800"/>
          <p14:tracePt t="7906" x="10326688" y="4144963"/>
          <p14:tracePt t="7914" x="10347325" y="4184650"/>
          <p14:tracePt t="7922" x="10356850" y="4195763"/>
          <p14:tracePt t="7930" x="10356850" y="4216400"/>
          <p14:tracePt t="7938" x="10366375" y="4235450"/>
          <p14:tracePt t="7946" x="10366375" y="4246563"/>
          <p14:tracePt t="7954" x="10366375" y="4265613"/>
          <p14:tracePt t="7970" x="10366375" y="4276725"/>
          <p14:tracePt t="7980" x="10366375" y="4295775"/>
          <p14:tracePt t="7986" x="10366375" y="4316413"/>
          <p14:tracePt t="7994" x="10366375" y="4325938"/>
          <p14:tracePt t="8002" x="10366375" y="4337050"/>
          <p14:tracePt t="8010" x="10366375" y="4356100"/>
          <p14:tracePt t="8018" x="10356850" y="4367213"/>
          <p14:tracePt t="8025" x="10347325" y="4387850"/>
          <p14:tracePt t="8034" x="10326688" y="4406900"/>
          <p14:tracePt t="8042" x="10306050" y="4427538"/>
          <p14:tracePt t="8050" x="10285413" y="4448175"/>
          <p14:tracePt t="8059" x="10255250" y="4457700"/>
          <p14:tracePt t="8066" x="10236200" y="4478338"/>
          <p14:tracePt t="8075" x="10206038" y="4487863"/>
          <p14:tracePt t="8082" x="10185400" y="4497388"/>
          <p14:tracePt t="8090" x="10164763" y="4508500"/>
          <p14:tracePt t="8098" x="10144125" y="4508500"/>
          <p14:tracePt t="8106" x="10134600" y="4508500"/>
          <p14:tracePt t="8155" x="10134600" y="4518025"/>
          <p14:tracePt t="8189" x="10134600" y="4527550"/>
          <p14:tracePt t="8205" x="10134600" y="4538663"/>
          <p14:tracePt t="8213" x="10134600" y="4559300"/>
          <p14:tracePt t="8222" x="10144125" y="4578350"/>
          <p14:tracePt t="8228" x="10144125" y="4608513"/>
          <p14:tracePt t="8236" x="10144125" y="4649788"/>
          <p14:tracePt t="8244" x="10144125" y="4689475"/>
          <p14:tracePt t="8252" x="10144125" y="4740275"/>
          <p14:tracePt t="8260" x="10144125" y="4800600"/>
          <p14:tracePt t="8268" x="10144125" y="4840288"/>
          <p14:tracePt t="8276" x="10144125" y="4902200"/>
          <p14:tracePt t="8284" x="10144125" y="4941888"/>
          <p14:tracePt t="8292" x="10134600" y="4992688"/>
          <p14:tracePt t="8300" x="10134600" y="5032375"/>
          <p14:tracePt t="8308" x="10125075" y="5073650"/>
          <p14:tracePt t="8316" x="10125075" y="5103813"/>
          <p14:tracePt t="8324" x="10125075" y="5133975"/>
          <p14:tracePt t="8332" x="10113963" y="5153025"/>
          <p14:tracePt t="8341" x="10113963" y="5164138"/>
          <p14:tracePt t="8348" x="10104438" y="5173663"/>
          <p14:tracePt t="8357" x="10094913" y="5173663"/>
          <p14:tracePt t="8364" x="10094913" y="5183188"/>
          <p14:tracePt t="8372" x="10094913" y="5194300"/>
          <p14:tracePt t="8388" x="10083800" y="5203825"/>
          <p14:tracePt t="8396" x="10074275" y="5203825"/>
          <p14:tracePt t="8412" x="10064750" y="5203825"/>
          <p14:tracePt t="8420" x="10064750" y="5213350"/>
          <p14:tracePt t="8857" x="10064750" y="5203825"/>
          <p14:tracePt t="9520" x="10064750" y="5194300"/>
          <p14:tracePt t="9548" x="10064750" y="5183188"/>
          <p14:tracePt t="9734" x="10064750" y="5173663"/>
          <p14:tracePt t="9742" x="10064750" y="5153025"/>
          <p14:tracePt t="9749" x="10053638" y="5122863"/>
          <p14:tracePt t="9758" x="10053638" y="5113338"/>
          <p14:tracePt t="9766" x="10053638" y="5103813"/>
          <p14:tracePt t="9782" x="10044113" y="5103813"/>
          <p14:tracePt t="9890" x="10053638" y="5103813"/>
          <p14:tracePt t="9905" x="10064750" y="5103813"/>
          <p14:tracePt t="9913" x="10074275" y="5103813"/>
          <p14:tracePt t="9961" x="10083800" y="5103813"/>
          <p14:tracePt t="9993" x="10094913" y="5103813"/>
          <p14:tracePt t="10259" x="10094913" y="5113338"/>
          <p14:tracePt t="10291" x="10094913" y="5122863"/>
          <p14:tracePt t="10372" x="10094913" y="5133975"/>
          <p14:tracePt t="10401" x="10094913" y="5143500"/>
          <p14:tracePt t="10417" x="10094913" y="5153025"/>
          <p14:tracePt t="10427" x="10094913" y="5164138"/>
          <p14:tracePt t="10460" x="10094913" y="5173663"/>
          <p14:tracePt t="10745" x="10094913" y="5183188"/>
          <p14:tracePt t="10752" x="10083800" y="5183188"/>
          <p14:tracePt t="10761" x="10083800" y="5194300"/>
          <p14:tracePt t="10774" x="10083800" y="5203825"/>
          <p14:tracePt t="10790" x="10083800" y="5213350"/>
          <p14:tracePt t="10814" x="10074275" y="5213350"/>
          <p14:tracePt t="10829" x="10074275" y="5224463"/>
          <p14:tracePt t="10845" x="10064750" y="5233988"/>
          <p14:tracePt t="10861" x="10064750" y="5245100"/>
          <p14:tracePt t="11999" x="10053638" y="5245100"/>
          <p14:tracePt t="12006" x="10044113" y="5245100"/>
          <p14:tracePt t="12015" x="9993313" y="5254625"/>
          <p14:tracePt t="12025" x="9953625" y="5275263"/>
          <p14:tracePt t="12031" x="9782175" y="5294313"/>
          <p14:tracePt t="12040" x="9550400" y="5305425"/>
          <p14:tracePt t="12046" x="9277350" y="5305425"/>
          <p14:tracePt t="12054" x="8894763" y="5305425"/>
          <p14:tracePt t="12062" x="8431213" y="5305425"/>
          <p14:tracePt t="12070" x="7926388" y="5305425"/>
          <p14:tracePt t="12078" x="7391400" y="5305425"/>
          <p14:tracePt t="12086" x="6999288" y="5294313"/>
          <p14:tracePt t="12094" x="6564313" y="5254625"/>
          <p14:tracePt t="12104" x="6010275" y="5203825"/>
          <p14:tracePt t="12110" x="5878513" y="5173663"/>
          <p14:tracePt t="12120" x="5637213" y="5133975"/>
          <p14:tracePt t="12128" x="5486400" y="5073650"/>
          <p14:tracePt t="12136" x="5405438" y="5053013"/>
          <p14:tracePt t="12144" x="5334000" y="5011738"/>
          <p14:tracePt t="12152" x="5284788" y="4972050"/>
          <p14:tracePt t="12160" x="5254625" y="4941888"/>
          <p14:tracePt t="12168" x="5224463" y="4911725"/>
          <p14:tracePt t="12176" x="5192713" y="4870450"/>
          <p14:tracePt t="12184" x="5143500" y="4821238"/>
          <p14:tracePt t="12191" x="5072063" y="4770438"/>
          <p14:tracePt t="12199" x="5041900" y="4749800"/>
          <p14:tracePt t="12207" x="4981575" y="4699000"/>
          <p14:tracePt t="12215" x="4930775" y="4659313"/>
          <p14:tracePt t="12223" x="4881563" y="4629150"/>
          <p14:tracePt t="12231" x="4830763" y="4589463"/>
          <p14:tracePt t="12239" x="4740275" y="4497388"/>
          <p14:tracePt t="12247" x="4710113" y="4467225"/>
          <p14:tracePt t="12255" x="4678363" y="4448175"/>
          <p14:tracePt t="12263" x="4648200" y="4397375"/>
          <p14:tracePt t="12271" x="4608513" y="4346575"/>
          <p14:tracePt t="12279" x="4557713" y="4316413"/>
          <p14:tracePt t="12287" x="4467225" y="4246563"/>
          <p14:tracePt t="12295" x="4367213" y="4184650"/>
          <p14:tracePt t="12304" x="4265613" y="4124325"/>
          <p14:tracePt t="12311" x="4144963" y="4064000"/>
          <p14:tracePt t="12320" x="4024313" y="4024313"/>
          <p14:tracePt t="12327" x="3871913" y="3952875"/>
          <p14:tracePt t="12335" x="3811588" y="3943350"/>
          <p14:tracePt t="12344" x="3730625" y="3922713"/>
          <p14:tracePt t="12351" x="3690938" y="3903663"/>
          <p14:tracePt t="12359" x="3670300" y="3903663"/>
          <p14:tracePt t="12367" x="3640138" y="3892550"/>
          <p14:tracePt t="12383" x="3630613" y="3892550"/>
          <p14:tracePt t="12409" x="3619500" y="3892550"/>
          <p14:tracePt t="12417" x="3600450" y="3883025"/>
          <p14:tracePt t="12425" x="3579813" y="3862388"/>
          <p14:tracePt t="12433" x="3540125" y="3852863"/>
          <p14:tracePt t="12441" x="3479800" y="3822700"/>
          <p14:tracePt t="12449" x="3398838" y="3792538"/>
          <p14:tracePt t="12457" x="3317875" y="3771900"/>
          <p14:tracePt t="12465" x="3155950" y="3721100"/>
          <p14:tracePt t="12473" x="2984500" y="3660775"/>
          <p14:tracePt t="12481" x="2763838" y="3590925"/>
          <p14:tracePt t="12489" x="2632075" y="3549650"/>
          <p14:tracePt t="12497" x="2490788" y="3498850"/>
          <p14:tracePt t="12505" x="2390775" y="3468688"/>
          <p14:tracePt t="12513" x="2289175" y="3429000"/>
          <p14:tracePt t="12521" x="2268538" y="3429000"/>
          <p14:tracePt t="12529" x="2268538" y="3419475"/>
          <p14:tracePt t="12569" x="2279650" y="3419475"/>
          <p14:tracePt t="12577" x="2289175" y="3419475"/>
          <p14:tracePt t="12585" x="2298700" y="3419475"/>
          <p14:tracePt t="12601" x="2309813" y="3419475"/>
          <p14:tracePt t="12625" x="2319338" y="3419475"/>
          <p14:tracePt t="12716" x="2319338" y="3408363"/>
          <p14:tracePt t="12740" x="2328863" y="3408363"/>
          <p14:tracePt t="12756" x="2328863" y="3389313"/>
          <p14:tracePt t="12764" x="2328863" y="3359150"/>
          <p14:tracePt t="12772" x="2339975" y="3338513"/>
          <p14:tracePt t="12780" x="2339975" y="3308350"/>
          <p14:tracePt t="12787" x="2339975" y="3267075"/>
          <p14:tracePt t="12795" x="2339975" y="3206750"/>
          <p14:tracePt t="12803" x="2339975" y="3155950"/>
          <p14:tracePt t="12811" x="2349500" y="3076575"/>
          <p14:tracePt t="12819" x="2359025" y="3016250"/>
          <p14:tracePt t="12827" x="2379663" y="2874963"/>
          <p14:tracePt t="12835" x="2390775" y="2813050"/>
          <p14:tracePt t="12843" x="2400300" y="2752725"/>
          <p14:tracePt t="12851" x="2409825" y="2713038"/>
          <p14:tracePt t="12859" x="2420938" y="2673350"/>
          <p14:tracePt t="12868" x="2430463" y="2652713"/>
          <p14:tracePt t="12875" x="2439988" y="2601913"/>
          <p14:tracePt t="12885" x="2451100" y="2571750"/>
          <p14:tracePt t="12891" x="2460625" y="2551113"/>
          <p14:tracePt t="12899" x="2470150" y="2532063"/>
          <p14:tracePt t="12907" x="2470150" y="2520950"/>
          <p14:tracePt t="12915" x="2481263" y="2501900"/>
          <p14:tracePt t="12931" x="2481263" y="2481263"/>
          <p14:tracePt t="12939" x="2490788" y="2470150"/>
          <p14:tracePt t="12957" x="2500313" y="2451100"/>
          <p14:tracePt t="13021" x="2511425" y="2451100"/>
          <p14:tracePt t="13029" x="2520950" y="2451100"/>
          <p14:tracePt t="13037" x="2530475" y="2451100"/>
          <p14:tracePt t="13045" x="2560638" y="2451100"/>
          <p14:tracePt t="13053" x="2592388" y="2451100"/>
          <p14:tracePt t="13061" x="2641600" y="2430463"/>
          <p14:tracePt t="13070" x="2701925" y="2420938"/>
          <p14:tracePt t="13077" x="2752725" y="2420938"/>
          <p14:tracePt t="13085" x="2833688" y="2409825"/>
          <p14:tracePt t="13093" x="2914650" y="2409825"/>
          <p14:tracePt t="13101" x="3014663" y="2379663"/>
          <p14:tracePt t="13109" x="3086100" y="2379663"/>
          <p14:tracePt t="13117" x="3167063" y="2370138"/>
          <p14:tracePt t="13125" x="3246438" y="2370138"/>
          <p14:tracePt t="13133" x="3287713" y="2360613"/>
          <p14:tracePt t="13141" x="3327400" y="2360613"/>
          <p14:tracePt t="13149" x="3378200" y="2349500"/>
          <p14:tracePt t="13157" x="3438525" y="2330450"/>
          <p14:tracePt t="13166" x="3449638" y="2330450"/>
          <p14:tracePt t="13173" x="3468688" y="2330450"/>
          <p14:tracePt t="13181" x="3489325" y="2330450"/>
          <p14:tracePt t="13189" x="3498850" y="2330450"/>
          <p14:tracePt t="13250" x="3509963" y="2330450"/>
          <p14:tracePt t="13441" x="3519488" y="2330450"/>
          <p14:tracePt t="13457" x="3529013" y="2330450"/>
          <p14:tracePt t="13467" x="3540125" y="2330450"/>
          <p14:tracePt t="13473" x="3559175" y="2319338"/>
          <p14:tracePt t="13488" x="3579813" y="2319338"/>
          <p14:tracePt t="13496" x="3600450" y="2309813"/>
          <p14:tracePt t="13504" x="3609975" y="2309813"/>
          <p14:tracePt t="13516" x="3619500" y="2309813"/>
          <p14:tracePt t="13520" x="3630613" y="2309813"/>
          <p14:tracePt t="13530" x="3640138" y="2309813"/>
          <p14:tracePt t="13538" x="3660775" y="2298700"/>
          <p14:tracePt t="13546" x="3670300" y="2298700"/>
          <p14:tracePt t="13554" x="3670300" y="2289175"/>
          <p14:tracePt t="13562" x="3681413" y="2289175"/>
          <p14:tracePt t="13570" x="3690938" y="2289175"/>
          <p14:tracePt t="13578" x="3700463" y="2289175"/>
          <p14:tracePt t="13796" x="3711575" y="2289175"/>
          <p14:tracePt t="13844" x="3721100" y="2289175"/>
          <p14:tracePt t="13852" x="3741738" y="2289175"/>
          <p14:tracePt t="13860" x="3771900" y="2289175"/>
          <p14:tracePt t="13868" x="3811588" y="2289175"/>
          <p14:tracePt t="13877" x="3871913" y="2289175"/>
          <p14:tracePt t="13884" x="3932238" y="2289175"/>
          <p14:tracePt t="13892" x="3973513" y="2289175"/>
          <p14:tracePt t="13900" x="4043363" y="2289175"/>
          <p14:tracePt t="13909" x="4154488" y="2289175"/>
          <p14:tracePt t="13916" x="4265613" y="2289175"/>
          <p14:tracePt t="13923" x="4346575" y="2289175"/>
          <p14:tracePt t="13931" x="4406900" y="2289175"/>
          <p14:tracePt t="13939" x="4416425" y="2289175"/>
          <p14:tracePt t="13947" x="4467225" y="2289175"/>
          <p14:tracePt t="13955" x="4476750" y="2289175"/>
          <p14:tracePt t="13963" x="4487863" y="2289175"/>
          <p14:tracePt t="13971" x="4497388" y="2289175"/>
          <p14:tracePt t="14109" x="4508500" y="2289175"/>
          <p14:tracePt t="14133" x="4518025" y="2289175"/>
          <p14:tracePt t="14141" x="4527550" y="2289175"/>
          <p14:tracePt t="14149" x="4538663" y="2289175"/>
          <p14:tracePt t="14157" x="4557713" y="2289175"/>
          <p14:tracePt t="14165" x="4568825" y="2279650"/>
          <p14:tracePt t="14181" x="4578350" y="2268538"/>
          <p14:tracePt t="14849" x="4578350" y="2279650"/>
          <p14:tracePt t="15295" x="4568825" y="2279650"/>
          <p14:tracePt t="15304" x="4548188" y="2289175"/>
          <p14:tracePt t="15312" x="4527550" y="2298700"/>
          <p14:tracePt t="15319" x="4508500" y="2319338"/>
          <p14:tracePt t="15328" x="4476750" y="2339975"/>
          <p14:tracePt t="15334" x="4446588" y="2360613"/>
          <p14:tracePt t="15343" x="4397375" y="2379663"/>
          <p14:tracePt t="15349" x="4337050" y="2420938"/>
          <p14:tracePt t="15357" x="4286250" y="2439988"/>
          <p14:tracePt t="15365" x="4235450" y="2460625"/>
          <p14:tracePt t="15373" x="4154488" y="2490788"/>
          <p14:tracePt t="15381" x="4094163" y="2520950"/>
          <p14:tracePt t="15390" x="3994150" y="2562225"/>
          <p14:tracePt t="15398" x="3892550" y="2592388"/>
          <p14:tracePt t="15406" x="3790950" y="2622550"/>
          <p14:tracePt t="15413" x="3751263" y="2641600"/>
          <p14:tracePt t="15423" x="3630613" y="2673350"/>
          <p14:tracePt t="15429" x="3570288" y="2692400"/>
          <p14:tracePt t="15439" x="3498850" y="2722563"/>
          <p14:tracePt t="15445" x="3438525" y="2743200"/>
          <p14:tracePt t="15453" x="3398838" y="2763838"/>
          <p14:tracePt t="15462" x="3368675" y="2782888"/>
          <p14:tracePt t="15469" x="3317875" y="2794000"/>
          <p14:tracePt t="15478" x="3278188" y="2813050"/>
          <p14:tracePt t="15485" x="3246438" y="2824163"/>
          <p14:tracePt t="15494" x="3216275" y="2824163"/>
          <p14:tracePt t="15503" x="3186113" y="2833688"/>
          <p14:tracePt t="15509" x="3167063" y="2844800"/>
          <p14:tracePt t="15520" x="3146425" y="2854325"/>
          <p14:tracePt t="15525" x="3125788" y="2854325"/>
          <p14:tracePt t="15536" x="3106738" y="2854325"/>
          <p14:tracePt t="15541" x="3095625" y="2863850"/>
          <p14:tracePt t="15560" x="3086100" y="2863850"/>
          <p14:tracePt t="15575" x="3074988" y="2863850"/>
          <p14:tracePt t="15584" x="3074988" y="2874963"/>
          <p14:tracePt t="15591" x="3065463" y="2874963"/>
          <p14:tracePt t="15599" x="3055938" y="2874963"/>
          <p14:tracePt t="15721" x="3074988" y="2863850"/>
          <p14:tracePt t="15729" x="3106738" y="2854325"/>
          <p14:tracePt t="15738" x="3146425" y="2844800"/>
          <p14:tracePt t="15744" x="3216275" y="2813050"/>
          <p14:tracePt t="15754" x="3297238" y="2794000"/>
          <p14:tracePt t="15759" x="3378200" y="2773363"/>
          <p14:tracePt t="15768" x="3449638" y="2763838"/>
          <p14:tracePt t="15776" x="3519488" y="2752725"/>
          <p14:tracePt t="15783" x="3559175" y="2752725"/>
          <p14:tracePt t="15793" x="3600450" y="2743200"/>
          <p14:tracePt t="15799" x="3630613" y="2743200"/>
          <p14:tracePt t="15809" x="3651250" y="2733675"/>
          <p14:tracePt t="15825" x="3651250" y="2722563"/>
          <p14:tracePt t="16042" x="3651250" y="2713038"/>
          <p14:tracePt t="16116" x="3660775" y="2713038"/>
          <p14:tracePt t="16132" x="3660775" y="2703513"/>
          <p14:tracePt t="16148" x="3670300" y="2703513"/>
          <p14:tracePt t="16156" x="3670300" y="2692400"/>
          <p14:tracePt t="16164" x="3681413" y="2692400"/>
          <p14:tracePt t="16172" x="3690938" y="2673350"/>
          <p14:tracePt t="16179" x="3700463" y="2673350"/>
          <p14:tracePt t="16187" x="3711575" y="2662238"/>
          <p14:tracePt t="16195" x="3711575" y="2652713"/>
          <p14:tracePt t="16211" x="3721100" y="2652713"/>
          <p14:tracePt t="16218" x="3721100" y="2641600"/>
          <p14:tracePt t="16309" x="3721100" y="2632075"/>
          <p14:tracePt t="16657" x="3730625" y="2632075"/>
          <p14:tracePt t="16855" x="3730625" y="2622550"/>
          <p14:tracePt t="16887" x="3730625" y="2611438"/>
          <p14:tracePt t="17136" x="3730625" y="2601913"/>
          <p14:tracePt t="17161" x="3730625" y="2592388"/>
          <p14:tracePt t="17168" x="3730625" y="2581275"/>
          <p14:tracePt t="17176" x="3721100" y="2581275"/>
          <p14:tracePt t="17187" x="3721100" y="2571750"/>
          <p14:tracePt t="17219" x="3721100" y="2562225"/>
          <p14:tracePt t="17226" x="3711575" y="2562225"/>
          <p14:tracePt t="17232" x="3711575" y="2551113"/>
          <p14:tracePt t="17242" x="3700463" y="2541588"/>
          <p14:tracePt t="17250" x="3700463" y="2532063"/>
          <p14:tracePt t="17258" x="3690938" y="2532063"/>
          <p14:tracePt t="17298" x="3690938" y="2520950"/>
          <p14:tracePt t="17581" x="3690938" y="2511425"/>
          <p14:tracePt t="18669" x="3681413" y="2511425"/>
          <p14:tracePt t="18677" x="3670300" y="2532063"/>
          <p14:tracePt t="18685" x="3630613" y="2551113"/>
          <p14:tracePt t="18693" x="3600450" y="2581275"/>
          <p14:tracePt t="18700" x="3549650" y="2622550"/>
          <p14:tracePt t="18708" x="3519488" y="2641600"/>
          <p14:tracePt t="18716" x="3489325" y="2662238"/>
          <p14:tracePt t="18724" x="3429000" y="2692400"/>
          <p14:tracePt t="18732" x="3368675" y="2733675"/>
          <p14:tracePt t="18740" x="3278188" y="2763838"/>
          <p14:tracePt t="18748" x="3167063" y="2803525"/>
          <p14:tracePt t="18756" x="3044825" y="2833688"/>
          <p14:tracePt t="18764" x="2935288" y="2854325"/>
          <p14:tracePt t="18772" x="2833688" y="2863850"/>
          <p14:tracePt t="18780" x="2773363" y="2874963"/>
          <p14:tracePt t="18788" x="2682875" y="2874963"/>
          <p14:tracePt t="18796" x="2541588" y="2894013"/>
          <p14:tracePt t="18804" x="2430463" y="2905125"/>
          <p14:tracePt t="18812" x="2328863" y="2905125"/>
          <p14:tracePt t="18821" x="2289175" y="2905125"/>
          <p14:tracePt t="18828" x="2178050" y="2905125"/>
          <p14:tracePt t="18837" x="2127250" y="2914650"/>
          <p14:tracePt t="18844" x="2087563" y="2914650"/>
          <p14:tracePt t="18852" x="2057400" y="2914650"/>
          <p14:tracePt t="18860" x="2036763" y="2914650"/>
          <p14:tracePt t="18868" x="2027238" y="2914650"/>
          <p14:tracePt t="18885" x="2016125" y="2914650"/>
          <p14:tracePt t="18936" x="2016125" y="2924175"/>
          <p14:tracePt t="18944" x="1997075" y="2924175"/>
          <p14:tracePt t="18953" x="1985963" y="2935288"/>
          <p14:tracePt t="18961" x="1976438" y="2935288"/>
          <p14:tracePt t="18967" x="1966913" y="2944813"/>
          <p14:tracePt t="18975" x="1946275" y="2944813"/>
          <p14:tracePt t="18993" x="1895475" y="2954338"/>
          <p14:tracePt t="18998" x="1876425" y="2965450"/>
          <p14:tracePt t="19006" x="1844675" y="2974975"/>
          <p14:tracePt t="19014" x="1825625" y="2984500"/>
          <p14:tracePt t="19022" x="1814513" y="2984500"/>
          <p14:tracePt t="19030" x="1804988" y="2995613"/>
          <p14:tracePt t="19062" x="1795463" y="2995613"/>
          <p14:tracePt t="19142" x="1795463" y="3005138"/>
          <p14:tracePt t="19288" x="1804988" y="3005138"/>
          <p14:tracePt t="19313" x="1814513" y="3005138"/>
          <p14:tracePt t="19329" x="1825625" y="3005138"/>
          <p14:tracePt t="19337" x="1835150" y="3005138"/>
          <p14:tracePt t="19353" x="1855788" y="3005138"/>
          <p14:tracePt t="19361" x="1876425" y="3005138"/>
          <p14:tracePt t="19369" x="1895475" y="3005138"/>
          <p14:tracePt t="19376" x="1925638" y="3005138"/>
          <p14:tracePt t="19385" x="1955800" y="3005138"/>
          <p14:tracePt t="19392" x="1985963" y="3005138"/>
          <p14:tracePt t="19402" x="1997075" y="3005138"/>
          <p14:tracePt t="19409" x="2027238" y="3005138"/>
          <p14:tracePt t="19416" x="2057400" y="3005138"/>
          <p14:tracePt t="19425" x="2087563" y="3005138"/>
          <p14:tracePt t="19433" x="2138363" y="3016250"/>
          <p14:tracePt t="19440" x="2178050" y="3016250"/>
          <p14:tracePt t="19448" x="2249488" y="3016250"/>
          <p14:tracePt t="19457" x="2328863" y="3016250"/>
          <p14:tracePt t="19467" x="2379663" y="3016250"/>
          <p14:tracePt t="19473" x="2460625" y="3016250"/>
          <p14:tracePt t="19483" x="2551113" y="3016250"/>
          <p14:tracePt t="19489" x="2652713" y="3016250"/>
          <p14:tracePt t="19499" x="2692400" y="3016250"/>
          <p14:tracePt t="19506" x="2752725" y="3016250"/>
          <p14:tracePt t="19514" x="2773363" y="3016250"/>
          <p14:tracePt t="19523" x="2794000" y="3016250"/>
          <p14:tracePt t="19530" x="2803525" y="3016250"/>
          <p14:tracePt t="19751" x="2813050" y="3016250"/>
          <p14:tracePt t="19855" x="2824163" y="3016250"/>
          <p14:tracePt t="19893" x="2843213" y="3016250"/>
          <p14:tracePt t="19902" x="2873375" y="3016250"/>
          <p14:tracePt t="19911" x="2944813" y="3016250"/>
          <p14:tracePt t="19918" x="3005138" y="3016250"/>
          <p14:tracePt t="19925" x="3025775" y="3016250"/>
          <p14:tracePt t="19934" x="3074988" y="3016250"/>
          <p14:tracePt t="19941" x="3176588" y="3005138"/>
          <p14:tracePt t="19950" x="3236913" y="3005138"/>
          <p14:tracePt t="19957" x="3317875" y="2995613"/>
          <p14:tracePt t="19967" x="3348038" y="2995613"/>
          <p14:tracePt t="19973" x="3387725" y="2984500"/>
          <p14:tracePt t="19981" x="3417888" y="2984500"/>
          <p14:tracePt t="19991" x="3438525" y="2974975"/>
          <p14:tracePt t="19997" x="3449638" y="2974975"/>
          <p14:tracePt t="20063" x="3449638" y="2965450"/>
          <p14:tracePt t="20119" x="3449638" y="2954338"/>
          <p14:tracePt t="20650" x="3459163" y="2954338"/>
          <p14:tracePt t="20658" x="3479800" y="2954338"/>
          <p14:tracePt t="20666" x="3489325" y="2965450"/>
          <p14:tracePt t="20674" x="3509963" y="2974975"/>
          <p14:tracePt t="20682" x="3519488" y="2984500"/>
          <p14:tracePt t="20690" x="3540125" y="2984500"/>
          <p14:tracePt t="20698" x="3559175" y="2995613"/>
          <p14:tracePt t="20706" x="3579813" y="3005138"/>
          <p14:tracePt t="20714" x="3609975" y="3005138"/>
          <p14:tracePt t="20722" x="3640138" y="3005138"/>
          <p14:tracePt t="20730" x="3660775" y="3005138"/>
          <p14:tracePt t="20738" x="3690938" y="3005138"/>
          <p14:tracePt t="20746" x="3721100" y="3005138"/>
          <p14:tracePt t="20754" x="3760788" y="3005138"/>
          <p14:tracePt t="20762" x="3802063" y="3005138"/>
          <p14:tracePt t="20770" x="3832225" y="3005138"/>
          <p14:tracePt t="20777" x="3862388" y="3005138"/>
          <p14:tracePt t="20786" x="3902075" y="3005138"/>
          <p14:tracePt t="20795" x="3932238" y="3005138"/>
          <p14:tracePt t="20802" x="3962400" y="3005138"/>
          <p14:tracePt t="20811" x="3983038" y="3005138"/>
          <p14:tracePt t="20818" x="4003675" y="3005138"/>
          <p14:tracePt t="20826" x="4024313" y="2995613"/>
          <p14:tracePt t="20834" x="4033838" y="2995613"/>
          <p14:tracePt t="20842" x="4043363" y="2995613"/>
          <p14:tracePt t="20850" x="4054475" y="2984500"/>
          <p14:tracePt t="20858" x="4064000" y="2984500"/>
          <p14:tracePt t="20866" x="4073525" y="2984500"/>
          <p14:tracePt t="20874" x="4073525" y="2974975"/>
          <p14:tracePt t="20882" x="4084638" y="2974975"/>
          <p14:tracePt t="20966" x="4103688" y="2974975"/>
          <p14:tracePt t="20973" x="4114800" y="2965450"/>
          <p14:tracePt t="20982" x="4133850" y="2965450"/>
          <p14:tracePt t="20992" x="4165600" y="2965450"/>
          <p14:tracePt t="20998" x="4195763" y="2954338"/>
          <p14:tracePt t="21004" x="4235450" y="2954338"/>
          <p14:tracePt t="21012" x="4295775" y="2944813"/>
          <p14:tracePt t="21020" x="4367213" y="2944813"/>
          <p14:tracePt t="21028" x="4427538" y="2944813"/>
          <p14:tracePt t="21036" x="4508500" y="2935288"/>
          <p14:tracePt t="21044" x="4578350" y="2935288"/>
          <p14:tracePt t="21052" x="4659313" y="2935288"/>
          <p14:tracePt t="21059" x="4759325" y="2914650"/>
          <p14:tracePt t="21068" x="4810125" y="2914650"/>
          <p14:tracePt t="21076" x="4870450" y="2914650"/>
          <p14:tracePt t="21084" x="4921250" y="2905125"/>
          <p14:tracePt t="21093" x="4941888" y="2905125"/>
          <p14:tracePt t="21100" x="4972050" y="2905125"/>
          <p14:tracePt t="21108" x="4981575" y="2905125"/>
          <p14:tracePt t="21192" x="4981575" y="2894013"/>
          <p14:tracePt t="21666" x="4941888" y="2884488"/>
          <p14:tracePt t="21675" x="4900613" y="2863850"/>
          <p14:tracePt t="21682" x="4840288" y="2844800"/>
          <p14:tracePt t="21690" x="4800600" y="2844800"/>
          <p14:tracePt t="21698" x="4729163" y="2844800"/>
          <p14:tracePt t="21705" x="4648200" y="2844800"/>
          <p14:tracePt t="21712" x="4587875" y="2844800"/>
          <p14:tracePt t="21723" x="4508500" y="2844800"/>
          <p14:tracePt t="21728" x="4457700" y="2844800"/>
          <p14:tracePt t="21738" x="4397375" y="2844800"/>
          <p14:tracePt t="21744" x="4367213" y="2854325"/>
          <p14:tracePt t="21754" x="4346575" y="2854325"/>
          <p14:tracePt t="21762" x="4325938" y="2863850"/>
          <p14:tracePt t="21779" x="4316413" y="2863850"/>
          <p14:tracePt t="21786" x="4316413" y="2874963"/>
          <p14:tracePt t="21795" x="4305300" y="2874963"/>
          <p14:tracePt t="21802" x="4305300" y="2884488"/>
          <p14:tracePt t="21810" x="4295775" y="2894013"/>
          <p14:tracePt t="21818" x="4275138" y="2914650"/>
          <p14:tracePt t="21827" x="4256088" y="2935288"/>
          <p14:tracePt t="21834" x="4205288" y="2954338"/>
          <p14:tracePt t="21842" x="4184650" y="2974975"/>
          <p14:tracePt t="21850" x="4114800" y="3016250"/>
          <p14:tracePt t="21858" x="3994150" y="3086100"/>
          <p14:tracePt t="21866" x="3902075" y="3125788"/>
          <p14:tracePt t="21874" x="3771900" y="3187700"/>
          <p14:tracePt t="21882" x="3651250" y="3236913"/>
          <p14:tracePt t="21890" x="3529013" y="3278188"/>
          <p14:tracePt t="21898" x="3338513" y="3348038"/>
          <p14:tracePt t="21905" x="3197225" y="3378200"/>
          <p14:tracePt t="21914" x="3086100" y="3408363"/>
          <p14:tracePt t="21922" x="2965450" y="3419475"/>
          <p14:tracePt t="21930" x="2854325" y="3449638"/>
          <p14:tracePt t="21938" x="2773363" y="3449638"/>
          <p14:tracePt t="21946" x="2692400" y="3479800"/>
          <p14:tracePt t="21955" x="2622550" y="3479800"/>
          <p14:tracePt t="21961" x="2541588" y="3489325"/>
          <p14:tracePt t="21970" x="2481263" y="3498850"/>
          <p14:tracePt t="21977" x="2430463" y="3498850"/>
          <p14:tracePt t="21985" x="2390775" y="3509963"/>
          <p14:tracePt t="21993" x="2349500" y="3519488"/>
          <p14:tracePt t="22001" x="2309813" y="3519488"/>
          <p14:tracePt t="22009" x="2279650" y="3530600"/>
          <p14:tracePt t="22018" x="2249488" y="3530600"/>
          <p14:tracePt t="22028" x="2219325" y="3540125"/>
          <p14:tracePt t="22033" x="2198688" y="3540125"/>
          <p14:tracePt t="22044" x="2168525" y="3549650"/>
          <p14:tracePt t="22052" x="2117725" y="3549650"/>
          <p14:tracePt t="22060" x="2078038" y="3560763"/>
          <p14:tracePt t="22068" x="2047875" y="3560763"/>
          <p14:tracePt t="22076" x="2016125" y="3570288"/>
          <p14:tracePt t="22084" x="1985963" y="3570288"/>
          <p14:tracePt t="22092" x="1955800" y="3579813"/>
          <p14:tracePt t="22099" x="1936750" y="3579813"/>
          <p14:tracePt t="22108" x="1916113" y="3579813"/>
          <p14:tracePt t="22124" x="1906588" y="3579813"/>
          <p14:tracePt t="22188" x="1895475" y="3579813"/>
          <p14:tracePt t="22204" x="1885950" y="3579813"/>
          <p14:tracePt t="22212" x="1876425" y="3579813"/>
          <p14:tracePt t="22219" x="1876425" y="3560763"/>
          <p14:tracePt t="22236" x="1865313" y="3549650"/>
          <p14:tracePt t="22243" x="1865313" y="3540125"/>
          <p14:tracePt t="22252" x="1855788" y="3540125"/>
          <p14:tracePt t="22268" x="1855788" y="3530600"/>
          <p14:tracePt t="22276" x="1855788" y="3519488"/>
          <p14:tracePt t="22283" x="1855788" y="3509963"/>
          <p14:tracePt t="22292" x="1855788" y="3498850"/>
          <p14:tracePt t="22302" x="1855788" y="3489325"/>
          <p14:tracePt t="22308" x="1855788" y="3479800"/>
          <p14:tracePt t="22318" x="1855788" y="3459163"/>
          <p14:tracePt t="22326" x="1865313" y="3449638"/>
          <p14:tracePt t="22342" x="1865313" y="3429000"/>
          <p14:tracePt t="22350" x="1876425" y="3419475"/>
          <p14:tracePt t="22358" x="1876425" y="3408363"/>
          <p14:tracePt t="22366" x="1885950" y="3408363"/>
          <p14:tracePt t="22374" x="1895475" y="3398838"/>
          <p14:tracePt t="22382" x="1895475" y="3389313"/>
          <p14:tracePt t="22390" x="1906588" y="3378200"/>
          <p14:tracePt t="22430" x="1906588" y="3368675"/>
          <p14:tracePt t="22762" x="1916113" y="3368675"/>
          <p14:tracePt t="22778" x="1925638" y="3378200"/>
          <p14:tracePt t="22786" x="1936750" y="3389313"/>
          <p14:tracePt t="22795" x="1936750" y="3398838"/>
          <p14:tracePt t="22803" x="1946275" y="3398838"/>
          <p14:tracePt t="22817" x="1966913" y="3408363"/>
          <p14:tracePt t="22824" x="1985963" y="3408363"/>
          <p14:tracePt t="22832" x="2006600" y="3408363"/>
          <p14:tracePt t="22839" x="2047875" y="3419475"/>
          <p14:tracePt t="22847" x="2127250" y="3419475"/>
          <p14:tracePt t="22856" x="2198688" y="3419475"/>
          <p14:tracePt t="22863" x="2259013" y="3419475"/>
          <p14:tracePt t="22872" x="2430463" y="3419475"/>
          <p14:tracePt t="22882" x="2541588" y="3419475"/>
          <p14:tracePt t="22890" x="2671763" y="3419475"/>
          <p14:tracePt t="22897" x="2782888" y="3419475"/>
          <p14:tracePt t="22906" x="2863850" y="3419475"/>
          <p14:tracePt t="22914" x="3044825" y="3419475"/>
          <p14:tracePt t="22921" x="3146425" y="3419475"/>
          <p14:tracePt t="22929" x="3227388" y="3419475"/>
          <p14:tracePt t="22938" x="3278188" y="3419475"/>
          <p14:tracePt t="22946" x="3297238" y="3408363"/>
          <p14:tracePt t="22954" x="3308350" y="3408363"/>
          <p14:tracePt t="23002" x="3308350" y="3398838"/>
          <p14:tracePt t="23009" x="3308350" y="3389313"/>
          <p14:tracePt t="23034" x="3308350" y="3378200"/>
          <p14:tracePt t="23049" x="3317875" y="3368675"/>
          <p14:tracePt t="23065" x="3317875" y="3359150"/>
          <p14:tracePt t="23228" x="3317875" y="3348038"/>
          <p14:tracePt t="23653" x="3317875" y="3359150"/>
          <p14:tracePt t="23669" x="3317875" y="3368675"/>
          <p14:tracePt t="24116" x="3327400" y="3368675"/>
          <p14:tracePt t="24124" x="3338513" y="3368675"/>
          <p14:tracePt t="24135" x="3357563" y="3368675"/>
          <p14:tracePt t="24140" x="3378200" y="3368675"/>
          <p14:tracePt t="24150" x="3417888" y="3368675"/>
          <p14:tracePt t="24154" x="3449638" y="3368675"/>
          <p14:tracePt t="24162" x="3489325" y="3368675"/>
          <p14:tracePt t="24170" x="3529013" y="3368675"/>
          <p14:tracePt t="24179" x="3609975" y="3368675"/>
          <p14:tracePt t="24186" x="3660775" y="3368675"/>
          <p14:tracePt t="24195" x="3760788" y="3368675"/>
          <p14:tracePt t="24202" x="3852863" y="3368675"/>
          <p14:tracePt t="24211" x="3952875" y="3368675"/>
          <p14:tracePt t="24218" x="4024313" y="3368675"/>
          <p14:tracePt t="24226" x="4103688" y="3368675"/>
          <p14:tracePt t="24234" x="4144963" y="3368675"/>
          <p14:tracePt t="24242" x="4175125" y="3368675"/>
          <p14:tracePt t="24250" x="4205288" y="3368675"/>
          <p14:tracePt t="24258" x="4214813" y="3368675"/>
          <p14:tracePt t="25401" x="4225925" y="3368675"/>
          <p14:tracePt t="25411" x="4244975" y="3368675"/>
          <p14:tracePt t="25417" x="4265613" y="3368675"/>
          <p14:tracePt t="25427" x="4295775" y="3368675"/>
          <p14:tracePt t="25433" x="4337050" y="3368675"/>
          <p14:tracePt t="25443" x="4376738" y="3359150"/>
          <p14:tracePt t="25451" x="4406900" y="3359150"/>
          <p14:tracePt t="25459" x="4427538" y="3348038"/>
          <p14:tracePt t="25467" x="4467225" y="3348038"/>
          <p14:tracePt t="25475" x="4497388" y="3338513"/>
          <p14:tracePt t="25483" x="4518025" y="3338513"/>
          <p14:tracePt t="25491" x="4548188" y="3338513"/>
          <p14:tracePt t="25499" x="4568825" y="3338513"/>
          <p14:tracePt t="25507" x="4578350" y="3338513"/>
          <p14:tracePt t="25515" x="4587875" y="3338513"/>
          <p14:tracePt t="25741" x="4587875" y="3327400"/>
          <p14:tracePt t="25871" x="4608513" y="3327400"/>
          <p14:tracePt t="25880" x="4629150" y="3327400"/>
          <p14:tracePt t="25891" x="4648200" y="3317875"/>
          <p14:tracePt t="25894" x="4678363" y="3317875"/>
          <p14:tracePt t="25903" x="4710113" y="3308350"/>
          <p14:tracePt t="25911" x="4740275" y="3308350"/>
          <p14:tracePt t="25920" x="4759325" y="3308350"/>
          <p14:tracePt t="25926" x="4789488" y="3297238"/>
          <p14:tracePt t="25934" x="4800600" y="3297238"/>
          <p14:tracePt t="25942" x="4819650" y="3297238"/>
          <p14:tracePt t="25950" x="4849813" y="3297238"/>
          <p14:tracePt t="25960" x="4891088" y="3297238"/>
          <p14:tracePt t="25966" x="4921250" y="3297238"/>
          <p14:tracePt t="25976" x="4972050" y="3297238"/>
          <p14:tracePt t="25982" x="5021263" y="3297238"/>
          <p14:tracePt t="25993" x="5102225" y="3297238"/>
          <p14:tracePt t="26000" x="5162550" y="3297238"/>
          <p14:tracePt t="26008" x="5254625" y="3297238"/>
          <p14:tracePt t="26016" x="5314950" y="3297238"/>
          <p14:tracePt t="26024" x="5414963" y="3317875"/>
          <p14:tracePt t="26032" x="5495925" y="3327400"/>
          <p14:tracePt t="26040" x="5556250" y="3338513"/>
          <p14:tracePt t="26048" x="5597525" y="3338513"/>
          <p14:tracePt t="26056" x="5627688" y="3338513"/>
          <p14:tracePt t="26064" x="5646738" y="3338513"/>
          <p14:tracePt t="27805" x="5627688" y="3338513"/>
          <p14:tracePt t="27815" x="5607050" y="3338513"/>
          <p14:tracePt t="27820" x="5576888" y="3338513"/>
          <p14:tracePt t="27828" x="5546725" y="3338513"/>
          <p14:tracePt t="27836" x="5505450" y="3338513"/>
          <p14:tracePt t="27843" x="5475288" y="3327400"/>
          <p14:tracePt t="27851" x="5435600" y="3317875"/>
          <p14:tracePt t="27858" x="5405438" y="3317875"/>
          <p14:tracePt t="27867" x="5375275" y="3308350"/>
          <p14:tracePt t="27875" x="5294313" y="3287713"/>
          <p14:tracePt t="27883" x="5233988" y="3257550"/>
          <p14:tracePt t="27891" x="5153025" y="3248025"/>
          <p14:tracePt t="27899" x="5053013" y="3217863"/>
          <p14:tracePt t="27907" x="4941888" y="3176588"/>
          <p14:tracePt t="27915" x="4819650" y="3125788"/>
          <p14:tracePt t="27923" x="4678363" y="3086100"/>
          <p14:tracePt t="27931" x="4487863" y="3016250"/>
          <p14:tracePt t="27939" x="4316413" y="2944813"/>
          <p14:tracePt t="27947" x="4133850" y="2863850"/>
          <p14:tracePt t="27958" x="3994150" y="2782888"/>
          <p14:tracePt t="27963" x="3741738" y="2673350"/>
          <p14:tracePt t="27973" x="3559175" y="2571750"/>
          <p14:tracePt t="27981" x="3368675" y="2451100"/>
          <p14:tracePt t="27994" x="3206750" y="2339975"/>
          <p14:tracePt t="27997" x="3086100" y="2268538"/>
          <p14:tracePt t="28005" x="2794000" y="2087563"/>
          <p14:tracePt t="28013" x="2671763" y="2017713"/>
          <p14:tracePt t="28021" x="2571750" y="1936750"/>
          <p14:tracePt t="28029" x="2390775" y="1846263"/>
          <p14:tracePt t="28037" x="2249488" y="1744663"/>
          <p14:tracePt t="28045" x="2108200" y="1654175"/>
          <p14:tracePt t="28053" x="2027238" y="1593850"/>
          <p14:tracePt t="28061" x="1895475" y="1503363"/>
          <p14:tracePt t="28069" x="1814513" y="1431925"/>
          <p14:tracePt t="28077" x="1673225" y="1320800"/>
          <p14:tracePt t="28085" x="1582738" y="1250950"/>
          <p14:tracePt t="28093" x="1482725" y="1160463"/>
          <p14:tracePt t="28101" x="1371600" y="1068388"/>
          <p14:tracePt t="28109" x="1290638" y="998538"/>
          <p14:tracePt t="28117" x="1220788" y="917575"/>
          <p14:tracePt t="28125" x="1169988" y="866775"/>
          <p14:tracePt t="28133" x="1079500" y="776288"/>
          <p14:tracePt t="28140" x="989013" y="665163"/>
          <p14:tracePt t="28149" x="938213" y="604838"/>
          <p14:tracePt t="28157" x="866775" y="534988"/>
          <p14:tracePt t="28165" x="827088" y="484188"/>
          <p14:tracePt t="28173" x="736600" y="382588"/>
          <p14:tracePt t="28181" x="685800" y="322263"/>
          <p14:tracePt t="28189" x="635000" y="273050"/>
          <p14:tracePt t="28197" x="595313" y="231775"/>
          <p14:tracePt t="28205" x="534988" y="161925"/>
          <p14:tracePt t="28213" x="484188" y="111125"/>
          <p14:tracePt t="28223" x="423863" y="60325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5.3.3 CNN을</a:t>
            </a:r>
            <a:r>
              <a:rPr lang="en-US" altLang="ko-KR"/>
              <a:t> </a:t>
            </a:r>
            <a:r>
              <a:rPr lang="ko-KR" altLang="en-US"/>
              <a:t>깊게 쌓는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9"/>
            <a:ext cx="10972798" cy="2262982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7"/>
              <a:defRPr/>
            </a:pPr>
            <a:r>
              <a:rPr lang="ko-KR" altLang="en-US" dirty="0" err="1"/>
              <a:t>ResNet</a:t>
            </a:r>
            <a:r>
              <a:rPr lang="ko-KR" altLang="en-US" dirty="0"/>
              <a:t> 모델의 데이터 흐름입니다.</a:t>
            </a:r>
          </a:p>
          <a:p>
            <a:pPr>
              <a:defRPr/>
            </a:pPr>
            <a:r>
              <a:rPr lang="ko-KR" altLang="en-US" dirty="0"/>
              <a:t>입력이 들어오면 일반적인 방식과 같이 </a:t>
            </a:r>
            <a:r>
              <a:rPr lang="ko-KR" altLang="en-US" dirty="0" err="1"/>
              <a:t>컨볼루션</a:t>
            </a:r>
            <a:r>
              <a:rPr lang="ko-KR" altLang="en-US" dirty="0"/>
              <a:t>, 배치 정규화, 활성화 함수를 차례대로 통과하고, 사전에 정의해둔 </a:t>
            </a:r>
            <a:r>
              <a:rPr lang="ko-KR" altLang="en-US" dirty="0" err="1"/>
              <a:t>BasicBlock</a:t>
            </a:r>
            <a:r>
              <a:rPr lang="ko-KR" altLang="en-US" dirty="0"/>
              <a:t> 층을 갖고 있는 </a:t>
            </a:r>
            <a:r>
              <a:rPr lang="ko-KR" altLang="en-US" dirty="0" err="1"/>
              <a:t>layer</a:t>
            </a:r>
            <a:r>
              <a:rPr lang="en-US" altLang="ko-KR" dirty="0"/>
              <a:t>1</a:t>
            </a:r>
            <a:r>
              <a:rPr lang="ko-KR" altLang="en-US" dirty="0"/>
              <a:t>, layer2, layer3을 통과하게 됩니다.</a:t>
            </a:r>
          </a:p>
          <a:p>
            <a:pPr>
              <a:defRPr/>
            </a:pPr>
            <a:r>
              <a:rPr lang="ko-KR" altLang="en-US" dirty="0"/>
              <a:t>각 </a:t>
            </a:r>
            <a:r>
              <a:rPr lang="en-US" altLang="ko-KR" dirty="0"/>
              <a:t>l</a:t>
            </a:r>
            <a:r>
              <a:rPr lang="ko-KR" altLang="en-US" dirty="0" err="1"/>
              <a:t>ayer는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Residual</a:t>
            </a:r>
            <a:r>
              <a:rPr lang="ko-KR" altLang="en-US" dirty="0"/>
              <a:t> 블록을 갖고 있습니다.</a:t>
            </a:r>
          </a:p>
          <a:p>
            <a:pPr>
              <a:defRPr/>
            </a:pPr>
            <a:r>
              <a:rPr lang="ko-KR" altLang="en-US" dirty="0"/>
              <a:t>이렇게 나온 값에 평균 </a:t>
            </a:r>
            <a:r>
              <a:rPr lang="ko-KR" altLang="en-US" dirty="0" err="1"/>
              <a:t>풀링을</a:t>
            </a:r>
            <a:r>
              <a:rPr lang="ko-KR" altLang="en-US" dirty="0"/>
              <a:t> 하고 마지막 층을 거쳐 분류 결과를 출력합니다.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40115" y="3429000"/>
            <a:ext cx="6111770" cy="3093988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0241806-E603-4662-9262-3144D7CE5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95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5" x="131763" y="30163"/>
          <p14:tracePt t="703" x="150813" y="50800"/>
          <p14:tracePt t="711" x="161925" y="60325"/>
          <p14:tracePt t="719" x="161925" y="69850"/>
          <p14:tracePt t="751" x="161925" y="80963"/>
          <p14:tracePt t="766" x="161925" y="90488"/>
          <p14:tracePt t="775" x="161925" y="111125"/>
          <p14:tracePt t="783" x="171450" y="161925"/>
          <p14:tracePt t="790" x="192088" y="201613"/>
          <p14:tracePt t="799" x="211138" y="231775"/>
          <p14:tracePt t="807" x="222250" y="273050"/>
          <p14:tracePt t="814" x="231775" y="303213"/>
          <p14:tracePt t="823" x="241300" y="333375"/>
          <p14:tracePt t="831" x="252413" y="382588"/>
          <p14:tracePt t="839" x="273050" y="412750"/>
          <p14:tracePt t="849" x="282575" y="444500"/>
          <p14:tracePt t="857" x="292100" y="474663"/>
          <p14:tracePt t="866" x="303213" y="493713"/>
          <p14:tracePt t="872" x="322263" y="514350"/>
          <p14:tracePt t="880" x="333375" y="534988"/>
          <p14:tracePt t="888" x="352425" y="565150"/>
          <p14:tracePt t="896" x="363538" y="584200"/>
          <p14:tracePt t="904" x="382588" y="604838"/>
          <p14:tracePt t="913" x="403225" y="635000"/>
          <p14:tracePt t="921" x="423863" y="655638"/>
          <p14:tracePt t="928" x="433388" y="676275"/>
          <p14:tracePt t="937" x="444500" y="685800"/>
          <p14:tracePt t="953" x="454025" y="695325"/>
          <p14:tracePt t="1025" x="454025" y="706438"/>
          <p14:tracePt t="1048" x="463550" y="715963"/>
          <p14:tracePt t="1096" x="463550" y="695325"/>
          <p14:tracePt t="1104" x="454025" y="665163"/>
          <p14:tracePt t="1112" x="444500" y="635000"/>
          <p14:tracePt t="1122" x="412750" y="595313"/>
          <p14:tracePt t="1131" x="373063" y="544513"/>
          <p14:tracePt t="1138" x="303213" y="454025"/>
          <p14:tracePt t="1148" x="252413" y="382588"/>
          <p14:tracePt t="1154" x="192088" y="333375"/>
          <p14:tracePt t="1162" x="161925" y="303213"/>
          <p14:tracePt t="1170" x="131763" y="282575"/>
          <p14:tracePt t="1179" x="120650" y="273050"/>
          <p14:tracePt t="1194" x="120650" y="261938"/>
          <p14:tracePt t="1202" x="111125" y="261938"/>
          <p14:tracePt t="1275" x="120650" y="292100"/>
          <p14:tracePt t="1283" x="141288" y="333375"/>
          <p14:tracePt t="1290" x="180975" y="423863"/>
          <p14:tracePt t="1299" x="201613" y="484188"/>
          <p14:tracePt t="1307" x="261938" y="554038"/>
          <p14:tracePt t="1314" x="312738" y="635000"/>
          <p14:tracePt t="1323" x="373063" y="706438"/>
          <p14:tracePt t="1330" x="484188" y="827088"/>
          <p14:tracePt t="1339" x="544513" y="896938"/>
          <p14:tracePt t="1347" x="584200" y="927100"/>
          <p14:tracePt t="1355" x="635000" y="968375"/>
          <p14:tracePt t="1363" x="736600" y="1038225"/>
          <p14:tracePt t="1370" x="785813" y="1089025"/>
          <p14:tracePt t="1379" x="806450" y="1098550"/>
          <p14:tracePt t="1386" x="847725" y="1139825"/>
          <p14:tracePt t="1396" x="887413" y="1160463"/>
          <p14:tracePt t="1403" x="917575" y="1179513"/>
          <p14:tracePt t="1413" x="917575" y="1190625"/>
          <p14:tracePt t="1421" x="927100" y="1190625"/>
          <p14:tracePt t="1429" x="938213" y="1190625"/>
          <p14:tracePt t="1437" x="947738" y="1200150"/>
          <p14:tracePt t="1444" x="957263" y="1200150"/>
          <p14:tracePt t="1453" x="968375" y="1200150"/>
          <p14:tracePt t="1460" x="989013" y="1209675"/>
          <p14:tracePt t="1469" x="1008063" y="1230313"/>
          <p14:tracePt t="1476" x="1028700" y="1239838"/>
          <p14:tracePt t="1484" x="1049338" y="1250950"/>
          <p14:tracePt t="1492" x="1068388" y="1260475"/>
          <p14:tracePt t="1500" x="1089025" y="1281113"/>
          <p14:tracePt t="1508" x="1109663" y="1290638"/>
          <p14:tracePt t="1518" x="1128713" y="1311275"/>
          <p14:tracePt t="1525" x="1149350" y="1320800"/>
          <p14:tracePt t="1533" x="1160463" y="1341438"/>
          <p14:tracePt t="1541" x="1179513" y="1350963"/>
          <p14:tracePt t="1549" x="1200150" y="1371600"/>
          <p14:tracePt t="1557" x="1200150" y="1381125"/>
          <p14:tracePt t="1566" x="1220788" y="1401763"/>
          <p14:tracePt t="1573" x="1250950" y="1422400"/>
          <p14:tracePt t="1581" x="1260475" y="1441450"/>
          <p14:tracePt t="1589" x="1281113" y="1462088"/>
          <p14:tracePt t="1597" x="1290638" y="1462088"/>
          <p14:tracePt t="1605" x="1311275" y="1473200"/>
          <p14:tracePt t="1614" x="1320800" y="1482725"/>
          <p14:tracePt t="1621" x="1331913" y="1482725"/>
          <p14:tracePt t="1631" x="1331913" y="1492250"/>
          <p14:tracePt t="1637" x="1341438" y="1503363"/>
          <p14:tracePt t="1647" x="1350963" y="1512888"/>
          <p14:tracePt t="1654" x="1362075" y="1512888"/>
          <p14:tracePt t="1663" x="1371600" y="1512888"/>
          <p14:tracePt t="1669" x="1381125" y="1522413"/>
          <p14:tracePt t="1681" x="1392238" y="1533525"/>
          <p14:tracePt t="1685" x="1401763" y="1533525"/>
          <p14:tracePt t="1697" x="1411288" y="1533525"/>
          <p14:tracePt t="1703" x="1411288" y="1543050"/>
          <p14:tracePt t="1719" x="1422400" y="1552575"/>
          <p14:tracePt t="1727" x="1431925" y="1552575"/>
          <p14:tracePt t="1736" x="1441450" y="1552575"/>
          <p14:tracePt t="1743" x="1452563" y="1552575"/>
          <p14:tracePt t="1752" x="1462088" y="1563688"/>
          <p14:tracePt t="1759" x="1471613" y="1563688"/>
          <p14:tracePt t="1768" x="1492250" y="1573213"/>
          <p14:tracePt t="1775" x="1512888" y="1582738"/>
          <p14:tracePt t="1783" x="1533525" y="1582738"/>
          <p14:tracePt t="1791" x="1552575" y="1593850"/>
          <p14:tracePt t="1800" x="1582738" y="1593850"/>
          <p14:tracePt t="1809" x="1593850" y="1603375"/>
          <p14:tracePt t="1815" x="1612900" y="1603375"/>
          <p14:tracePt t="1822" x="1643063" y="1612900"/>
          <p14:tracePt t="1830" x="1673225" y="1612900"/>
          <p14:tracePt t="1838" x="1693863" y="1612900"/>
          <p14:tracePt t="1846" x="1724025" y="1624013"/>
          <p14:tracePt t="1854" x="1765300" y="1624013"/>
          <p14:tracePt t="1862" x="1814513" y="1633538"/>
          <p14:tracePt t="1870" x="1844675" y="1633538"/>
          <p14:tracePt t="1878" x="1876425" y="1644650"/>
          <p14:tracePt t="1886" x="1925638" y="1644650"/>
          <p14:tracePt t="1894" x="1955800" y="1654175"/>
          <p14:tracePt t="1902" x="1976438" y="1654175"/>
          <p14:tracePt t="1910" x="2006600" y="1654175"/>
          <p14:tracePt t="1919" x="2027238" y="1654175"/>
          <p14:tracePt t="1927" x="2047875" y="1654175"/>
          <p14:tracePt t="1934" x="2066925" y="1654175"/>
          <p14:tracePt t="1943" x="2078038" y="1654175"/>
          <p14:tracePt t="1950" x="2097088" y="1654175"/>
          <p14:tracePt t="1958" x="2108200" y="1654175"/>
          <p14:tracePt t="1968" x="2127250" y="1654175"/>
          <p14:tracePt t="1977" x="2138363" y="1654175"/>
          <p14:tracePt t="1985" x="2157413" y="1654175"/>
          <p14:tracePt t="1993" x="2178050" y="1654175"/>
          <p14:tracePt t="2000" x="2208213" y="1654175"/>
          <p14:tracePt t="2008" x="2228850" y="1654175"/>
          <p14:tracePt t="2016" x="2268538" y="1663700"/>
          <p14:tracePt t="2024" x="2309813" y="1663700"/>
          <p14:tracePt t="2032" x="2339975" y="1663700"/>
          <p14:tracePt t="2040" x="2379663" y="1663700"/>
          <p14:tracePt t="2048" x="2409825" y="1674813"/>
          <p14:tracePt t="2056" x="2430463" y="1674813"/>
          <p14:tracePt t="2064" x="2460625" y="1684338"/>
          <p14:tracePt t="2072" x="2481263" y="1684338"/>
          <p14:tracePt t="2080" x="2511425" y="1693863"/>
          <p14:tracePt t="2088" x="2530475" y="1693863"/>
          <p14:tracePt t="2096" x="2551113" y="1693863"/>
          <p14:tracePt t="2104" x="2571750" y="1704975"/>
          <p14:tracePt t="2112" x="2601913" y="1704975"/>
          <p14:tracePt t="2120" x="2632075" y="1704975"/>
          <p14:tracePt t="2128" x="2662238" y="1714500"/>
          <p14:tracePt t="2136" x="2692400" y="1714500"/>
          <p14:tracePt t="2144" x="2722563" y="1714500"/>
          <p14:tracePt t="2152" x="2743200" y="1714500"/>
          <p14:tracePt t="2160" x="2773363" y="1724025"/>
          <p14:tracePt t="2179" x="2833688" y="1735138"/>
          <p14:tracePt t="2184" x="2863850" y="1735138"/>
          <p14:tracePt t="2193" x="2894013" y="1735138"/>
          <p14:tracePt t="2200" x="2914650" y="1744663"/>
          <p14:tracePt t="2209" x="2944813" y="1744663"/>
          <p14:tracePt t="2217" x="2954338" y="1754188"/>
          <p14:tracePt t="2226" x="2984500" y="1754188"/>
          <p14:tracePt t="2233" x="3005138" y="1754188"/>
          <p14:tracePt t="2250" x="3025775" y="1754188"/>
          <p14:tracePt t="2266" x="3035300" y="1754188"/>
          <p14:tracePt t="2275" x="3044825" y="1754188"/>
          <p14:tracePt t="2298" x="3055938" y="1754188"/>
          <p14:tracePt t="2306" x="3074988" y="1754188"/>
          <p14:tracePt t="2314" x="3095625" y="1754188"/>
          <p14:tracePt t="2322" x="3106738" y="1754188"/>
          <p14:tracePt t="2330" x="3125788" y="1754188"/>
          <p14:tracePt t="2338" x="3155950" y="1754188"/>
          <p14:tracePt t="2347" x="3186113" y="1754188"/>
          <p14:tracePt t="2354" x="3227388" y="1754188"/>
          <p14:tracePt t="2362" x="3278188" y="1754188"/>
          <p14:tracePt t="2370" x="3308350" y="1754188"/>
          <p14:tracePt t="2378" x="3348038" y="1754188"/>
          <p14:tracePt t="2386" x="3378200" y="1754188"/>
          <p14:tracePt t="2394" x="3417888" y="1754188"/>
          <p14:tracePt t="2402" x="3459163" y="1754188"/>
          <p14:tracePt t="2410" x="3468688" y="1754188"/>
          <p14:tracePt t="2418" x="3498850" y="1754188"/>
          <p14:tracePt t="2426" x="3519488" y="1754188"/>
          <p14:tracePt t="2434" x="3529013" y="1754188"/>
          <p14:tracePt t="2442" x="3529013" y="1744663"/>
          <p14:tracePt t="2450" x="3540125" y="1744663"/>
          <p14:tracePt t="2466" x="3549650" y="1744663"/>
          <p14:tracePt t="2474" x="3559175" y="1744663"/>
          <p14:tracePt t="2491" x="3570288" y="1744663"/>
          <p14:tracePt t="2507" x="3579813" y="1744663"/>
          <p14:tracePt t="2516" x="3600450" y="1735138"/>
          <p14:tracePt t="2522" x="3619500" y="1735138"/>
          <p14:tracePt t="2532" x="3640138" y="1724025"/>
          <p14:tracePt t="2538" x="3660775" y="1714500"/>
          <p14:tracePt t="2548" x="3690938" y="1714500"/>
          <p14:tracePt t="2557" x="3700463" y="1704975"/>
          <p14:tracePt t="2564" x="3721100" y="1704975"/>
          <p14:tracePt t="2572" x="3751263" y="1693863"/>
          <p14:tracePt t="2580" x="3771900" y="1684338"/>
          <p14:tracePt t="2588" x="3790950" y="1684338"/>
          <p14:tracePt t="2596" x="3811588" y="1684338"/>
          <p14:tracePt t="2604" x="3841750" y="1674813"/>
          <p14:tracePt t="2612" x="3862388" y="1674813"/>
          <p14:tracePt t="2620" x="3871913" y="1674813"/>
          <p14:tracePt t="2628" x="3902075" y="1674813"/>
          <p14:tracePt t="2636" x="3943350" y="1663700"/>
          <p14:tracePt t="2644" x="3952875" y="1663700"/>
          <p14:tracePt t="2652" x="3983038" y="1663700"/>
          <p14:tracePt t="2660" x="4003675" y="1663700"/>
          <p14:tracePt t="2668" x="4033838" y="1663700"/>
          <p14:tracePt t="2676" x="4054475" y="1663700"/>
          <p14:tracePt t="2684" x="4084638" y="1663700"/>
          <p14:tracePt t="2692" x="4103688" y="1663700"/>
          <p14:tracePt t="2700" x="4133850" y="1663700"/>
          <p14:tracePt t="2708" x="4154488" y="1663700"/>
          <p14:tracePt t="2716" x="4165600" y="1663700"/>
          <p14:tracePt t="2724" x="4175125" y="1663700"/>
          <p14:tracePt t="2740" x="4184650" y="1663700"/>
          <p14:tracePt t="2798" x="4195763" y="1663700"/>
          <p14:tracePt t="2862" x="4205288" y="1663700"/>
          <p14:tracePt t="3216" x="4205288" y="1674813"/>
          <p14:tracePt t="3764" x="4184650" y="1674813"/>
          <p14:tracePt t="3772" x="4165600" y="1684338"/>
          <p14:tracePt t="3780" x="4133850" y="1693863"/>
          <p14:tracePt t="3788" x="4114800" y="1693863"/>
          <p14:tracePt t="3796" x="4094163" y="1693863"/>
          <p14:tracePt t="3804" x="4064000" y="1693863"/>
          <p14:tracePt t="3812" x="4033838" y="1693863"/>
          <p14:tracePt t="3820" x="4003675" y="1693863"/>
          <p14:tracePt t="3828" x="3973513" y="1704975"/>
          <p14:tracePt t="3836" x="3943350" y="1704975"/>
          <p14:tracePt t="3844" x="3913188" y="1704975"/>
          <p14:tracePt t="3852" x="3902075" y="1704975"/>
          <p14:tracePt t="3860" x="3883025" y="1714500"/>
          <p14:tracePt t="3868" x="3871913" y="1714500"/>
          <p14:tracePt t="3876" x="3852863" y="1714500"/>
          <p14:tracePt t="3884" x="3822700" y="1714500"/>
          <p14:tracePt t="3892" x="3802063" y="1714500"/>
          <p14:tracePt t="3900" x="3771900" y="1714500"/>
          <p14:tracePt t="3908" x="3741738" y="1714500"/>
          <p14:tracePt t="3918" x="3700463" y="1714500"/>
          <p14:tracePt t="3924" x="3660775" y="1714500"/>
          <p14:tracePt t="3934" x="3619500" y="1714500"/>
          <p14:tracePt t="3940" x="3559175" y="1714500"/>
          <p14:tracePt t="3950" x="3489325" y="1714500"/>
          <p14:tracePt t="3958" x="3429000" y="1714500"/>
          <p14:tracePt t="3967" x="3387725" y="1714500"/>
          <p14:tracePt t="3974" x="3327400" y="1724025"/>
          <p14:tracePt t="3983" x="3246438" y="1724025"/>
          <p14:tracePt t="3990" x="3206750" y="1724025"/>
          <p14:tracePt t="3998" x="3146425" y="1735138"/>
          <p14:tracePt t="4006" x="3095625" y="1735138"/>
          <p14:tracePt t="4014" x="3044825" y="1735138"/>
          <p14:tracePt t="4022" x="3014663" y="1735138"/>
          <p14:tracePt t="4030" x="2974975" y="1744663"/>
          <p14:tracePt t="4038" x="2944813" y="1744663"/>
          <p14:tracePt t="4046" x="2914650" y="1744663"/>
          <p14:tracePt t="4054" x="2884488" y="1744663"/>
          <p14:tracePt t="4062" x="2873375" y="1754188"/>
          <p14:tracePt t="4070" x="2854325" y="1754188"/>
          <p14:tracePt t="4078" x="2824163" y="1754188"/>
          <p14:tracePt t="4086" x="2794000" y="1765300"/>
          <p14:tracePt t="4094" x="2763838" y="1765300"/>
          <p14:tracePt t="4104" x="2732088" y="1774825"/>
          <p14:tracePt t="4110" x="2701925" y="1774825"/>
          <p14:tracePt t="4118" x="2671763" y="1784350"/>
          <p14:tracePt t="4126" x="2622550" y="1795463"/>
          <p14:tracePt t="4134" x="2601913" y="1795463"/>
          <p14:tracePt t="4142" x="2571750" y="1804988"/>
          <p14:tracePt t="4150" x="2560638" y="1804988"/>
          <p14:tracePt t="4158" x="2530475" y="1816100"/>
          <p14:tracePt t="4165" x="2490788" y="1825625"/>
          <p14:tracePt t="4174" x="2460625" y="1825625"/>
          <p14:tracePt t="4182" x="2451100" y="1835150"/>
          <p14:tracePt t="4190" x="2439988" y="1846263"/>
          <p14:tracePt t="4199" x="2430463" y="1846263"/>
          <p14:tracePt t="4206" x="2420938" y="1846263"/>
          <p14:tracePt t="4214" x="2409825" y="1855788"/>
          <p14:tracePt t="4427" x="2420938" y="1855788"/>
          <p14:tracePt t="4443" x="2430463" y="1855788"/>
          <p14:tracePt t="4449" x="2439988" y="1865313"/>
          <p14:tracePt t="4465" x="2451100" y="1865313"/>
          <p14:tracePt t="4473" x="2460625" y="1876425"/>
          <p14:tracePt t="4483" x="2470150" y="1876425"/>
          <p14:tracePt t="4489" x="2481263" y="1876425"/>
          <p14:tracePt t="5320" x="2490788" y="1885950"/>
          <p14:tracePt t="5325" x="2511425" y="1895475"/>
          <p14:tracePt t="5334" x="2541588" y="1916113"/>
          <p14:tracePt t="5344" x="2571750" y="1936750"/>
          <p14:tracePt t="5350" x="2592388" y="1955800"/>
          <p14:tracePt t="5359" x="2641600" y="1976438"/>
          <p14:tracePt t="5368" x="2701925" y="2006600"/>
          <p14:tracePt t="5376" x="2763838" y="2027238"/>
          <p14:tracePt t="5384" x="2854325" y="2057400"/>
          <p14:tracePt t="5393" x="2924175" y="2066925"/>
          <p14:tracePt t="5400" x="2995613" y="2097088"/>
          <p14:tracePt t="5407" x="3074988" y="2108200"/>
          <p14:tracePt t="5416" x="3125788" y="2108200"/>
          <p14:tracePt t="5423" x="3176588" y="2108200"/>
          <p14:tracePt t="5432" x="3257550" y="2117725"/>
          <p14:tracePt t="5440" x="3317875" y="2138363"/>
          <p14:tracePt t="5449" x="3348038" y="2138363"/>
          <p14:tracePt t="5457" x="3378200" y="2138363"/>
          <p14:tracePt t="5465" x="3398838" y="2138363"/>
          <p14:tracePt t="5472" x="3408363" y="2138363"/>
          <p14:tracePt t="5489" x="3429000" y="2138363"/>
          <p14:tracePt t="5505" x="3438525" y="2127250"/>
          <p14:tracePt t="5513" x="3449638" y="2127250"/>
          <p14:tracePt t="5521" x="3459163" y="2117725"/>
          <p14:tracePt t="5529" x="3479800" y="2117725"/>
          <p14:tracePt t="5537" x="3479800" y="2108200"/>
          <p14:tracePt t="5544" x="3498850" y="2097088"/>
          <p14:tracePt t="5553" x="3519488" y="2097088"/>
          <p14:tracePt t="5560" x="3529013" y="2097088"/>
          <p14:tracePt t="5568" x="3540125" y="2087563"/>
          <p14:tracePt t="5627" x="3540125" y="2078038"/>
          <p14:tracePt t="5798" x="3540125" y="2066925"/>
          <p14:tracePt t="5803" x="3549650" y="2066925"/>
          <p14:tracePt t="5810" x="3559175" y="2057400"/>
          <p14:tracePt t="5819" x="3589338" y="2047875"/>
          <p14:tracePt t="5826" x="3609975" y="2036763"/>
          <p14:tracePt t="5834" x="3651250" y="2027238"/>
          <p14:tracePt t="5841" x="3730625" y="2006600"/>
          <p14:tracePt t="5850" x="3832225" y="1987550"/>
          <p14:tracePt t="5857" x="3883025" y="1987550"/>
          <p14:tracePt t="5866" x="4054475" y="1976438"/>
          <p14:tracePt t="5874" x="4154488" y="1955800"/>
          <p14:tracePt t="5884" x="4214813" y="1955800"/>
          <p14:tracePt t="5890" x="4325938" y="1955800"/>
          <p14:tracePt t="5900" x="4386263" y="1955800"/>
          <p14:tracePt t="5907" x="4427538" y="1955800"/>
          <p14:tracePt t="5916" x="4457700" y="1955800"/>
          <p14:tracePt t="5922" x="4476750" y="1946275"/>
          <p14:tracePt t="5988" x="4487863" y="1946275"/>
          <p14:tracePt t="6498" x="4487863" y="1955800"/>
          <p14:tracePt t="6514" x="4508500" y="1955800"/>
          <p14:tracePt t="6521" x="4538663" y="1966913"/>
          <p14:tracePt t="6528" x="4608513" y="1966913"/>
          <p14:tracePt t="6537" x="4740275" y="1966913"/>
          <p14:tracePt t="6545" x="4900613" y="1987550"/>
          <p14:tracePt t="6552" x="5032375" y="1997075"/>
          <p14:tracePt t="6559" x="5192713" y="1997075"/>
          <p14:tracePt t="6568" x="5345113" y="2017713"/>
          <p14:tracePt t="6576" x="5486400" y="2017713"/>
          <p14:tracePt t="6583" x="5667375" y="2027238"/>
          <p14:tracePt t="6592" x="5778500" y="2027238"/>
          <p14:tracePt t="6600" x="5878513" y="2027238"/>
          <p14:tracePt t="6608" x="6030913" y="2027238"/>
          <p14:tracePt t="6615" x="6100763" y="2027238"/>
          <p14:tracePt t="6624" x="6142038" y="2027238"/>
          <p14:tracePt t="6631" x="6191250" y="2027238"/>
          <p14:tracePt t="6640" x="6202363" y="2027238"/>
          <p14:tracePt t="6656" x="6211888" y="2027238"/>
          <p14:tracePt t="7382" x="6221413" y="2027238"/>
          <p14:tracePt t="7389" x="6251575" y="2027238"/>
          <p14:tracePt t="7397" x="6283325" y="2027238"/>
          <p14:tracePt t="7405" x="6323013" y="2027238"/>
          <p14:tracePt t="7413" x="6373813" y="2027238"/>
          <p14:tracePt t="7421" x="6494463" y="2036763"/>
          <p14:tracePt t="7430" x="6584950" y="2036763"/>
          <p14:tracePt t="7437" x="6665913" y="2036763"/>
          <p14:tracePt t="7445" x="6777038" y="2036763"/>
          <p14:tracePt t="7453" x="6837363" y="2036763"/>
          <p14:tracePt t="7461" x="6927850" y="2036763"/>
          <p14:tracePt t="7469" x="6988175" y="2036763"/>
          <p14:tracePt t="7478" x="7018338" y="2036763"/>
          <p14:tracePt t="7486" x="7038975" y="2036763"/>
          <p14:tracePt t="7493" x="7048500" y="2036763"/>
          <p14:tracePt t="7501" x="7059613" y="2036763"/>
          <p14:tracePt t="7517" x="7069138" y="2036763"/>
          <p14:tracePt t="7899" x="7078663" y="2036763"/>
          <p14:tracePt t="7963" x="7089775" y="2036763"/>
          <p14:tracePt t="7971" x="7089775" y="2027238"/>
          <p14:tracePt t="8003" x="7099300" y="2017713"/>
          <p14:tracePt t="8011" x="7119938" y="2017713"/>
          <p14:tracePt t="8019" x="7138988" y="2006600"/>
          <p14:tracePt t="8027" x="7170738" y="1997075"/>
          <p14:tracePt t="8035" x="7189788" y="1997075"/>
          <p14:tracePt t="8042" x="7210425" y="1987550"/>
          <p14:tracePt t="8051" x="7240588" y="1987550"/>
          <p14:tracePt t="8059" x="7270750" y="1987550"/>
          <p14:tracePt t="8067" x="7300913" y="1987550"/>
          <p14:tracePt t="8075" x="7331075" y="1976438"/>
          <p14:tracePt t="8082" x="7372350" y="1976438"/>
          <p14:tracePt t="8091" x="7412038" y="1976438"/>
          <p14:tracePt t="8098" x="7442200" y="1976438"/>
          <p14:tracePt t="8106" x="7481888" y="1966913"/>
          <p14:tracePt t="8115" x="7502525" y="1966913"/>
          <p14:tracePt t="8123" x="7543800" y="1966913"/>
          <p14:tracePt t="8133" x="7573963" y="1966913"/>
          <p14:tracePt t="8140" x="7604125" y="1966913"/>
          <p14:tracePt t="8146" x="7623175" y="1966913"/>
          <p14:tracePt t="8156" x="7653338" y="1966913"/>
          <p14:tracePt t="8162" x="7673975" y="1966913"/>
          <p14:tracePt t="8171" x="7694613" y="1966913"/>
          <p14:tracePt t="8179" x="7724775" y="1955800"/>
          <p14:tracePt t="8187" x="7745413" y="1955800"/>
          <p14:tracePt t="8203" x="7775575" y="1955800"/>
          <p14:tracePt t="8212" x="7805738" y="1955800"/>
          <p14:tracePt t="8219" x="7835900" y="1946275"/>
          <p14:tracePt t="8228" x="7875588" y="1946275"/>
          <p14:tracePt t="8236" x="7905750" y="1946275"/>
          <p14:tracePt t="8243" x="7947025" y="1946275"/>
          <p14:tracePt t="8251" x="7977188" y="1946275"/>
          <p14:tracePt t="8259" x="8026400" y="1946275"/>
          <p14:tracePt t="8267" x="8058150" y="1946275"/>
          <p14:tracePt t="8275" x="8088313" y="1946275"/>
          <p14:tracePt t="8283" x="8097838" y="1946275"/>
          <p14:tracePt t="8291" x="8118475" y="1936750"/>
          <p14:tracePt t="8299" x="8137525" y="1936750"/>
          <p14:tracePt t="8307" x="8148638" y="1936750"/>
          <p14:tracePt t="8315" x="8158163" y="1936750"/>
          <p14:tracePt t="8323" x="8167688" y="1936750"/>
          <p14:tracePt t="8339" x="8178800" y="1936750"/>
          <p14:tracePt t="8355" x="8197850" y="1936750"/>
          <p14:tracePt t="8363" x="8208963" y="1936750"/>
          <p14:tracePt t="8371" x="8218488" y="1936750"/>
          <p14:tracePt t="8412" x="8229600" y="1936750"/>
          <p14:tracePt t="8908" x="8229600" y="1946275"/>
          <p14:tracePt t="9389" x="8259763" y="1946275"/>
          <p14:tracePt t="9397" x="8299450" y="1946275"/>
          <p14:tracePt t="9404" x="8389938" y="1946275"/>
          <p14:tracePt t="9412" x="8461375" y="1946275"/>
          <p14:tracePt t="9420" x="8521700" y="1946275"/>
          <p14:tracePt t="9428" x="8632825" y="1946275"/>
          <p14:tracePt t="9435" x="8712200" y="1946275"/>
          <p14:tracePt t="9444" x="8783638" y="1946275"/>
          <p14:tracePt t="9451" x="8834438" y="1946275"/>
          <p14:tracePt t="9460" x="8874125" y="1946275"/>
          <p14:tracePt t="9467" x="8904288" y="1946275"/>
          <p14:tracePt t="9475" x="8934450" y="1946275"/>
          <p14:tracePt t="9483" x="8955088" y="1946275"/>
          <p14:tracePt t="9491" x="8964613" y="1946275"/>
          <p14:tracePt t="9499" x="8975725" y="1946275"/>
          <p14:tracePt t="9507" x="8985250" y="1946275"/>
          <p14:tracePt t="9515" x="9005888" y="1946275"/>
          <p14:tracePt t="9523" x="9024938" y="1946275"/>
          <p14:tracePt t="9531" x="9055100" y="1946275"/>
          <p14:tracePt t="9539" x="9066213" y="1946275"/>
          <p14:tracePt t="9549" x="9096375" y="1936750"/>
          <p14:tracePt t="9555" x="9147175" y="1936750"/>
          <p14:tracePt t="9565" x="9177338" y="1936750"/>
          <p14:tracePt t="9572" x="9217025" y="1936750"/>
          <p14:tracePt t="9581" x="9247188" y="1925638"/>
          <p14:tracePt t="9588" x="9288463" y="1925638"/>
          <p14:tracePt t="9597" x="9348788" y="1925638"/>
          <p14:tracePt t="9604" x="9398000" y="1925638"/>
          <p14:tracePt t="9613" x="9428163" y="1925638"/>
          <p14:tracePt t="9621" x="9459913" y="1925638"/>
          <p14:tracePt t="9629" x="9490075" y="1925638"/>
          <p14:tracePt t="9638" x="9499600" y="1925638"/>
          <p14:tracePt t="9645" x="9529763" y="1925638"/>
          <p14:tracePt t="9653" x="9559925" y="1925638"/>
          <p14:tracePt t="9661" x="9590088" y="1925638"/>
          <p14:tracePt t="9669" x="9620250" y="1925638"/>
          <p14:tracePt t="9677" x="9650413" y="1925638"/>
          <p14:tracePt t="9685" x="9680575" y="1925638"/>
          <p14:tracePt t="9693" x="9710738" y="1925638"/>
          <p14:tracePt t="9701" x="9752013" y="1925638"/>
          <p14:tracePt t="9709" x="9782175" y="1925638"/>
          <p14:tracePt t="9717" x="9821863" y="1916113"/>
          <p14:tracePt t="9725" x="9863138" y="1916113"/>
          <p14:tracePt t="9733" x="9893300" y="1916113"/>
          <p14:tracePt t="9741" x="9923463" y="1916113"/>
          <p14:tracePt t="9749" x="9942513" y="1906588"/>
          <p14:tracePt t="9757" x="9963150" y="1906588"/>
          <p14:tracePt t="9765" x="9983788" y="1906588"/>
          <p14:tracePt t="9773" x="10004425" y="1906588"/>
          <p14:tracePt t="9781" x="10034588" y="1895475"/>
          <p14:tracePt t="9789" x="10064750" y="1895475"/>
          <p14:tracePt t="9797" x="10104438" y="1895475"/>
          <p14:tracePt t="9805" x="10125075" y="1895475"/>
          <p14:tracePt t="9813" x="10155238" y="1895475"/>
          <p14:tracePt t="9821" x="10185400" y="1895475"/>
          <p14:tracePt t="9829" x="10225088" y="1885950"/>
          <p14:tracePt t="9837" x="10255250" y="1885950"/>
          <p14:tracePt t="9845" x="10285413" y="1885950"/>
          <p14:tracePt t="9855" x="10315575" y="1885950"/>
          <p14:tracePt t="9861" x="10336213" y="1885950"/>
          <p14:tracePt t="9871" x="10356850" y="1885950"/>
          <p14:tracePt t="9887" x="10377488" y="1885950"/>
          <p14:tracePt t="9895" x="10396538" y="1885950"/>
          <p14:tracePt t="9903" x="10417175" y="1885950"/>
          <p14:tracePt t="9911" x="10426700" y="1885950"/>
          <p14:tracePt t="9920" x="10437813" y="1885950"/>
          <p14:tracePt t="9927" x="10456863" y="1885950"/>
          <p14:tracePt t="9935" x="10477500" y="1885950"/>
          <p14:tracePt t="9943" x="10498138" y="1885950"/>
          <p14:tracePt t="9951" x="10507663" y="1876425"/>
          <p14:tracePt t="9959" x="10537825" y="1876425"/>
          <p14:tracePt t="9967" x="10558463" y="1876425"/>
          <p14:tracePt t="9975" x="10579100" y="1876425"/>
          <p14:tracePt t="9983" x="10598150" y="1876425"/>
          <p14:tracePt t="9991" x="10609263" y="1876425"/>
          <p14:tracePt t="10007" x="10618788" y="1865313"/>
          <p14:tracePt t="10015" x="10628313" y="1865313"/>
          <p14:tracePt t="10055" x="10639425" y="1865313"/>
          <p14:tracePt t="10954" x="10648950" y="1855788"/>
          <p14:tracePt t="10960" x="10648950" y="1846263"/>
          <p14:tracePt t="10968" x="10669588" y="1835150"/>
          <p14:tracePt t="10977" x="10688638" y="1816100"/>
          <p14:tracePt t="10984" x="10739438" y="1784350"/>
          <p14:tracePt t="10991" x="10769600" y="1774825"/>
          <p14:tracePt t="10999" x="10799763" y="1765300"/>
          <p14:tracePt t="11007" x="10841038" y="1754188"/>
          <p14:tracePt t="11014" x="10871200" y="1754188"/>
          <p14:tracePt t="11023" x="10901363" y="1754188"/>
          <p14:tracePt t="11031" x="10961688" y="1744663"/>
          <p14:tracePt t="11039" x="10982325" y="1744663"/>
          <p14:tracePt t="11048" x="11012488" y="1744663"/>
          <p14:tracePt t="11055" x="11022013" y="1744663"/>
          <p14:tracePt t="11064" x="11031538" y="1744663"/>
          <p14:tracePt t="11071" x="11042650" y="1744663"/>
          <p14:tracePt t="11079" x="11052175" y="1744663"/>
          <p14:tracePt t="11215" x="10991850" y="1754188"/>
          <p14:tracePt t="11223" x="10910888" y="1784350"/>
          <p14:tracePt t="11233" x="10829925" y="1816100"/>
          <p14:tracePt t="11239" x="10760075" y="1825625"/>
          <p14:tracePt t="11249" x="10609263" y="1865313"/>
          <p14:tracePt t="11255" x="10528300" y="1885950"/>
          <p14:tracePt t="11265" x="10417175" y="1916113"/>
          <p14:tracePt t="11273" x="10275888" y="1925638"/>
          <p14:tracePt t="11281" x="10164763" y="1946275"/>
          <p14:tracePt t="11289" x="10013950" y="1955800"/>
          <p14:tracePt t="11297" x="9812338" y="1955800"/>
          <p14:tracePt t="11305" x="9569450" y="1976438"/>
          <p14:tracePt t="11314" x="9409113" y="1976438"/>
          <p14:tracePt t="11321" x="9177338" y="1976438"/>
          <p14:tracePt t="11331" x="9005888" y="1976438"/>
          <p14:tracePt t="11337" x="8582025" y="1976438"/>
          <p14:tracePt t="11347" x="8278813" y="1976438"/>
          <p14:tracePt t="11353" x="8007350" y="1976438"/>
          <p14:tracePt t="11361" x="7794625" y="1976438"/>
          <p14:tracePt t="11369" x="7402513" y="1966913"/>
          <p14:tracePt t="11377" x="6937375" y="1966913"/>
          <p14:tracePt t="11385" x="6735763" y="1946275"/>
          <p14:tracePt t="11393" x="6362700" y="1946275"/>
          <p14:tracePt t="11401" x="6091238" y="1946275"/>
          <p14:tracePt t="11409" x="5859463" y="1946275"/>
          <p14:tracePt t="11417" x="5688013" y="1946275"/>
          <p14:tracePt t="11425" x="5556250" y="1946275"/>
          <p14:tracePt t="11433" x="5465763" y="1946275"/>
          <p14:tracePt t="11441" x="5405438" y="1946275"/>
          <p14:tracePt t="11449" x="5233988" y="1946275"/>
          <p14:tracePt t="11457" x="5102225" y="1946275"/>
          <p14:tracePt t="11465" x="5011738" y="1946275"/>
          <p14:tracePt t="11473" x="4860925" y="1946275"/>
          <p14:tracePt t="11481" x="4749800" y="1946275"/>
          <p14:tracePt t="11489" x="4618038" y="1946275"/>
          <p14:tracePt t="11498" x="4406900" y="1946275"/>
          <p14:tracePt t="11505" x="4275138" y="1946275"/>
          <p14:tracePt t="11514" x="4165600" y="1946275"/>
          <p14:tracePt t="11521" x="3962400" y="1946275"/>
          <p14:tracePt t="11529" x="3883025" y="1946275"/>
          <p14:tracePt t="11540" x="3730625" y="1955800"/>
          <p14:tracePt t="11546" x="3670300" y="1955800"/>
          <p14:tracePt t="11556" x="3600450" y="1955800"/>
          <p14:tracePt t="11562" x="3519488" y="1955800"/>
          <p14:tracePt t="11571" x="3449638" y="1955800"/>
          <p14:tracePt t="11579" x="3368675" y="1955800"/>
          <p14:tracePt t="11587" x="3287713" y="1955800"/>
          <p14:tracePt t="11596" x="3197225" y="1966913"/>
          <p14:tracePt t="11603" x="3167063" y="1966913"/>
          <p14:tracePt t="11612" x="3125788" y="1966913"/>
          <p14:tracePt t="11620" x="3065463" y="1976438"/>
          <p14:tracePt t="11629" x="3035300" y="1976438"/>
          <p14:tracePt t="11635" x="3014663" y="1987550"/>
          <p14:tracePt t="11643" x="2984500" y="1987550"/>
          <p14:tracePt t="11651" x="2974975" y="1997075"/>
          <p14:tracePt t="11659" x="2954338" y="1997075"/>
          <p14:tracePt t="11667" x="2944813" y="1997075"/>
          <p14:tracePt t="11675" x="2924175" y="2006600"/>
          <p14:tracePt t="11683" x="2903538" y="2006600"/>
          <p14:tracePt t="11691" x="2884488" y="2006600"/>
          <p14:tracePt t="11699" x="2863850" y="2017713"/>
          <p14:tracePt t="11707" x="2824163" y="2017713"/>
          <p14:tracePt t="11715" x="2794000" y="2027238"/>
          <p14:tracePt t="11723" x="2752725" y="2027238"/>
          <p14:tracePt t="11731" x="2682875" y="2036763"/>
          <p14:tracePt t="11739" x="2622550" y="2036763"/>
          <p14:tracePt t="11747" x="2571750" y="2047875"/>
          <p14:tracePt t="11755" x="2500313" y="2047875"/>
          <p14:tracePt t="11764" x="2370138" y="2066925"/>
          <p14:tracePt t="11771" x="2249488" y="2078038"/>
          <p14:tracePt t="11779" x="2157413" y="2087563"/>
          <p14:tracePt t="11787" x="1997075" y="2117725"/>
          <p14:tracePt t="11795" x="1906588" y="2138363"/>
          <p14:tracePt t="11805" x="1876425" y="2147888"/>
          <p14:tracePt t="11810" x="1765300" y="2168525"/>
          <p14:tracePt t="11821" x="1704975" y="2189163"/>
          <p14:tracePt t="11827" x="1673225" y="2189163"/>
          <p14:tracePt t="11837" x="1654175" y="2198688"/>
          <p14:tracePt t="11925" x="1654175" y="2208213"/>
          <p14:tracePt t="11992" x="1654175" y="2219325"/>
          <p14:tracePt t="12008" x="1663700" y="2219325"/>
          <p14:tracePt t="12014" x="1673225" y="2219325"/>
          <p14:tracePt t="12022" x="1684338" y="2219325"/>
          <p14:tracePt t="12030" x="1693863" y="2219325"/>
          <p14:tracePt t="12037" x="1714500" y="2219325"/>
          <p14:tracePt t="12045" x="1735138" y="2219325"/>
          <p14:tracePt t="12053" x="1754188" y="2219325"/>
          <p14:tracePt t="12061" x="1765300" y="2219325"/>
          <p14:tracePt t="12069" x="1784350" y="2228850"/>
          <p14:tracePt t="12077" x="1814513" y="2228850"/>
          <p14:tracePt t="12085" x="1844675" y="2228850"/>
          <p14:tracePt t="12092" x="1885950" y="2228850"/>
          <p14:tracePt t="12103" x="1916113" y="2228850"/>
          <p14:tracePt t="12111" x="1936750" y="2228850"/>
          <p14:tracePt t="12125" x="1997075" y="2228850"/>
          <p14:tracePt t="12135" x="2027238" y="2228850"/>
          <p14:tracePt t="12143" x="2047875" y="2228850"/>
          <p14:tracePt t="12151" x="2078038" y="2228850"/>
          <p14:tracePt t="12158" x="2097088" y="2228850"/>
          <p14:tracePt t="12167" x="2138363" y="2228850"/>
          <p14:tracePt t="12175" x="2168525" y="2228850"/>
          <p14:tracePt t="12183" x="2198688" y="2228850"/>
          <p14:tracePt t="12192" x="2238375" y="2228850"/>
          <p14:tracePt t="12199" x="2279650" y="2228850"/>
          <p14:tracePt t="12207" x="2309813" y="2228850"/>
          <p14:tracePt t="12215" x="2339975" y="2228850"/>
          <p14:tracePt t="12223" x="2370138" y="2228850"/>
          <p14:tracePt t="12231" x="2400300" y="2228850"/>
          <p14:tracePt t="12239" x="2420938" y="2228850"/>
          <p14:tracePt t="12247" x="2451100" y="2228850"/>
          <p14:tracePt t="12254" x="2460625" y="2228850"/>
          <p14:tracePt t="12263" x="2470150" y="2228850"/>
          <p14:tracePt t="12279" x="2481263" y="2228850"/>
          <p14:tracePt t="12295" x="2490788" y="2228850"/>
          <p14:tracePt t="12303" x="2500313" y="2228850"/>
          <p14:tracePt t="12311" x="2511425" y="2228850"/>
          <p14:tracePt t="12327" x="2530475" y="2228850"/>
          <p14:tracePt t="12335" x="2551113" y="2228850"/>
          <p14:tracePt t="12343" x="2571750" y="2228850"/>
          <p14:tracePt t="12351" x="2592388" y="2228850"/>
          <p14:tracePt t="12359" x="2601913" y="2228850"/>
          <p14:tracePt t="12367" x="2622550" y="2228850"/>
          <p14:tracePt t="12378" x="2641600" y="2228850"/>
          <p14:tracePt t="12384" x="2671763" y="2228850"/>
          <p14:tracePt t="12394" x="2701925" y="2228850"/>
          <p14:tracePt t="12399" x="2722563" y="2238375"/>
          <p14:tracePt t="12409" x="2763838" y="2238375"/>
          <p14:tracePt t="12418" x="2782888" y="2238375"/>
          <p14:tracePt t="12426" x="2813050" y="2238375"/>
          <p14:tracePt t="12433" x="2854325" y="2249488"/>
          <p14:tracePt t="12440" x="2884488" y="2249488"/>
          <p14:tracePt t="12449" x="2924175" y="2249488"/>
          <p14:tracePt t="12457" x="2954338" y="2249488"/>
          <p14:tracePt t="12465" x="2995613" y="2249488"/>
          <p14:tracePt t="12474" x="3044825" y="2249488"/>
          <p14:tracePt t="12481" x="3086100" y="2249488"/>
          <p14:tracePt t="12489" x="3125788" y="2249488"/>
          <p14:tracePt t="12497" x="3155950" y="2249488"/>
          <p14:tracePt t="12505" x="3186113" y="2249488"/>
          <p14:tracePt t="12512" x="3206750" y="2249488"/>
          <p14:tracePt t="12521" x="3236913" y="2249488"/>
          <p14:tracePt t="12529" x="3257550" y="2249488"/>
          <p14:tracePt t="12545" x="3267075" y="2249488"/>
          <p14:tracePt t="12553" x="3278188" y="2249488"/>
          <p14:tracePt t="13209" x="3287713" y="2249488"/>
          <p14:tracePt t="13216" x="3297238" y="2249488"/>
          <p14:tracePt t="13222" x="3327400" y="2249488"/>
          <p14:tracePt t="13231" x="3357563" y="2249488"/>
          <p14:tracePt t="13240" x="3408363" y="2249488"/>
          <p14:tracePt t="13247" x="3459163" y="2249488"/>
          <p14:tracePt t="13255" x="3559175" y="2249488"/>
          <p14:tracePt t="13263" x="3600450" y="2249488"/>
          <p14:tracePt t="13271" x="3640138" y="2249488"/>
          <p14:tracePt t="13280" x="3670300" y="2249488"/>
          <p14:tracePt t="13288" x="3711575" y="2249488"/>
          <p14:tracePt t="13295" x="3730625" y="2249488"/>
          <p14:tracePt t="13305" x="3760788" y="2238375"/>
          <p14:tracePt t="13312" x="3781425" y="2238375"/>
          <p14:tracePt t="13321" x="3790950" y="2238375"/>
          <p14:tracePt t="13335" x="3802063" y="2238375"/>
          <p14:tracePt t="13351" x="3811588" y="2238375"/>
          <p14:tracePt t="13368" x="3822700" y="2238375"/>
          <p14:tracePt t="13375" x="3832225" y="2238375"/>
          <p14:tracePt t="13383" x="3841750" y="2228850"/>
          <p14:tracePt t="13392" x="3862388" y="2228850"/>
          <p14:tracePt t="13399" x="3883025" y="2228850"/>
          <p14:tracePt t="13407" x="3913188" y="2228850"/>
          <p14:tracePt t="13415" x="3932238" y="2228850"/>
          <p14:tracePt t="13424" x="3962400" y="2228850"/>
          <p14:tracePt t="13431" x="3994150" y="2228850"/>
          <p14:tracePt t="13440" x="4024313" y="2228850"/>
          <p14:tracePt t="13447" x="4054475" y="2228850"/>
          <p14:tracePt t="13455" x="4094163" y="2228850"/>
          <p14:tracePt t="13463" x="4133850" y="2228850"/>
          <p14:tracePt t="13471" x="4175125" y="2228850"/>
          <p14:tracePt t="13480" x="4214813" y="2228850"/>
          <p14:tracePt t="13486" x="4275138" y="2228850"/>
          <p14:tracePt t="13496" x="4337050" y="2228850"/>
          <p14:tracePt t="13502" x="4397375" y="2228850"/>
          <p14:tracePt t="13512" x="4427538" y="2228850"/>
          <p14:tracePt t="13520" x="4467225" y="2228850"/>
          <p14:tracePt t="13528" x="4487863" y="2228850"/>
          <p14:tracePt t="13537" x="4518025" y="2228850"/>
          <p14:tracePt t="13544" x="4548188" y="2228850"/>
          <p14:tracePt t="13552" x="4578350" y="2228850"/>
          <p14:tracePt t="13560" x="4587875" y="2228850"/>
          <p14:tracePt t="13568" x="4608513" y="2228850"/>
          <p14:tracePt t="13576" x="4638675" y="2228850"/>
          <p14:tracePt t="13585" x="4659313" y="2228850"/>
          <p14:tracePt t="13592" x="4689475" y="2228850"/>
          <p14:tracePt t="13601" x="4710113" y="2228850"/>
          <p14:tracePt t="13608" x="4719638" y="2228850"/>
          <p14:tracePt t="13617" x="4759325" y="2219325"/>
          <p14:tracePt t="13624" x="4789488" y="2219325"/>
          <p14:tracePt t="13632" x="4819650" y="2208213"/>
          <p14:tracePt t="13640" x="4849813" y="2208213"/>
          <p14:tracePt t="13648" x="4870450" y="2198688"/>
          <p14:tracePt t="13657" x="4881563" y="2198688"/>
          <p14:tracePt t="13664" x="4900613" y="2198688"/>
          <p14:tracePt t="13681" x="4921250" y="2198688"/>
          <p14:tracePt t="13697" x="4930775" y="2198688"/>
          <p14:tracePt t="13713" x="4930775" y="2189163"/>
          <p14:tracePt t="13721" x="4941888" y="2189163"/>
          <p14:tracePt t="14085" x="4951413" y="2189163"/>
          <p14:tracePt t="14100" x="4960938" y="2189163"/>
          <p14:tracePt t="14108" x="4972050" y="2189163"/>
          <p14:tracePt t="14117" x="4981575" y="2198688"/>
          <p14:tracePt t="14124" x="5011738" y="2208213"/>
          <p14:tracePt t="14132" x="5032375" y="2219325"/>
          <p14:tracePt t="14140" x="5083175" y="2228850"/>
          <p14:tracePt t="14149" x="5113338" y="2238375"/>
          <p14:tracePt t="14156" x="5143500" y="2249488"/>
          <p14:tracePt t="14165" x="5173663" y="2249488"/>
          <p14:tracePt t="14172" x="5213350" y="2268538"/>
          <p14:tracePt t="14181" x="5273675" y="2268538"/>
          <p14:tracePt t="14189" x="5314950" y="2289175"/>
          <p14:tracePt t="14196" x="5395913" y="2289175"/>
          <p14:tracePt t="14205" x="5456238" y="2289175"/>
          <p14:tracePt t="14212" x="5516563" y="2289175"/>
          <p14:tracePt t="14220" x="5556250" y="2289175"/>
          <p14:tracePt t="14228" x="5607050" y="2289175"/>
          <p14:tracePt t="14236" x="5646738" y="2289175"/>
          <p14:tracePt t="14244" x="5676900" y="2289175"/>
          <p14:tracePt t="14252" x="5727700" y="2279650"/>
          <p14:tracePt t="14260" x="5748338" y="2279650"/>
          <p14:tracePt t="14268" x="5757863" y="2268538"/>
          <p14:tracePt t="14276" x="5778500" y="2268538"/>
          <p14:tracePt t="14285" x="5788025" y="2268538"/>
          <p14:tracePt t="14292" x="5799138" y="2268538"/>
          <p14:tracePt t="14300" x="5808663" y="2268538"/>
          <p14:tracePt t="14368" x="5808663" y="2259013"/>
          <p14:tracePt t="14384" x="5818188" y="2259013"/>
          <p14:tracePt t="14392" x="5838825" y="2259013"/>
          <p14:tracePt t="14401" x="5848350" y="2249488"/>
          <p14:tracePt t="14408" x="5859463" y="2249488"/>
          <p14:tracePt t="14414" x="5868988" y="2249488"/>
          <p14:tracePt t="14909" x="5878513" y="2249488"/>
          <p14:tracePt t="14917" x="5899150" y="2249488"/>
          <p14:tracePt t="14923" x="5940425" y="2279650"/>
          <p14:tracePt t="14933" x="5980113" y="2319338"/>
          <p14:tracePt t="14939" x="6040438" y="2360613"/>
          <p14:tracePt t="14949" x="6111875" y="2400300"/>
          <p14:tracePt t="14956" x="6211888" y="2439988"/>
          <p14:tracePt t="14964" x="6251575" y="2451100"/>
          <p14:tracePt t="14971" x="6302375" y="2470150"/>
          <p14:tracePt t="14979" x="6343650" y="2481263"/>
          <p14:tracePt t="14986" x="6373813" y="2481263"/>
          <p14:tracePt t="14994" x="6413500" y="2490788"/>
          <p14:tracePt t="15002" x="6434138" y="2490788"/>
          <p14:tracePt t="15011" x="6454775" y="2490788"/>
          <p14:tracePt t="15018" x="6464300" y="2490788"/>
          <p14:tracePt t="15027" x="6473825" y="2490788"/>
          <p14:tracePt t="15034" x="6484938" y="2490788"/>
          <p14:tracePt t="15051" x="6494463" y="2490788"/>
          <p14:tracePt t="15059" x="6503988" y="2490788"/>
          <p14:tracePt t="15075" x="6515100" y="2490788"/>
          <p14:tracePt t="15091" x="6524625" y="2490788"/>
          <p14:tracePt t="15100" x="6524625" y="2481263"/>
          <p14:tracePt t="15107" x="6534150" y="2481263"/>
          <p14:tracePt t="15115" x="6545263" y="2470150"/>
          <p14:tracePt t="15123" x="6545263" y="2460625"/>
          <p14:tracePt t="15131" x="6554788" y="2460625"/>
          <p14:tracePt t="15146" x="6554788" y="2451100"/>
          <p14:tracePt t="15154" x="6564313" y="2439988"/>
          <p14:tracePt t="15163" x="6575425" y="2430463"/>
          <p14:tracePt t="15173" x="6575425" y="2420938"/>
          <p14:tracePt t="15179" x="6594475" y="2409825"/>
          <p14:tracePt t="15188" x="6594475" y="2400300"/>
          <p14:tracePt t="15194" x="6594475" y="2390775"/>
          <p14:tracePt t="15204" x="6594475" y="2370138"/>
          <p14:tracePt t="15210" x="6605588" y="2349500"/>
          <p14:tracePt t="15220" x="6615113" y="2319338"/>
          <p14:tracePt t="15228" x="6624638" y="2298700"/>
          <p14:tracePt t="15244" x="6624638" y="2289175"/>
          <p14:tracePt t="15260" x="6624638" y="2279650"/>
          <p14:tracePt t="15268" x="6635750" y="2268538"/>
          <p14:tracePt t="15276" x="6635750" y="2259013"/>
          <p14:tracePt t="15293" x="6645275" y="2249488"/>
          <p14:tracePt t="15300" x="6645275" y="2238375"/>
          <p14:tracePt t="15324" x="6645275" y="2228850"/>
          <p14:tracePt t="15356" x="6656388" y="2228850"/>
          <p14:tracePt t="15591" x="6665913" y="2228850"/>
          <p14:tracePt t="15599" x="6686550" y="2238375"/>
          <p14:tracePt t="15608" x="6716713" y="2249488"/>
          <p14:tracePt t="15615" x="6756400" y="2259013"/>
          <p14:tracePt t="15623" x="6807200" y="2279650"/>
          <p14:tracePt t="15632" x="6907213" y="2309813"/>
          <p14:tracePt t="15640" x="6988175" y="2339975"/>
          <p14:tracePt t="15647" x="7048500" y="2349500"/>
          <p14:tracePt t="15655" x="7150100" y="2370138"/>
          <p14:tracePt t="15664" x="7210425" y="2370138"/>
          <p14:tracePt t="15670" x="7270750" y="2370138"/>
          <p14:tracePt t="15678" x="7331075" y="2379663"/>
          <p14:tracePt t="15686" x="7372350" y="2379663"/>
          <p14:tracePt t="15694" x="7412038" y="2379663"/>
          <p14:tracePt t="15702" x="7442200" y="2379663"/>
          <p14:tracePt t="15710" x="7481888" y="2379663"/>
          <p14:tracePt t="15718" x="7513638" y="2379663"/>
          <p14:tracePt t="15726" x="7532688" y="2379663"/>
          <p14:tracePt t="15736" x="7553325" y="2379663"/>
          <p14:tracePt t="15742" x="7573963" y="2379663"/>
          <p14:tracePt t="15766" x="7583488" y="2379663"/>
          <p14:tracePt t="15784" x="7593013" y="2379663"/>
          <p14:tracePt t="15800" x="7604125" y="2379663"/>
          <p14:tracePt t="15816" x="7613650" y="2379663"/>
          <p14:tracePt t="15832" x="7613650" y="2370138"/>
          <p14:tracePt t="16751" x="7613650" y="2379663"/>
          <p14:tracePt t="17559" x="7604125" y="2379663"/>
          <p14:tracePt t="17565" x="7573963" y="2379663"/>
          <p14:tracePt t="17573" x="7472363" y="2379663"/>
          <p14:tracePt t="17584" x="7372350" y="2379663"/>
          <p14:tracePt t="17589" x="7261225" y="2379663"/>
          <p14:tracePt t="17596" x="7108825" y="2379663"/>
          <p14:tracePt t="17604" x="7018338" y="2390775"/>
          <p14:tracePt t="17612" x="6846888" y="2390775"/>
          <p14:tracePt t="17620" x="6716713" y="2390775"/>
          <p14:tracePt t="17628" x="6584950" y="2390775"/>
          <p14:tracePt t="17636" x="6473825" y="2390775"/>
          <p14:tracePt t="17644" x="6392863" y="2400300"/>
          <p14:tracePt t="17652" x="6292850" y="2400300"/>
          <p14:tracePt t="17660" x="6221413" y="2400300"/>
          <p14:tracePt t="17668" x="6142038" y="2400300"/>
          <p14:tracePt t="17676" x="6040438" y="2420938"/>
          <p14:tracePt t="17684" x="5908675" y="2430463"/>
          <p14:tracePt t="17692" x="5818188" y="2451100"/>
          <p14:tracePt t="17700" x="5737225" y="2460625"/>
          <p14:tracePt t="17708" x="5637213" y="2470150"/>
          <p14:tracePt t="17716" x="5576888" y="2501900"/>
          <p14:tracePt t="17724" x="5475288" y="2511425"/>
          <p14:tracePt t="17734" x="5414963" y="2532063"/>
          <p14:tracePt t="17740" x="5314950" y="2541588"/>
          <p14:tracePt t="17750" x="5162550" y="2571750"/>
          <p14:tracePt t="17758" x="5053013" y="2581275"/>
          <p14:tracePt t="17766" x="4930775" y="2601913"/>
          <p14:tracePt t="17774" x="4719638" y="2632075"/>
          <p14:tracePt t="17782" x="4587875" y="2641600"/>
          <p14:tracePt t="17790" x="4437063" y="2641600"/>
          <p14:tracePt t="17798" x="4286250" y="2662238"/>
          <p14:tracePt t="17806" x="4124325" y="2662238"/>
          <p14:tracePt t="17813" x="3892550" y="2662238"/>
          <p14:tracePt t="17822" x="3700463" y="2682875"/>
          <p14:tracePt t="17830" x="3498850" y="2682875"/>
          <p14:tracePt t="17838" x="3348038" y="2682875"/>
          <p14:tracePt t="17847" x="3246438" y="2692400"/>
          <p14:tracePt t="17854" x="3086100" y="2692400"/>
          <p14:tracePt t="17862" x="2984500" y="2692400"/>
          <p14:tracePt t="17870" x="2873375" y="2692400"/>
          <p14:tracePt t="17878" x="2813050" y="2692400"/>
          <p14:tracePt t="17886" x="2743200" y="2692400"/>
          <p14:tracePt t="17894" x="2701925" y="2692400"/>
          <p14:tracePt t="17902" x="2652713" y="2692400"/>
          <p14:tracePt t="17910" x="2622550" y="2692400"/>
          <p14:tracePt t="17918" x="2581275" y="2692400"/>
          <p14:tracePt t="17926" x="2541588" y="2692400"/>
          <p14:tracePt t="17934" x="2500313" y="2703513"/>
          <p14:tracePt t="17942" x="2460625" y="2703513"/>
          <p14:tracePt t="17950" x="2409825" y="2703513"/>
          <p14:tracePt t="17958" x="2339975" y="2703513"/>
          <p14:tracePt t="17966" x="2228850" y="2703513"/>
          <p14:tracePt t="17974" x="2147888" y="2703513"/>
          <p14:tracePt t="17982" x="2108200" y="2703513"/>
          <p14:tracePt t="17990" x="2006600" y="2703513"/>
          <p14:tracePt t="17998" x="1916113" y="2703513"/>
          <p14:tracePt t="18006" x="1795463" y="2703513"/>
          <p14:tracePt t="18016" x="1684338" y="2703513"/>
          <p14:tracePt t="18022" x="1624013" y="2703513"/>
          <p14:tracePt t="18032" x="1512888" y="2703513"/>
          <p14:tracePt t="18039" x="1441450" y="2703513"/>
          <p14:tracePt t="18048" x="1362075" y="2703513"/>
          <p14:tracePt t="18056" x="1281113" y="2703513"/>
          <p14:tracePt t="18064" x="1239838" y="2703513"/>
          <p14:tracePt t="18072" x="1209675" y="2703513"/>
          <p14:tracePt t="18080" x="1169988" y="2703513"/>
          <p14:tracePt t="18088" x="1139825" y="2703513"/>
          <p14:tracePt t="18095" x="1109663" y="2703513"/>
          <p14:tracePt t="18104" x="1098550" y="2703513"/>
          <p14:tracePt t="18218" x="1109663" y="2703513"/>
          <p14:tracePt t="18227" x="1119188" y="2692400"/>
          <p14:tracePt t="18237" x="1128713" y="2692400"/>
          <p14:tracePt t="18243" x="1149350" y="2682875"/>
          <p14:tracePt t="18248" x="1179513" y="2682875"/>
          <p14:tracePt t="18256" x="1239838" y="2673350"/>
          <p14:tracePt t="18264" x="1300163" y="2662238"/>
          <p14:tracePt t="18272" x="1381125" y="2662238"/>
          <p14:tracePt t="18280" x="1452563" y="2662238"/>
          <p14:tracePt t="18290" x="1552575" y="2662238"/>
          <p14:tracePt t="18296" x="1643063" y="2662238"/>
          <p14:tracePt t="18306" x="1744663" y="2662238"/>
          <p14:tracePt t="18314" x="1906588" y="2662238"/>
          <p14:tracePt t="18322" x="1985963" y="2662238"/>
          <p14:tracePt t="18330" x="2117725" y="2662238"/>
          <p14:tracePt t="18338" x="2198688" y="2662238"/>
          <p14:tracePt t="18346" x="2228850" y="2662238"/>
          <p14:tracePt t="18354" x="2268538" y="2662238"/>
          <p14:tracePt t="18362" x="2309813" y="2662238"/>
          <p14:tracePt t="18370" x="2319338" y="2662238"/>
          <p14:tracePt t="18555" x="2309813" y="2662238"/>
          <p14:tracePt t="18574" x="2298700" y="2662238"/>
          <p14:tracePt t="18589" x="2289175" y="2662238"/>
          <p14:tracePt t="18605" x="2279650" y="2662238"/>
          <p14:tracePt t="18620" x="2268538" y="2662238"/>
          <p14:tracePt t="18644" x="2259013" y="2662238"/>
          <p14:tracePt t="18676" x="2249488" y="2662238"/>
          <p14:tracePt t="18691" x="2238375" y="2662238"/>
          <p14:tracePt t="18708" x="2228850" y="2662238"/>
          <p14:tracePt t="18756" x="2219325" y="2662238"/>
          <p14:tracePt t="18763" x="2208213" y="2662238"/>
          <p14:tracePt t="18772" x="2198688" y="2662238"/>
          <p14:tracePt t="18780" x="2187575" y="2662238"/>
          <p14:tracePt t="18804" x="2178050" y="2662238"/>
          <p14:tracePt t="19079" x="2187575" y="2673350"/>
          <p14:tracePt t="19088" x="2208213" y="2673350"/>
          <p14:tracePt t="19095" x="2238375" y="2682875"/>
          <p14:tracePt t="19119" x="2359025" y="2682875"/>
          <p14:tracePt t="19126" x="2400300" y="2682875"/>
          <p14:tracePt t="19135" x="2439988" y="2682875"/>
          <p14:tracePt t="19141" x="2481263" y="2682875"/>
          <p14:tracePt t="19152" x="2511425" y="2682875"/>
          <p14:tracePt t="19160" x="2541588" y="2682875"/>
          <p14:tracePt t="19167" x="2571750" y="2682875"/>
          <p14:tracePt t="19176" x="2601913" y="2682875"/>
          <p14:tracePt t="19184" x="2622550" y="2682875"/>
          <p14:tracePt t="19192" x="2641600" y="2673350"/>
          <p14:tracePt t="19200" x="2652713" y="2673350"/>
          <p14:tracePt t="19208" x="2652713" y="2662238"/>
          <p14:tracePt t="19216" x="2662238" y="2662238"/>
          <p14:tracePt t="19223" x="2671763" y="2662238"/>
          <p14:tracePt t="19589" x="2682875" y="2652713"/>
          <p14:tracePt t="19596" x="2713038" y="2652713"/>
          <p14:tracePt t="19603" x="2732088" y="2652713"/>
          <p14:tracePt t="19610" x="2782888" y="2652713"/>
          <p14:tracePt t="19618" x="2854325" y="2662238"/>
          <p14:tracePt t="19626" x="2935288" y="2662238"/>
          <p14:tracePt t="19634" x="3025775" y="2673350"/>
          <p14:tracePt t="19641" x="3125788" y="2673350"/>
          <p14:tracePt t="19649" x="3216275" y="2682875"/>
          <p14:tracePt t="19657" x="3317875" y="2682875"/>
          <p14:tracePt t="19666" x="3387725" y="2682875"/>
          <p14:tracePt t="19673" x="3449638" y="2682875"/>
          <p14:tracePt t="19682" x="3468688" y="2682875"/>
          <p14:tracePt t="19690" x="3479800" y="2682875"/>
          <p14:tracePt t="20721" x="3509963" y="2682875"/>
          <p14:tracePt t="20729" x="3540125" y="2682875"/>
          <p14:tracePt t="20737" x="3579813" y="2682875"/>
          <p14:tracePt t="20746" x="3640138" y="2682875"/>
          <p14:tracePt t="20753" x="3751263" y="2682875"/>
          <p14:tracePt t="20761" x="3811588" y="2682875"/>
          <p14:tracePt t="20769" x="3871913" y="2682875"/>
          <p14:tracePt t="20777" x="3913188" y="2682875"/>
          <p14:tracePt t="20785" x="3962400" y="2682875"/>
          <p14:tracePt t="20793" x="4043363" y="2682875"/>
          <p14:tracePt t="20801" x="4124325" y="2682875"/>
          <p14:tracePt t="20809" x="4154488" y="2682875"/>
          <p14:tracePt t="20817" x="4184650" y="2682875"/>
          <p14:tracePt t="20833" x="4195763" y="2682875"/>
          <p14:tracePt t="20843" x="4205288" y="2682875"/>
          <p14:tracePt t="21038" x="4225925" y="2682875"/>
          <p14:tracePt t="21046" x="4235450" y="2682875"/>
          <p14:tracePt t="21057" x="4256088" y="2682875"/>
          <p14:tracePt t="21062" x="4286250" y="2682875"/>
          <p14:tracePt t="21069" x="4346575" y="2682875"/>
          <p14:tracePt t="21076" x="4427538" y="2682875"/>
          <p14:tracePt t="21084" x="4557713" y="2682875"/>
          <p14:tracePt t="21092" x="4648200" y="2682875"/>
          <p14:tracePt t="21104" x="4689475" y="2682875"/>
          <p14:tracePt t="21108" x="4759325" y="2682875"/>
          <p14:tracePt t="21118" x="4840288" y="2682875"/>
          <p14:tracePt t="21124" x="4900613" y="2682875"/>
          <p14:tracePt t="21134" x="4991100" y="2682875"/>
          <p14:tracePt t="21142" x="5072063" y="2682875"/>
          <p14:tracePt t="21150" x="5143500" y="2682875"/>
          <p14:tracePt t="21158" x="5203825" y="2682875"/>
          <p14:tracePt t="21166" x="5243513" y="2662238"/>
          <p14:tracePt t="21174" x="5273675" y="2662238"/>
          <p14:tracePt t="21182" x="5303838" y="2662238"/>
          <p14:tracePt t="21190" x="5324475" y="2662238"/>
          <p14:tracePt t="21197" x="5334000" y="2662238"/>
          <p14:tracePt t="21206" x="5345113" y="2662238"/>
          <p14:tracePt t="21448" x="5354638" y="2662238"/>
          <p14:tracePt t="21456" x="5375275" y="2662238"/>
          <p14:tracePt t="21464" x="5395913" y="2662238"/>
          <p14:tracePt t="21472" x="5414963" y="2652713"/>
          <p14:tracePt t="21480" x="5456238" y="2652713"/>
          <p14:tracePt t="21488" x="5516563" y="2641600"/>
          <p14:tracePt t="21497" x="5576888" y="2641600"/>
          <p14:tracePt t="21504" x="5646738" y="2622550"/>
          <p14:tracePt t="21513" x="5676900" y="2622550"/>
          <p14:tracePt t="21520" x="5737225" y="2611438"/>
          <p14:tracePt t="21529" x="5838825" y="2611438"/>
          <p14:tracePt t="21536" x="5908675" y="2611438"/>
          <p14:tracePt t="21546" x="5949950" y="2611438"/>
          <p14:tracePt t="21552" x="6010275" y="2611438"/>
          <p14:tracePt t="21560" x="6049963" y="2601913"/>
          <p14:tracePt t="21568" x="6070600" y="2601913"/>
          <p14:tracePt t="21576" x="6080125" y="2601913"/>
          <p14:tracePt t="21906" x="6080125" y="2611438"/>
          <p14:tracePt t="22857" x="6070600" y="2622550"/>
          <p14:tracePt t="22865" x="6061075" y="2641600"/>
          <p14:tracePt t="22873" x="6040438" y="2652713"/>
          <p14:tracePt t="22881" x="5989638" y="2682875"/>
          <p14:tracePt t="22889" x="5980113" y="2703513"/>
          <p14:tracePt t="22897" x="5959475" y="2713038"/>
          <p14:tracePt t="22904" x="5940425" y="2733675"/>
          <p14:tracePt t="22913" x="5919788" y="2743200"/>
          <p14:tracePt t="22921" x="5908675" y="2752725"/>
          <p14:tracePt t="22929" x="5899150" y="2763838"/>
          <p14:tracePt t="22945" x="5899150" y="2773363"/>
          <p14:tracePt t="22954" x="5889625" y="2773363"/>
          <p14:tracePt t="22969" x="5878513" y="2773363"/>
          <p14:tracePt t="23149" x="5868988" y="2773363"/>
          <p14:tracePt t="23174" x="5859463" y="2773363"/>
          <p14:tracePt t="23188" x="5848350" y="2773363"/>
          <p14:tracePt t="23197" x="5838825" y="2773363"/>
          <p14:tracePt t="23204" x="5799138" y="2773363"/>
          <p14:tracePt t="23212" x="5768975" y="2773363"/>
          <p14:tracePt t="23221" x="5737225" y="2773363"/>
          <p14:tracePt t="23228" x="5667375" y="2794000"/>
          <p14:tracePt t="23237" x="5586413" y="2794000"/>
          <p14:tracePt t="23244" x="5435600" y="2803525"/>
          <p14:tracePt t="23252" x="5345113" y="2803525"/>
          <p14:tracePt t="23260" x="5192713" y="2824163"/>
          <p14:tracePt t="23268" x="5092700" y="2833688"/>
          <p14:tracePt t="23276" x="4891088" y="2854325"/>
          <p14:tracePt t="23284" x="4740275" y="2854325"/>
          <p14:tracePt t="23292" x="4608513" y="2863850"/>
          <p14:tracePt t="23299" x="4508500" y="2863850"/>
          <p14:tracePt t="23308" x="4356100" y="2884488"/>
          <p14:tracePt t="23316" x="4195763" y="2884488"/>
          <p14:tracePt t="23324" x="4114800" y="2894013"/>
          <p14:tracePt t="23332" x="4013200" y="2894013"/>
          <p14:tracePt t="23340" x="3952875" y="2905125"/>
          <p14:tracePt t="23348" x="3892550" y="2914650"/>
          <p14:tracePt t="23356" x="3862388" y="2914650"/>
          <p14:tracePt t="23364" x="3822700" y="2914650"/>
          <p14:tracePt t="23374" x="3790950" y="2914650"/>
          <p14:tracePt t="23380" x="3771900" y="2924175"/>
          <p14:tracePt t="23389" x="3751263" y="2924175"/>
          <p14:tracePt t="23395" x="3741738" y="2924175"/>
          <p14:tracePt t="23406" x="3730625" y="2935288"/>
          <p14:tracePt t="23413" x="3711575" y="2935288"/>
          <p14:tracePt t="23421" x="3681413" y="2935288"/>
          <p14:tracePt t="23429" x="3660775" y="2935288"/>
          <p14:tracePt t="23437" x="3619500" y="2944813"/>
          <p14:tracePt t="23445" x="3600450" y="2944813"/>
          <p14:tracePt t="23453" x="3570288" y="2944813"/>
          <p14:tracePt t="23461" x="3540125" y="2944813"/>
          <p14:tracePt t="23469" x="3479800" y="2954338"/>
          <p14:tracePt t="23477" x="3459163" y="2954338"/>
          <p14:tracePt t="23485" x="3429000" y="2954338"/>
          <p14:tracePt t="23493" x="3398838" y="2954338"/>
          <p14:tracePt t="23501" x="3348038" y="2965450"/>
          <p14:tracePt t="23509" x="3317875" y="2965450"/>
          <p14:tracePt t="23518" x="3278188" y="2974975"/>
          <p14:tracePt t="23525" x="3236913" y="2974975"/>
          <p14:tracePt t="23533" x="3186113" y="2995613"/>
          <p14:tracePt t="23541" x="3146425" y="2995613"/>
          <p14:tracePt t="23549" x="3116263" y="2995613"/>
          <p14:tracePt t="23557" x="3074988" y="3005138"/>
          <p14:tracePt t="23565" x="2995613" y="3016250"/>
          <p14:tracePt t="23573" x="2965450" y="3016250"/>
          <p14:tracePt t="23581" x="2924175" y="3025775"/>
          <p14:tracePt t="23589" x="2894013" y="3025775"/>
          <p14:tracePt t="23597" x="2873375" y="3035300"/>
          <p14:tracePt t="23605" x="2843213" y="3035300"/>
          <p14:tracePt t="23613" x="2813050" y="3035300"/>
          <p14:tracePt t="23621" x="2782888" y="3046413"/>
          <p14:tracePt t="23629" x="2752725" y="3046413"/>
          <p14:tracePt t="23639" x="2722563" y="3046413"/>
          <p14:tracePt t="23645" x="2682875" y="3055938"/>
          <p14:tracePt t="23655" x="2632075" y="3055938"/>
          <p14:tracePt t="23661" x="2581275" y="3055938"/>
          <p14:tracePt t="23671" x="2500313" y="3055938"/>
          <p14:tracePt t="23679" x="2451100" y="3055938"/>
          <p14:tracePt t="23687" x="2390775" y="3055938"/>
          <p14:tracePt t="23695" x="2349500" y="3055938"/>
          <p14:tracePt t="23703" x="2319338" y="3055938"/>
          <p14:tracePt t="23711" x="2289175" y="3055938"/>
          <p14:tracePt t="23719" x="2279650" y="3055938"/>
          <p14:tracePt t="23823" x="2298700" y="3055938"/>
          <p14:tracePt t="23831" x="2319338" y="3055938"/>
          <p14:tracePt t="23839" x="2349500" y="3055938"/>
          <p14:tracePt t="23847" x="2379663" y="3046413"/>
          <p14:tracePt t="23855" x="2409825" y="3046413"/>
          <p14:tracePt t="23863" x="2439988" y="3046413"/>
          <p14:tracePt t="23871" x="2500313" y="3035300"/>
          <p14:tracePt t="23879" x="2541588" y="3035300"/>
          <p14:tracePt t="23887" x="2581275" y="3025775"/>
          <p14:tracePt t="23895" x="2632075" y="3025775"/>
          <p14:tracePt t="23903" x="2671763" y="3025775"/>
          <p14:tracePt t="23911" x="2701925" y="3016250"/>
          <p14:tracePt t="23919" x="2732088" y="3016250"/>
          <p14:tracePt t="23927" x="2763838" y="3016250"/>
          <p14:tracePt t="23937" x="2794000" y="3016250"/>
          <p14:tracePt t="23943" x="2813050" y="3016250"/>
          <p14:tracePt t="23953" x="2833688" y="3005138"/>
          <p14:tracePt t="23961" x="2843213" y="3005138"/>
          <p14:tracePt t="23969" x="2854325" y="3005138"/>
          <p14:tracePt t="23977" x="2873375" y="3005138"/>
          <p14:tracePt t="23985" x="2884488" y="3005138"/>
          <p14:tracePt t="24001" x="2884488" y="2995613"/>
          <p14:tracePt t="24009" x="2894013" y="2995613"/>
          <p14:tracePt t="24722" x="2903538" y="2995613"/>
          <p14:tracePt t="24730" x="2924175" y="2995613"/>
          <p14:tracePt t="24735" x="2935288" y="2995613"/>
          <p14:tracePt t="24747" x="2954338" y="2995613"/>
          <p14:tracePt t="24750" x="2984500" y="2995613"/>
          <p14:tracePt t="24760" x="3014663" y="2995613"/>
          <p14:tracePt t="24765" x="3074988" y="2995613"/>
          <p14:tracePt t="24775" x="3146425" y="2995613"/>
          <p14:tracePt t="24781" x="3197225" y="2995613"/>
          <p14:tracePt t="24791" x="3297238" y="2995613"/>
          <p14:tracePt t="24797" x="3338513" y="2995613"/>
          <p14:tracePt t="24807" x="3438525" y="2995613"/>
          <p14:tracePt t="24813" x="3529013" y="2995613"/>
          <p14:tracePt t="24823" x="3651250" y="2995613"/>
          <p14:tracePt t="24831" x="3690938" y="2995613"/>
          <p14:tracePt t="24839" x="3741738" y="2995613"/>
          <p14:tracePt t="24847" x="3771900" y="2995613"/>
          <p14:tracePt t="24855" x="3790950" y="2995613"/>
          <p14:tracePt t="24863" x="3811588" y="2984500"/>
          <p14:tracePt t="24879" x="3822700" y="2984500"/>
          <p14:tracePt t="25372" x="3841750" y="2984500"/>
          <p14:tracePt t="25388" x="3862388" y="2984500"/>
          <p14:tracePt t="25395" x="3902075" y="2984500"/>
          <p14:tracePt t="25403" x="3973513" y="2984500"/>
          <p14:tracePt t="25411" x="4033838" y="2984500"/>
          <p14:tracePt t="25419" x="4094163" y="2984500"/>
          <p14:tracePt t="25427" x="4154488" y="2984500"/>
          <p14:tracePt t="25435" x="4235450" y="2984500"/>
          <p14:tracePt t="25443" x="4286250" y="2984500"/>
          <p14:tracePt t="25451" x="4406900" y="2984500"/>
          <p14:tracePt t="25459" x="4457700" y="2984500"/>
          <p14:tracePt t="25467" x="4476750" y="2984500"/>
          <p14:tracePt t="25476" x="4487863" y="2984500"/>
          <p14:tracePt t="25483" x="4497388" y="2984500"/>
          <p14:tracePt t="25491" x="4508500" y="2984500"/>
          <p14:tracePt t="25522" x="4518025" y="2984500"/>
          <p14:tracePt t="25821" x="4527550" y="2984500"/>
          <p14:tracePt t="25837" x="4538663" y="2984500"/>
          <p14:tracePt t="25844" x="4548188" y="2984500"/>
          <p14:tracePt t="25853" x="4578350" y="2984500"/>
          <p14:tracePt t="25860" x="4608513" y="2984500"/>
          <p14:tracePt t="25869" x="4638675" y="2984500"/>
          <p14:tracePt t="25876" x="4699000" y="2984500"/>
          <p14:tracePt t="25884" x="4810125" y="2984500"/>
          <p14:tracePt t="25894" x="4911725" y="2984500"/>
          <p14:tracePt t="25901" x="4991100" y="3005138"/>
          <p14:tracePt t="25910" x="5173663" y="3005138"/>
          <p14:tracePt t="25917" x="5284788" y="3016250"/>
          <p14:tracePt t="25926" x="5384800" y="3016250"/>
          <p14:tracePt t="25934" x="5495925" y="3025775"/>
          <p14:tracePt t="25942" x="5556250" y="3025775"/>
          <p14:tracePt t="25951" x="5667375" y="3025775"/>
          <p14:tracePt t="25959" x="5748338" y="3025775"/>
          <p14:tracePt t="25966" x="5838825" y="3025775"/>
          <p14:tracePt t="25974" x="5899150" y="3025775"/>
          <p14:tracePt t="25983" x="6010275" y="3025775"/>
          <p14:tracePt t="25990" x="6040438" y="3025775"/>
          <p14:tracePt t="25998" x="6070600" y="3025775"/>
          <p14:tracePt t="26007" x="6080125" y="3025775"/>
          <p14:tracePt t="26993" x="6091238" y="3025775"/>
          <p14:tracePt t="27000" x="6111875" y="3025775"/>
          <p14:tracePt t="27007" x="6142038" y="3025775"/>
          <p14:tracePt t="27013" x="6191250" y="3016250"/>
          <p14:tracePt t="27021" x="6251575" y="3016250"/>
          <p14:tracePt t="27031" x="6313488" y="3016250"/>
          <p14:tracePt t="27037" x="6373813" y="3005138"/>
          <p14:tracePt t="27046" x="6454775" y="3005138"/>
          <p14:tracePt t="27055" x="6564313" y="3005138"/>
          <p14:tracePt t="27062" x="6675438" y="3005138"/>
          <p14:tracePt t="27070" x="6777038" y="3005138"/>
          <p14:tracePt t="27078" x="6846888" y="3005138"/>
          <p14:tracePt t="27086" x="6907213" y="3005138"/>
          <p14:tracePt t="27094" x="6948488" y="3005138"/>
          <p14:tracePt t="27102" x="6978650" y="3005138"/>
          <p14:tracePt t="27110" x="7008813" y="3005138"/>
          <p14:tracePt t="27625" x="7008813" y="2995613"/>
          <p14:tracePt t="27643" x="7018338" y="2995613"/>
          <p14:tracePt t="27659" x="7038975" y="2984500"/>
          <p14:tracePt t="27667" x="7059613" y="2984500"/>
          <p14:tracePt t="27675" x="7108825" y="2954338"/>
          <p14:tracePt t="27683" x="7159625" y="2954338"/>
          <p14:tracePt t="27691" x="7200900" y="2944813"/>
          <p14:tracePt t="27699" x="7261225" y="2935288"/>
          <p14:tracePt t="27707" x="7321550" y="2935288"/>
          <p14:tracePt t="27715" x="7381875" y="2924175"/>
          <p14:tracePt t="27723" x="7421563" y="2924175"/>
          <p14:tracePt t="27731" x="7481888" y="2924175"/>
          <p14:tracePt t="27739" x="7532688" y="2924175"/>
          <p14:tracePt t="27747" x="7583488" y="2924175"/>
          <p14:tracePt t="27755" x="7623175" y="2924175"/>
          <p14:tracePt t="27764" x="7643813" y="2924175"/>
          <p14:tracePt t="27771" x="7683500" y="2924175"/>
          <p14:tracePt t="27779" x="7715250" y="2924175"/>
          <p14:tracePt t="27787" x="7745413" y="2924175"/>
          <p14:tracePt t="27795" x="7775575" y="2924175"/>
          <p14:tracePt t="27803" x="7805738" y="2924175"/>
          <p14:tracePt t="27819" x="7824788" y="2924175"/>
          <p14:tracePt t="27826" x="7835900" y="2924175"/>
          <p14:tracePt t="27835" x="7845425" y="2924175"/>
          <p14:tracePt t="27843" x="7854950" y="2924175"/>
          <p14:tracePt t="27874" x="7866063" y="2924175"/>
          <p14:tracePt t="28441" x="7875588" y="2924175"/>
          <p14:tracePt t="28746" x="7886700" y="2924175"/>
          <p14:tracePt t="28752" x="7896225" y="2924175"/>
          <p14:tracePt t="28762" x="7926388" y="2924175"/>
          <p14:tracePt t="28768" x="7986713" y="2924175"/>
          <p14:tracePt t="28778" x="8067675" y="2924175"/>
          <p14:tracePt t="28786" x="8118475" y="2924175"/>
          <p14:tracePt t="28794" x="8218488" y="2924175"/>
          <p14:tracePt t="28802" x="8289925" y="2924175"/>
          <p14:tracePt t="28810" x="8320088" y="2924175"/>
          <p14:tracePt t="28818" x="8401050" y="2924175"/>
          <p14:tracePt t="28826" x="8431213" y="2924175"/>
          <p14:tracePt t="28834" x="8440738" y="2924175"/>
          <p14:tracePt t="28850" x="8450263" y="2924175"/>
          <p14:tracePt t="28942" x="8461375" y="2924175"/>
          <p14:tracePt t="29124" x="8470900" y="2924175"/>
          <p14:tracePt t="29132" x="8480425" y="2924175"/>
          <p14:tracePt t="29140" x="8501063" y="2924175"/>
          <p14:tracePt t="29148" x="8521700" y="2924175"/>
          <p14:tracePt t="29156" x="8551863" y="2924175"/>
          <p14:tracePt t="29164" x="8582025" y="2924175"/>
          <p14:tracePt t="29173" x="8621713" y="2924175"/>
          <p14:tracePt t="29180" x="8662988" y="2924175"/>
          <p14:tracePt t="29189" x="8712200" y="2924175"/>
          <p14:tracePt t="29196" x="8783638" y="2924175"/>
          <p14:tracePt t="29204" x="8823325" y="2924175"/>
          <p14:tracePt t="29212" x="8874125" y="2924175"/>
          <p14:tracePt t="29220" x="8883650" y="2924175"/>
          <p14:tracePt t="29228" x="8904288" y="2924175"/>
          <p14:tracePt t="29236" x="8924925" y="2924175"/>
          <p14:tracePt t="29252" x="8934450" y="2924175"/>
          <p14:tracePt t="29423" x="8924925" y="2924175"/>
          <p14:tracePt t="29431" x="8913813" y="2935288"/>
          <p14:tracePt t="29446" x="8904288" y="2944813"/>
          <p14:tracePt t="29603" x="8894763" y="2944813"/>
          <p14:tracePt t="29619" x="8883650" y="2944813"/>
          <p14:tracePt t="29625" x="8823325" y="2944813"/>
          <p14:tracePt t="29633" x="8693150" y="2944813"/>
          <p14:tracePt t="29641" x="8450263" y="2974975"/>
          <p14:tracePt t="29649" x="8167688" y="3016250"/>
          <p14:tracePt t="29656" x="7977188" y="3046413"/>
          <p14:tracePt t="29664" x="7643813" y="3125788"/>
          <p14:tracePt t="29672" x="7421563" y="3176588"/>
          <p14:tracePt t="29680" x="7250113" y="3227388"/>
          <p14:tracePt t="29688" x="7069138" y="3308350"/>
          <p14:tracePt t="29696" x="6937375" y="3368675"/>
          <p14:tracePt t="29704" x="6796088" y="3429000"/>
          <p14:tracePt t="29712" x="6746875" y="3468688"/>
          <p14:tracePt t="29719" x="6624638" y="3530600"/>
          <p14:tracePt t="29728" x="6545263" y="3579813"/>
          <p14:tracePt t="29736" x="6454775" y="3640138"/>
          <p14:tracePt t="29744" x="6413500" y="3670300"/>
          <p14:tracePt t="29753" x="6373813" y="3702050"/>
          <p14:tracePt t="29760" x="6362700" y="3711575"/>
          <p14:tracePt t="29768" x="6343650" y="3732213"/>
          <p14:tracePt t="29776" x="6313488" y="3762375"/>
          <p14:tracePt t="29784" x="6292850" y="3781425"/>
          <p14:tracePt t="29792" x="6272213" y="3811588"/>
          <p14:tracePt t="29800" x="6242050" y="3832225"/>
          <p14:tracePt t="29808" x="6191250" y="3873500"/>
          <p14:tracePt t="29816" x="6161088" y="3913188"/>
          <p14:tracePt t="29824" x="6130925" y="3933825"/>
          <p14:tracePt t="29832" x="6080125" y="3963988"/>
          <p14:tracePt t="29840" x="6061075" y="3983038"/>
          <p14:tracePt t="29848" x="6030913" y="4003675"/>
          <p14:tracePt t="29856" x="6000750" y="4044950"/>
          <p14:tracePt t="29864" x="5980113" y="4054475"/>
          <p14:tracePt t="29872" x="5949950" y="4084638"/>
          <p14:tracePt t="29882" x="5919788" y="4105275"/>
          <p14:tracePt t="29890" x="5868988" y="4124325"/>
          <p14:tracePt t="29898" x="5848350" y="4144963"/>
          <p14:tracePt t="29906" x="5829300" y="4154488"/>
          <p14:tracePt t="29914" x="5808663" y="4175125"/>
          <p14:tracePt t="29922" x="5808663" y="4184650"/>
          <p14:tracePt t="29930" x="5799138" y="4195763"/>
          <p14:tracePt t="29946" x="5788025" y="4195763"/>
          <p14:tracePt t="29986" x="5778500" y="4195763"/>
          <p14:tracePt t="30010" x="5768975" y="4195763"/>
          <p14:tracePt t="30018" x="5768975" y="4205288"/>
          <p14:tracePt t="30051" x="5757863" y="4216400"/>
          <p14:tracePt t="30067" x="5748338" y="4216400"/>
          <p14:tracePt t="30083" x="5748338" y="4225925"/>
          <p14:tracePt t="30091" x="5737225" y="4225925"/>
          <p14:tracePt t="30117" x="5727700" y="4235450"/>
          <p14:tracePt t="30155" x="5727700" y="4256088"/>
          <p14:tracePt t="30165" x="5718175" y="4276725"/>
          <p14:tracePt t="30171" x="5707063" y="4286250"/>
          <p14:tracePt t="30181" x="5707063" y="4295775"/>
          <p14:tracePt t="30189" x="5697538" y="4337050"/>
          <p14:tracePt t="30196" x="5688013" y="4337050"/>
          <p14:tracePt t="30204" x="5688013" y="4356100"/>
          <p14:tracePt t="30212" x="5688013" y="4367213"/>
          <p14:tracePt t="30220" x="5676900" y="4387850"/>
          <p14:tracePt t="30236" x="5676900" y="4406900"/>
          <p14:tracePt t="30244" x="5667375" y="4427538"/>
          <p14:tracePt t="30252" x="5667375" y="4448175"/>
          <p14:tracePt t="30260" x="5667375" y="4467225"/>
          <p14:tracePt t="30268" x="5667375" y="4478338"/>
          <p14:tracePt t="30276" x="5667375" y="4497388"/>
          <p14:tracePt t="30283" x="5667375" y="4518025"/>
          <p14:tracePt t="30292" x="5667375" y="4538663"/>
          <p14:tracePt t="30300" x="5667375" y="4548188"/>
          <p14:tracePt t="30308" x="5667375" y="4559300"/>
          <p14:tracePt t="30317" x="5667375" y="4578350"/>
          <p14:tracePt t="30324" x="5667375" y="4598988"/>
          <p14:tracePt t="30332" x="5667375" y="4619625"/>
          <p14:tracePt t="30340" x="5667375" y="4649788"/>
          <p14:tracePt t="30356" x="5667375" y="4668838"/>
          <p14:tracePt t="30364" x="5667375" y="4689475"/>
          <p14:tracePt t="30372" x="5667375" y="4699000"/>
          <p14:tracePt t="30388" x="5667375" y="4710113"/>
          <p14:tracePt t="30396" x="5667375" y="4719638"/>
          <p14:tracePt t="30404" x="5667375" y="4730750"/>
          <p14:tracePt t="30412" x="5657850" y="4740275"/>
          <p14:tracePt t="30430" x="5657850" y="4749800"/>
          <p14:tracePt t="30436" x="5657850" y="4760913"/>
          <p14:tracePt t="30446" x="5657850" y="4770438"/>
          <p14:tracePt t="30454" x="5657850" y="4779963"/>
          <p14:tracePt t="30470" x="5657850" y="4791075"/>
          <p14:tracePt t="30478" x="5657850" y="4800600"/>
          <p14:tracePt t="30486" x="5657850" y="4810125"/>
          <p14:tracePt t="30494" x="5646738" y="4840288"/>
          <p14:tracePt t="30510" x="5646738" y="4851400"/>
          <p14:tracePt t="30518" x="5637213" y="4870450"/>
          <p14:tracePt t="30526" x="5637213" y="4891088"/>
          <p14:tracePt t="30534" x="5627688" y="4911725"/>
          <p14:tracePt t="30542" x="5627688" y="4941888"/>
          <p14:tracePt t="30550" x="5616575" y="4962525"/>
          <p14:tracePt t="30558" x="5607050" y="4981575"/>
          <p14:tracePt t="30574" x="5607050" y="4992688"/>
          <p14:tracePt t="30582" x="5607050" y="5002213"/>
          <p14:tracePt t="30606" x="5607050" y="5011738"/>
          <p14:tracePt t="30810" x="5607050" y="5022850"/>
          <p14:tracePt t="30818" x="5607050" y="5032375"/>
          <p14:tracePt t="30826" x="5607050" y="5062538"/>
          <p14:tracePt t="30833" x="5607050" y="5092700"/>
          <p14:tracePt t="30841" x="5607050" y="5122863"/>
          <p14:tracePt t="30849" x="5597525" y="5153025"/>
          <p14:tracePt t="30856" x="5586413" y="5183188"/>
          <p14:tracePt t="30866" x="5586413" y="5213350"/>
          <p14:tracePt t="30872" x="5576888" y="5233988"/>
          <p14:tracePt t="30882" x="5576888" y="5264150"/>
          <p14:tracePt t="30888" x="5556250" y="5284788"/>
          <p14:tracePt t="30896" x="5556250" y="5294313"/>
          <p14:tracePt t="30904" x="5546725" y="5314950"/>
          <p14:tracePt t="30912" x="5535613" y="5335588"/>
          <p14:tracePt t="30920" x="5526088" y="5354638"/>
          <p14:tracePt t="30928" x="5516563" y="5375275"/>
          <p14:tracePt t="30936" x="5505450" y="5375275"/>
          <p14:tracePt t="30944" x="5505450" y="5395913"/>
          <p14:tracePt t="30952" x="5495925" y="5405438"/>
          <p14:tracePt t="30960" x="5486400" y="5426075"/>
          <p14:tracePt t="30968" x="5465763" y="5435600"/>
          <p14:tracePt t="30978" x="5456238" y="5446713"/>
          <p14:tracePt t="30985" x="5435600" y="5465763"/>
          <p14:tracePt t="30994" x="5405438" y="5495925"/>
          <p14:tracePt t="31000" x="5375275" y="5507038"/>
          <p14:tracePt t="31010" x="5354638" y="5516563"/>
          <p14:tracePt t="31016" x="5334000" y="5516563"/>
          <p14:tracePt t="31026" x="5314950" y="5526088"/>
          <p14:tracePt t="31034" x="5303838" y="5537200"/>
          <p14:tracePt t="31058" x="5294313" y="5537200"/>
          <p14:tracePt t="31186" x="5303838" y="5537200"/>
          <p14:tracePt t="31194" x="5314950" y="5537200"/>
          <p14:tracePt t="31202" x="5324475" y="5537200"/>
          <p14:tracePt t="31217" x="5345113" y="5537200"/>
          <p14:tracePt t="31226" x="5354638" y="5537200"/>
          <p14:tracePt t="31234" x="5375275" y="5537200"/>
          <p14:tracePt t="31242" x="5395913" y="5526088"/>
          <p14:tracePt t="31260" x="5414963" y="5526088"/>
          <p14:tracePt t="31266" x="5426075" y="5526088"/>
          <p14:tracePt t="31276" x="5445125" y="5526088"/>
          <p14:tracePt t="31300" x="5456238" y="5526088"/>
          <p14:tracePt t="31316" x="5465763" y="5526088"/>
          <p14:tracePt t="31324" x="5475288" y="5526088"/>
          <p14:tracePt t="31332" x="5475288" y="5516563"/>
          <p14:tracePt t="31340" x="5486400" y="5516563"/>
          <p14:tracePt t="31396" x="5495925" y="5516563"/>
          <p14:tracePt t="31404" x="5505450" y="5507038"/>
          <p14:tracePt t="31420" x="5516563" y="5507038"/>
          <p14:tracePt t="31427" x="5526088" y="5507038"/>
          <p14:tracePt t="31436" x="5526088" y="5495925"/>
          <p14:tracePt t="31445" x="5535613" y="5495925"/>
          <p14:tracePt t="31452" x="5546725" y="5495925"/>
          <p14:tracePt t="31460" x="5556250" y="5495925"/>
          <p14:tracePt t="31468" x="5567363" y="5486400"/>
          <p14:tracePt t="31476" x="5576888" y="5486400"/>
          <p14:tracePt t="31483" x="5597525" y="5486400"/>
          <p14:tracePt t="31491" x="5616575" y="5486400"/>
          <p14:tracePt t="31500" x="5627688" y="5486400"/>
          <p14:tracePt t="31614" x="5627688" y="5495925"/>
          <p14:tracePt t="31622" x="5616575" y="5526088"/>
          <p14:tracePt t="31630" x="5607050" y="5546725"/>
          <p14:tracePt t="31638" x="5586413" y="5576888"/>
          <p14:tracePt t="31646" x="5567363" y="5607050"/>
          <p14:tracePt t="31654" x="5546725" y="5627688"/>
          <p14:tracePt t="31662" x="5535613" y="5648325"/>
          <p14:tracePt t="31670" x="5526088" y="5657850"/>
          <p14:tracePt t="31678" x="5526088" y="5667375"/>
          <p14:tracePt t="31686" x="5516563" y="5667375"/>
          <p14:tracePt t="31710" x="5505450" y="5678488"/>
          <p14:tracePt t="31742" x="5505450" y="5688013"/>
          <p14:tracePt t="31774" x="5495925" y="5688013"/>
          <p14:tracePt t="31781" x="5495925" y="5697538"/>
          <p14:tracePt t="31797" x="5486400" y="5697538"/>
          <p14:tracePt t="31806" x="5475288" y="5697538"/>
          <p14:tracePt t="31824" x="5465763" y="5708650"/>
          <p14:tracePt t="31840" x="5456238" y="5708650"/>
          <p14:tracePt t="31847" x="5445125" y="5718175"/>
          <p14:tracePt t="31857" x="5435600" y="5727700"/>
          <p14:tracePt t="31865" x="5426075" y="5727700"/>
          <p14:tracePt t="31880" x="5414963" y="5738813"/>
          <p14:tracePt t="31889" x="5405438" y="5738813"/>
          <p14:tracePt t="31897" x="5395913" y="5738813"/>
          <p14:tracePt t="31904" x="5384800" y="5738813"/>
          <p14:tracePt t="31936" x="5384800" y="5748338"/>
          <p14:tracePt t="32194" x="5375275" y="5748338"/>
          <p14:tracePt t="32202" x="5364163" y="5759450"/>
          <p14:tracePt t="32210" x="5354638" y="5759450"/>
          <p14:tracePt t="32218" x="5345113" y="5759450"/>
          <p14:tracePt t="32225" x="5345113" y="5768975"/>
          <p14:tracePt t="32234" x="5334000" y="5768975"/>
          <p14:tracePt t="32242" x="5324475" y="5768975"/>
          <p14:tracePt t="32249" x="5314950" y="5768975"/>
          <p14:tracePt t="32257" x="5314950" y="5778500"/>
          <p14:tracePt t="32266" x="5303838" y="5778500"/>
          <p14:tracePt t="32470" x="5314950" y="5778500"/>
          <p14:tracePt t="32479" x="5324475" y="5778500"/>
          <p14:tracePt t="32489" x="5334000" y="5778500"/>
          <p14:tracePt t="32494" x="5345113" y="5778500"/>
          <p14:tracePt t="32502" x="5354638" y="5778500"/>
          <p14:tracePt t="32508" x="5375275" y="5778500"/>
          <p14:tracePt t="32517" x="5384800" y="5778500"/>
          <p14:tracePt t="32532" x="5395913" y="5778500"/>
          <p14:tracePt t="32541" x="5405438" y="5778500"/>
          <p14:tracePt t="32548" x="5414963" y="5778500"/>
          <p14:tracePt t="32558" x="5426075" y="5778500"/>
          <p14:tracePt t="32564" x="5426075" y="5768975"/>
          <p14:tracePt t="32574" x="5435600" y="5768975"/>
          <p14:tracePt t="32580" x="5445125" y="5768975"/>
          <p14:tracePt t="32591" x="5456238" y="5768975"/>
          <p14:tracePt t="32596" x="5465763" y="5768975"/>
          <p14:tracePt t="32604" x="5475288" y="5768975"/>
          <p14:tracePt t="32612" x="5486400" y="5768975"/>
          <p14:tracePt t="32620" x="5495925" y="5768975"/>
          <p14:tracePt t="32628" x="5505450" y="5768975"/>
          <p14:tracePt t="32636" x="5505450" y="5759450"/>
          <p14:tracePt t="32952" x="5516563" y="5759450"/>
          <p14:tracePt t="32957" x="5535613" y="5759450"/>
          <p14:tracePt t="32967" x="5556250" y="5759450"/>
          <p14:tracePt t="32984" x="5576888" y="5759450"/>
          <p14:tracePt t="32989" x="5597525" y="5759450"/>
          <p14:tracePt t="32999" x="5607050" y="5759450"/>
          <p14:tracePt t="33005" x="5616575" y="5759450"/>
          <p14:tracePt t="33015" x="5616575" y="5748338"/>
          <p14:tracePt t="33023" x="5627688" y="5748338"/>
          <p14:tracePt t="33031" x="5637213" y="5748338"/>
          <p14:tracePt t="33040" x="5646738" y="5748338"/>
          <p14:tracePt t="33056" x="5657850" y="5748338"/>
          <p14:tracePt t="33096" x="5667375" y="5748338"/>
          <p14:tracePt t="33112" x="5676900" y="5748338"/>
          <p14:tracePt t="33291" x="5676900" y="5759450"/>
          <p14:tracePt t="33299" x="5657850" y="5778500"/>
          <p14:tracePt t="33307" x="5637213" y="5799138"/>
          <p14:tracePt t="33315" x="5616575" y="5819775"/>
          <p14:tracePt t="33323" x="5586413" y="5868988"/>
          <p14:tracePt t="33331" x="5546725" y="5889625"/>
          <p14:tracePt t="33339" x="5546725" y="5910263"/>
          <p14:tracePt t="33347" x="5526088" y="5919788"/>
          <p14:tracePt t="33354" x="5505450" y="5940425"/>
          <p14:tracePt t="33363" x="5495925" y="5940425"/>
          <p14:tracePt t="33370" x="5486400" y="5949950"/>
          <p14:tracePt t="33393" x="5475288" y="5949950"/>
          <p14:tracePt t="33519" x="5465763" y="5961063"/>
          <p14:tracePt t="33534" x="5456238" y="5961063"/>
          <p14:tracePt t="33542" x="5435600" y="5970588"/>
          <p14:tracePt t="33550" x="5414963" y="5970588"/>
          <p14:tracePt t="33564" x="5395913" y="5980113"/>
          <p14:tracePt t="33573" x="5375275" y="5980113"/>
          <p14:tracePt t="33580" x="5354638" y="5980113"/>
          <p14:tracePt t="33588" x="5324475" y="5991225"/>
          <p14:tracePt t="33595" x="5303838" y="5991225"/>
          <p14:tracePt t="33603" x="5294313" y="5991225"/>
          <p14:tracePt t="33611" x="5273675" y="5991225"/>
          <p14:tracePt t="33619" x="5254625" y="6000750"/>
          <p14:tracePt t="33627" x="5243513" y="6000750"/>
          <p14:tracePt t="33635" x="5224463" y="6000750"/>
          <p14:tracePt t="33660" x="5224463" y="6010275"/>
          <p14:tracePt t="33667" x="5213350" y="6010275"/>
          <p14:tracePt t="33731" x="5203825" y="6010275"/>
          <p14:tracePt t="33796" x="5192713" y="6010275"/>
          <p14:tracePt t="33807" x="5192713" y="6021388"/>
          <p14:tracePt t="33820" x="5192713" y="6030913"/>
          <p14:tracePt t="33835" x="5183188" y="6040438"/>
          <p14:tracePt t="33845" x="5183188" y="6051550"/>
          <p14:tracePt t="33869" x="5183188" y="6061075"/>
          <p14:tracePt t="33885" x="5183188" y="6070600"/>
          <p14:tracePt t="33901" x="5183188" y="6081713"/>
          <p14:tracePt t="34049" x="5183188" y="6091238"/>
          <p14:tracePt t="34096" x="5192713" y="6091238"/>
          <p14:tracePt t="34104" x="5203825" y="6091238"/>
          <p14:tracePt t="34121" x="5213350" y="6091238"/>
          <p14:tracePt t="34128" x="5233988" y="6081713"/>
          <p14:tracePt t="34137" x="5243513" y="6081713"/>
          <p14:tracePt t="34144" x="5264150" y="6081713"/>
          <p14:tracePt t="34159" x="5284788" y="6081713"/>
          <p14:tracePt t="34167" x="5294313" y="6081713"/>
          <p14:tracePt t="34175" x="5303838" y="6081713"/>
          <p14:tracePt t="34191" x="5324475" y="6070600"/>
          <p14:tracePt t="34199" x="5334000" y="6070600"/>
          <p14:tracePt t="34207" x="5354638" y="6070600"/>
          <p14:tracePt t="34223" x="5375275" y="6070600"/>
          <p14:tracePt t="34231" x="5384800" y="6070600"/>
          <p14:tracePt t="34239" x="5405438" y="6070600"/>
          <p14:tracePt t="34255" x="5426075" y="6070600"/>
          <p14:tracePt t="34263" x="5445125" y="6070600"/>
          <p14:tracePt t="34271" x="5456238" y="6070600"/>
          <p14:tracePt t="34280" x="5465763" y="6070600"/>
          <p14:tracePt t="34295" x="5475288" y="6070600"/>
          <p14:tracePt t="34500" x="5486400" y="6070600"/>
          <p14:tracePt t="34514" x="5495925" y="6070600"/>
          <p14:tracePt t="34523" x="5505450" y="6061075"/>
          <p14:tracePt t="34533" x="5516563" y="6061075"/>
          <p14:tracePt t="34539" x="5535613" y="6061075"/>
          <p14:tracePt t="34545" x="5546725" y="6061075"/>
          <p14:tracePt t="34553" x="5556250" y="6061075"/>
          <p14:tracePt t="34562" x="5576888" y="6061075"/>
          <p14:tracePt t="34569" x="5597525" y="6051550"/>
          <p14:tracePt t="34577" x="5607050" y="6051550"/>
          <p14:tracePt t="34585" x="5627688" y="6051550"/>
          <p14:tracePt t="34609" x="5646738" y="6051550"/>
          <p14:tracePt t="34625" x="5667375" y="6051550"/>
          <p14:tracePt t="34643" x="5676900" y="6051550"/>
          <p14:tracePt t="34667" x="5688013" y="6051550"/>
          <p14:tracePt t="34691" x="5688013" y="6040438"/>
          <p14:tracePt t="34723" x="5697538" y="6040438"/>
          <p14:tracePt t="34803" x="5707063" y="6040438"/>
          <p14:tracePt t="34819" x="5718175" y="6040438"/>
          <p14:tracePt t="34835" x="5718175" y="6030913"/>
          <p14:tracePt t="34844" x="5727700" y="6030913"/>
          <p14:tracePt t="34861" x="5737225" y="6030913"/>
          <p14:tracePt t="34868" x="5748338" y="6030913"/>
          <p14:tracePt t="34876" x="5757863" y="6030913"/>
          <p14:tracePt t="34892" x="5778500" y="6030913"/>
          <p14:tracePt t="34899" x="5788025" y="6021388"/>
          <p14:tracePt t="34907" x="5799138" y="6021388"/>
          <p14:tracePt t="34915" x="5808663" y="6021388"/>
          <p14:tracePt t="34923" x="5818188" y="6021388"/>
          <p14:tracePt t="34931" x="5818188" y="6010275"/>
          <p14:tracePt t="35250" x="5829300" y="6010275"/>
          <p14:tracePt t="35258" x="5838825" y="6010275"/>
          <p14:tracePt t="35263" x="5848350" y="6010275"/>
          <p14:tracePt t="35271" x="5868988" y="6000750"/>
          <p14:tracePt t="35279" x="5899150" y="6000750"/>
          <p14:tracePt t="35287" x="5949950" y="5991225"/>
          <p14:tracePt t="35295" x="5980113" y="5991225"/>
          <p14:tracePt t="35303" x="6019800" y="5970588"/>
          <p14:tracePt t="35311" x="6080125" y="5961063"/>
          <p14:tracePt t="35319" x="6100763" y="5961063"/>
          <p14:tracePt t="35327" x="6130925" y="5961063"/>
          <p14:tracePt t="35335" x="6151563" y="5949950"/>
          <p14:tracePt t="35343" x="6161088" y="5949950"/>
          <p14:tracePt t="36175" x="6161088" y="5940425"/>
          <p14:tracePt t="36538" x="6161088" y="5930900"/>
          <p14:tracePt t="38073" x="6161088" y="5919788"/>
          <p14:tracePt t="38100" x="6151563" y="5919788"/>
          <p14:tracePt t="38219" x="6142038" y="5919788"/>
          <p14:tracePt t="38227" x="6130925" y="5919788"/>
          <p14:tracePt t="38243" x="6111875" y="5919788"/>
          <p14:tracePt t="38251" x="6091238" y="5919788"/>
          <p14:tracePt t="38259" x="6070600" y="5930900"/>
          <p14:tracePt t="38267" x="6049963" y="5940425"/>
          <p14:tracePt t="38275" x="6010275" y="5940425"/>
          <p14:tracePt t="38282" x="5970588" y="5961063"/>
          <p14:tracePt t="38290" x="5940425" y="5961063"/>
          <p14:tracePt t="38298" x="5889625" y="5970588"/>
          <p14:tracePt t="38307" x="5829300" y="6000750"/>
          <p14:tracePt t="38316" x="5808663" y="6000750"/>
          <p14:tracePt t="38322" x="5788025" y="6000750"/>
          <p14:tracePt t="38332" x="5788025" y="6010275"/>
          <p14:tracePt t="38340" x="5778500" y="6010275"/>
          <p14:tracePt t="38357" x="5768975" y="6010275"/>
          <p14:tracePt t="38373" x="5757863" y="6010275"/>
          <p14:tracePt t="38381" x="5748338" y="6010275"/>
          <p14:tracePt t="38388" x="5737225" y="6010275"/>
          <p14:tracePt t="38397" x="5727700" y="6010275"/>
          <p14:tracePt t="38405" x="5697538" y="6010275"/>
          <p14:tracePt t="38413" x="5657850" y="6010275"/>
          <p14:tracePt t="38421" x="5567363" y="6000750"/>
          <p14:tracePt t="38429" x="5456238" y="5991225"/>
          <p14:tracePt t="38437" x="5284788" y="5930900"/>
          <p14:tracePt t="38444" x="5113338" y="5880100"/>
          <p14:tracePt t="38453" x="4800600" y="5778500"/>
          <p14:tracePt t="38461" x="4598988" y="5718175"/>
          <p14:tracePt t="38469" x="4133850" y="5567363"/>
          <p14:tracePt t="38476" x="3519488" y="5354638"/>
          <p14:tracePt t="38485" x="3095625" y="5213350"/>
          <p14:tracePt t="38492" x="2782888" y="5133975"/>
          <p14:tracePt t="38501" x="2632075" y="5083175"/>
          <p14:tracePt t="38509" x="2490788" y="5041900"/>
          <p14:tracePt t="38517" x="2319338" y="4972050"/>
          <p14:tracePt t="38525" x="2219325" y="4932363"/>
          <p14:tracePt t="38533" x="2138363" y="4881563"/>
          <p14:tracePt t="38540" x="2027238" y="4791075"/>
          <p14:tracePt t="38549" x="1976438" y="4699000"/>
          <p14:tracePt t="38557" x="1906588" y="4619625"/>
          <p14:tracePt t="38565" x="1844675" y="4548188"/>
          <p14:tracePt t="38572" x="1735138" y="4367213"/>
          <p14:tracePt t="38581" x="1593850" y="4195763"/>
          <p14:tracePt t="38591" x="1503363" y="4054475"/>
          <p14:tracePt t="38597" x="1371600" y="3873500"/>
          <p14:tracePt t="38606" x="1079500" y="3509963"/>
          <p14:tracePt t="38613" x="957263" y="3317875"/>
          <p14:tracePt t="38623" x="827088" y="3155950"/>
          <p14:tracePt t="38631" x="665163" y="2894013"/>
          <p14:tracePt t="38639" x="574675" y="2763838"/>
          <p14:tracePt t="38647" x="454025" y="2562225"/>
          <p14:tracePt t="38654" x="352425" y="2420938"/>
          <p14:tracePt t="38663" x="261938" y="2238375"/>
          <p14:tracePt t="38670" x="231775" y="2159000"/>
          <p14:tracePt t="38679" x="150813" y="1997075"/>
          <p14:tracePt t="38686" x="141288" y="1925638"/>
          <p14:tracePt t="38695" x="80963" y="1744663"/>
          <p14:tracePt t="38702" x="60325" y="1663700"/>
          <p14:tracePt t="38711" x="39688" y="1552575"/>
          <p14:tracePt t="38718" x="9525" y="1411288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5.3.3 CNN을</a:t>
            </a:r>
            <a:r>
              <a:rPr lang="en-US" altLang="ko-KR"/>
              <a:t> </a:t>
            </a:r>
            <a:r>
              <a:rPr lang="ko-KR" altLang="en-US"/>
              <a:t>깊게 쌓는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9"/>
            <a:ext cx="10972798" cy="2664856"/>
          </a:xfrm>
        </p:spPr>
        <p:txBody>
          <a:bodyPr>
            <a:normAutofit/>
          </a:bodyPr>
          <a:lstStyle/>
          <a:p>
            <a:pPr marL="358775" indent="-358775">
              <a:buFont typeface="+mj-ea"/>
              <a:buAutoNum type="circleNumDbPlain" startAt="8"/>
              <a:defRPr/>
            </a:pPr>
            <a:r>
              <a:rPr lang="ko-KR" altLang="en-US" dirty="0">
                <a:latin typeface="맑은 고딕"/>
              </a:rPr>
              <a:t>모델을 정의한 다음의 사용법은 항상 같습니다.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이번 예제에서는 학습 효율을 높이기 위해 </a:t>
            </a:r>
            <a:r>
              <a:rPr lang="ko-KR" altLang="en-US" dirty="0" err="1">
                <a:latin typeface="맑은 고딕"/>
              </a:rPr>
              <a:t>학습률</a:t>
            </a:r>
            <a:r>
              <a:rPr lang="ko-KR" altLang="en-US" dirty="0">
                <a:latin typeface="맑은 고딕"/>
              </a:rPr>
              <a:t> 감소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learning rate decay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 </a:t>
            </a:r>
            <a:r>
              <a:rPr lang="ko-KR" altLang="en-US" dirty="0">
                <a:latin typeface="맑은 고딕"/>
              </a:rPr>
              <a:t>기법을 사용합니다.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학습률</a:t>
            </a:r>
            <a:r>
              <a:rPr lang="ko-KR" altLang="en-US" dirty="0">
                <a:latin typeface="맑은 고딕"/>
              </a:rPr>
              <a:t> 감소는 학습을 진행하면서 최적화 함수의 </a:t>
            </a:r>
            <a:r>
              <a:rPr lang="ko-KR" altLang="en-US" dirty="0" err="1">
                <a:latin typeface="맑은 고딕"/>
              </a:rPr>
              <a:t>학습률을</a:t>
            </a:r>
            <a:r>
              <a:rPr lang="ko-KR" altLang="en-US" dirty="0">
                <a:latin typeface="맑은 고딕"/>
              </a:rPr>
              <a:t> 점점 낮춰서 더 정교하게 최적화합니다.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파이토치</a:t>
            </a:r>
            <a:r>
              <a:rPr lang="ko-KR" altLang="en-US" dirty="0">
                <a:latin typeface="맑은 고딕"/>
              </a:rPr>
              <a:t> 내부의 optim.lr</a:t>
            </a:r>
            <a:r>
              <a:rPr lang="en-US" altLang="ko-KR" dirty="0">
                <a:latin typeface="맑은 고딕"/>
              </a:rPr>
              <a:t>_</a:t>
            </a:r>
            <a:r>
              <a:rPr lang="ko-KR" altLang="en-US" dirty="0" err="1">
                <a:latin typeface="맑은 고딕"/>
              </a:rPr>
              <a:t>scheduler.StepLR</a:t>
            </a:r>
            <a:r>
              <a:rPr lang="ko-KR" altLang="en-US" dirty="0">
                <a:latin typeface="맑은 고딕"/>
              </a:rPr>
              <a:t> 도구를 사용해 간단하게 적용할 수 있습니다.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Scheduler는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이폭마다</a:t>
            </a:r>
            <a:r>
              <a:rPr lang="ko-KR" altLang="en-US" dirty="0">
                <a:latin typeface="맑은 고딕"/>
              </a:rPr>
              <a:t> 호출되며 </a:t>
            </a:r>
            <a:r>
              <a:rPr lang="ko-KR" altLang="en-US" dirty="0" err="1">
                <a:latin typeface="맑은 고딕"/>
              </a:rPr>
              <a:t>step_size를</a:t>
            </a:r>
            <a:r>
              <a:rPr lang="ko-KR" altLang="en-US" dirty="0">
                <a:latin typeface="맑은 고딕"/>
              </a:rPr>
              <a:t> 50으로 지정해주어 50번 호출될 때 </a:t>
            </a:r>
            <a:r>
              <a:rPr lang="ko-KR" altLang="en-US" dirty="0" err="1">
                <a:latin typeface="맑은 고딕"/>
              </a:rPr>
              <a:t>학습률에</a:t>
            </a:r>
            <a:r>
              <a:rPr lang="ko-KR" altLang="en-US" dirty="0">
                <a:latin typeface="맑은 고딕"/>
              </a:rPr>
              <a:t> </a:t>
            </a:r>
            <a:r>
              <a:rPr lang="en-US" altLang="ko-KR" dirty="0">
                <a:latin typeface="맑은 고딕"/>
              </a:rPr>
              <a:t>0.1</a:t>
            </a:r>
            <a:r>
              <a:rPr lang="ko-KR" altLang="en-US" dirty="0">
                <a:latin typeface="맑은 고딕"/>
              </a:rPr>
              <a:t>을 곱합니다.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그러니까 0.1로 시작했던 </a:t>
            </a:r>
            <a:r>
              <a:rPr lang="ko-KR" altLang="en-US" dirty="0" err="1">
                <a:latin typeface="맑은 고딕"/>
              </a:rPr>
              <a:t>학습률은</a:t>
            </a:r>
            <a:r>
              <a:rPr lang="ko-KR" altLang="en-US" dirty="0">
                <a:latin typeface="맑은 고딕"/>
              </a:rPr>
              <a:t> 50 </a:t>
            </a:r>
            <a:r>
              <a:rPr lang="ko-KR" altLang="en-US" dirty="0" err="1">
                <a:latin typeface="맑은 고딕"/>
              </a:rPr>
              <a:t>이폭</a:t>
            </a:r>
            <a:r>
              <a:rPr lang="ko-KR" altLang="en-US" dirty="0">
                <a:latin typeface="맑은 고딕"/>
              </a:rPr>
              <a:t> 후에는 </a:t>
            </a:r>
            <a:r>
              <a:rPr lang="en-US" altLang="ko-KR" dirty="0">
                <a:latin typeface="맑은 고딕"/>
              </a:rPr>
              <a:t>0.</a:t>
            </a:r>
            <a:r>
              <a:rPr lang="ko-KR" altLang="en-US" dirty="0">
                <a:latin typeface="맑은 고딕"/>
              </a:rPr>
              <a:t>01로 낮아지게 됩니다.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75583" y="3830874"/>
            <a:ext cx="7440834" cy="1713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0A895-7FF9-4FEA-8CC2-F7C248A1C455}"/>
              </a:ext>
            </a:extLst>
          </p:cNvPr>
          <p:cNvSpPr txBox="1"/>
          <p:nvPr/>
        </p:nvSpPr>
        <p:spPr>
          <a:xfrm>
            <a:off x="550479" y="5680285"/>
            <a:ext cx="11392671" cy="10772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※</a:t>
            </a:r>
            <a:r>
              <a:rPr lang="ko-K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초기에 비교적 높은 </a:t>
            </a:r>
            <a:r>
              <a:rPr lang="ko-KR" altLang="ko-KR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학습률로</a:t>
            </a:r>
            <a:r>
              <a:rPr lang="ko-K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시작하여 점차 </a:t>
            </a:r>
            <a:r>
              <a:rPr lang="ko-KR" altLang="ko-KR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학습률을</a:t>
            </a:r>
            <a:r>
              <a:rPr lang="ko-K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낮추는 전략 </a:t>
            </a:r>
            <a:r>
              <a:rPr lang="ko-KR" altLang="ko-KR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학습률</a:t>
            </a:r>
            <a:r>
              <a:rPr lang="ko-K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부식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과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관련된 </a:t>
            </a:r>
            <a:r>
              <a:rPr lang="ko-KR" altLang="ko-KR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파이토치</a:t>
            </a:r>
            <a:r>
              <a:rPr lang="ko-K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함수들은 </a:t>
            </a:r>
            <a:r>
              <a:rPr lang="en-US" altLang="ko-KR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torch.optim</a:t>
            </a:r>
            <a:r>
              <a:rPr lang="ko-K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에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있습니다</a:t>
            </a:r>
            <a:endParaRPr lang="en-US" altLang="ko-KR" sz="16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363538" lvl="1" indent="-188913" eaLnBrk="0" hangingPunct="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StepLR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함수는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지정한 </a:t>
            </a:r>
            <a:r>
              <a:rPr lang="en-US" altLang="ko-KR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step_size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(</a:t>
            </a:r>
            <a:r>
              <a:rPr lang="ko-KR" altLang="en-US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에폭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수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)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마다 </a:t>
            </a:r>
            <a:r>
              <a:rPr lang="ko-KR" altLang="en-US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학습률에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gamma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를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곱해서 감소시킵니다</a:t>
            </a:r>
            <a:endParaRPr lang="en-US" altLang="ko-KR" sz="16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363538" lvl="1" indent="-188913" eaLnBrk="0" hangingPunct="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ExponetialLR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함수는 매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이폭마다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학습률에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gamma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를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곱해서 감소시킵니다</a:t>
            </a:r>
            <a:endParaRPr lang="en-US" altLang="ko-KR" sz="16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363538" lvl="1" indent="-188913" eaLnBrk="0" hangingPunct="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MultiStepLR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은 </a:t>
            </a:r>
            <a:r>
              <a:rPr lang="en-US" altLang="ko-KR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step_size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를 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milestones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인수에 리스트로 받아서 원하는 지점마다 </a:t>
            </a:r>
            <a:r>
              <a:rPr lang="ko-KR" altLang="en-US" sz="16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학습률에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gamma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를</a:t>
            </a:r>
            <a:r>
              <a:rPr lang="en-US" altLang="ko-KR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600" dirty="0">
                <a:latin typeface="a펜고딕L" panose="02020600000000000000" pitchFamily="18" charset="-127"/>
                <a:ea typeface="a펜고딕L" panose="02020600000000000000" pitchFamily="18" charset="-127"/>
              </a:rPr>
              <a:t>곱해서 감소시킵니다</a:t>
            </a:r>
            <a:endParaRPr lang="ko-KR" altLang="en-US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38CD2009-7259-4537-841B-343E4082A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01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21" x="3348038" y="2047875"/>
          <p14:tracePt t="327" x="3338513" y="2027238"/>
          <p14:tracePt t="337" x="3327400" y="2017713"/>
          <p14:tracePt t="343" x="3317875" y="1987550"/>
          <p14:tracePt t="353" x="3308350" y="1966913"/>
          <p14:tracePt t="358" x="3297238" y="1966913"/>
          <p14:tracePt t="369" x="3287713" y="1955800"/>
          <p14:tracePt t="377" x="3287713" y="1946275"/>
          <p14:tracePt t="385" x="3278188" y="1936750"/>
          <p14:tracePt t="392" x="3267075" y="1925638"/>
          <p14:tracePt t="409" x="3257550" y="1906588"/>
          <p14:tracePt t="417" x="3246438" y="1895475"/>
          <p14:tracePt t="424" x="3246438" y="1885950"/>
          <p14:tracePt t="433" x="3236913" y="1885950"/>
          <p14:tracePt t="441" x="3227388" y="1876425"/>
          <p14:tracePt t="457" x="3227388" y="1865313"/>
          <p14:tracePt t="473" x="3216275" y="1846263"/>
          <p14:tracePt t="480" x="3206750" y="1835150"/>
          <p14:tracePt t="489" x="3197225" y="1825625"/>
          <p14:tracePt t="497" x="3176588" y="1816100"/>
          <p14:tracePt t="505" x="3155950" y="1795463"/>
          <p14:tracePt t="514" x="3125788" y="1784350"/>
          <p14:tracePt t="521" x="3106738" y="1765300"/>
          <p14:tracePt t="530" x="3074988" y="1754188"/>
          <p14:tracePt t="537" x="3035300" y="1735138"/>
          <p14:tracePt t="545" x="3005138" y="1724025"/>
          <p14:tracePt t="553" x="2954338" y="1714500"/>
          <p14:tracePt t="561" x="2914650" y="1704975"/>
          <p14:tracePt t="569" x="2884488" y="1693863"/>
          <p14:tracePt t="577" x="2843213" y="1693863"/>
          <p14:tracePt t="585" x="2813050" y="1693863"/>
          <p14:tracePt t="593" x="2782888" y="1693863"/>
          <p14:tracePt t="603" x="2752725" y="1693863"/>
          <p14:tracePt t="609" x="2722563" y="1693863"/>
          <p14:tracePt t="619" x="2692400" y="1693863"/>
          <p14:tracePt t="625" x="2662238" y="1693863"/>
          <p14:tracePt t="635" x="2632075" y="1693863"/>
          <p14:tracePt t="642" x="2601913" y="1693863"/>
          <p14:tracePt t="651" x="2571750" y="1693863"/>
          <p14:tracePt t="659" x="2541588" y="1693863"/>
          <p14:tracePt t="667" x="2511425" y="1704975"/>
          <p14:tracePt t="675" x="2460625" y="1704975"/>
          <p14:tracePt t="683" x="2430463" y="1714500"/>
          <p14:tracePt t="691" x="2379663" y="1735138"/>
          <p14:tracePt t="698" x="2319338" y="1735138"/>
          <p14:tracePt t="707" x="2238375" y="1744663"/>
          <p14:tracePt t="715" x="2147888" y="1744663"/>
          <p14:tracePt t="723" x="2066925" y="1744663"/>
          <p14:tracePt t="731" x="1976438" y="1744663"/>
          <p14:tracePt t="739" x="1855788" y="1744663"/>
          <p14:tracePt t="746" x="1765300" y="1744663"/>
          <p14:tracePt t="755" x="1735138" y="1744663"/>
          <p14:tracePt t="762" x="1673225" y="1744663"/>
          <p14:tracePt t="771" x="1593850" y="1754188"/>
          <p14:tracePt t="779" x="1563688" y="1754188"/>
          <p14:tracePt t="787" x="1552575" y="1754188"/>
          <p14:tracePt t="803" x="1543050" y="1754188"/>
          <p14:tracePt t="819" x="1533525" y="1754188"/>
          <p14:tracePt t="835" x="1522413" y="1754188"/>
          <p14:tracePt t="843" x="1512888" y="1754188"/>
          <p14:tracePt t="851" x="1503363" y="1754188"/>
          <p14:tracePt t="859" x="1482725" y="1754188"/>
          <p14:tracePt t="867" x="1471613" y="1754188"/>
          <p14:tracePt t="875" x="1452563" y="1754188"/>
          <p14:tracePt t="885" x="1431925" y="1754188"/>
          <p14:tracePt t="891" x="1411288" y="1754188"/>
          <p14:tracePt t="901" x="1392238" y="1744663"/>
          <p14:tracePt t="907" x="1371600" y="1744663"/>
          <p14:tracePt t="917" x="1371600" y="1735138"/>
          <p14:tracePt t="924" x="1341438" y="1735138"/>
          <p14:tracePt t="933" x="1311275" y="1735138"/>
          <p14:tracePt t="941" x="1290638" y="1735138"/>
          <p14:tracePt t="949" x="1260475" y="1724025"/>
          <p14:tracePt t="956" x="1200150" y="1704975"/>
          <p14:tracePt t="965" x="1139825" y="1693863"/>
          <p14:tracePt t="972" x="1079500" y="1663700"/>
          <p14:tracePt t="981" x="1049338" y="1654175"/>
          <p14:tracePt t="989" x="1038225" y="1654175"/>
          <p14:tracePt t="997" x="1028700" y="1654175"/>
          <p14:tracePt t="1071" x="1028700" y="1644650"/>
          <p14:tracePt t="1094" x="1028700" y="1633538"/>
          <p14:tracePt t="1118" x="1038225" y="1633538"/>
          <p14:tracePt t="1126" x="1038225" y="1624013"/>
          <p14:tracePt t="1158" x="1038225" y="1612900"/>
          <p14:tracePt t="1168" x="1049338" y="1612900"/>
          <p14:tracePt t="1182" x="1068388" y="1603375"/>
          <p14:tracePt t="1188" x="1098550" y="1603375"/>
          <p14:tracePt t="1198" x="1119188" y="1593850"/>
          <p14:tracePt t="1206" x="1149350" y="1593850"/>
          <p14:tracePt t="1215" x="1179513" y="1582738"/>
          <p14:tracePt t="1222" x="1220788" y="1582738"/>
          <p14:tracePt t="1231" x="1281113" y="1582738"/>
          <p14:tracePt t="1238" x="1350963" y="1582738"/>
          <p14:tracePt t="1247" x="1431925" y="1582738"/>
          <p14:tracePt t="1254" x="1503363" y="1582738"/>
          <p14:tracePt t="1263" x="1633538" y="1582738"/>
          <p14:tracePt t="1271" x="1774825" y="1582738"/>
          <p14:tracePt t="1279" x="1885950" y="1582738"/>
          <p14:tracePt t="1287" x="1966913" y="1582738"/>
          <p14:tracePt t="1295" x="2117725" y="1582738"/>
          <p14:tracePt t="1303" x="2228850" y="1593850"/>
          <p14:tracePt t="1310" x="2319338" y="1593850"/>
          <p14:tracePt t="1319" x="2439988" y="1612900"/>
          <p14:tracePt t="1326" x="2511425" y="1612900"/>
          <p14:tracePt t="1335" x="2592388" y="1612900"/>
          <p14:tracePt t="1343" x="2652713" y="1612900"/>
          <p14:tracePt t="1351" x="2682875" y="1612900"/>
          <p14:tracePt t="1359" x="2692400" y="1612900"/>
          <p14:tracePt t="2127" x="2713038" y="1612900"/>
          <p14:tracePt t="2135" x="2732088" y="1612900"/>
          <p14:tracePt t="2142" x="2763838" y="1612900"/>
          <p14:tracePt t="2149" x="2803525" y="1603375"/>
          <p14:tracePt t="2157" x="2854325" y="1593850"/>
          <p14:tracePt t="2165" x="2944813" y="1573213"/>
          <p14:tracePt t="2174" x="3025775" y="1563688"/>
          <p14:tracePt t="2181" x="3136900" y="1552575"/>
          <p14:tracePt t="2190" x="3216275" y="1552575"/>
          <p14:tracePt t="2197" x="3257550" y="1543050"/>
          <p14:tracePt t="2207" x="3308350" y="1522413"/>
          <p14:tracePt t="2213" x="3348038" y="1522413"/>
          <p14:tracePt t="2223" x="3368675" y="1512888"/>
          <p14:tracePt t="2245" x="3378200" y="1512888"/>
          <p14:tracePt t="2784" x="3387725" y="1522413"/>
          <p14:tracePt t="2792" x="3408363" y="1533525"/>
          <p14:tracePt t="2800" x="3459163" y="1552575"/>
          <p14:tracePt t="2808" x="3489325" y="1563688"/>
          <p14:tracePt t="2817" x="3559175" y="1582738"/>
          <p14:tracePt t="2824" x="3640138" y="1593850"/>
          <p14:tracePt t="2832" x="3711575" y="1593850"/>
          <p14:tracePt t="2840" x="3852863" y="1603375"/>
          <p14:tracePt t="2848" x="3943350" y="1603375"/>
          <p14:tracePt t="2859" x="3983038" y="1612900"/>
          <p14:tracePt t="2864" x="4064000" y="1612900"/>
          <p14:tracePt t="2875" x="4144963" y="1612900"/>
          <p14:tracePt t="2882" x="4195763" y="1612900"/>
          <p14:tracePt t="2890" x="4225925" y="1612900"/>
          <p14:tracePt t="2898" x="4244975" y="1612900"/>
          <p14:tracePt t="3422" x="4244975" y="1603375"/>
          <p14:tracePt t="3444" x="4256088" y="1603375"/>
          <p14:tracePt t="3471" x="4256088" y="1593850"/>
          <p14:tracePt t="3478" x="4275138" y="1593850"/>
          <p14:tracePt t="3486" x="4295775" y="1582738"/>
          <p14:tracePt t="3494" x="4337050" y="1573213"/>
          <p14:tracePt t="3502" x="4367213" y="1563688"/>
          <p14:tracePt t="3510" x="4406900" y="1552575"/>
          <p14:tracePt t="3518" x="4508500" y="1522413"/>
          <p14:tracePt t="3526" x="4568825" y="1512888"/>
          <p14:tracePt t="3534" x="4608513" y="1503363"/>
          <p14:tracePt t="3542" x="4659313" y="1492250"/>
          <p14:tracePt t="3551" x="4689475" y="1482725"/>
          <p14:tracePt t="3558" x="4710113" y="1473200"/>
          <p14:tracePt t="3566" x="4729163" y="1473200"/>
          <p14:tracePt t="3582" x="4729163" y="1462088"/>
          <p14:tracePt t="3957" x="4729163" y="1473200"/>
          <p14:tracePt t="4077" x="4740275" y="1473200"/>
          <p14:tracePt t="4085" x="4770438" y="1473200"/>
          <p14:tracePt t="4095" x="4800600" y="1473200"/>
          <p14:tracePt t="4099" x="4840288" y="1482725"/>
          <p14:tracePt t="4110" x="4870450" y="1492250"/>
          <p14:tracePt t="4117" x="4911725" y="1492250"/>
          <p14:tracePt t="4123" x="4960938" y="1503363"/>
          <p14:tracePt t="4130" x="4991100" y="1503363"/>
          <p14:tracePt t="4139" x="5032375" y="1503363"/>
          <p14:tracePt t="4146" x="5072063" y="1503363"/>
          <p14:tracePt t="4155" x="5132388" y="1503363"/>
          <p14:tracePt t="4163" x="5173663" y="1503363"/>
          <p14:tracePt t="4171" x="5192713" y="1503363"/>
          <p14:tracePt t="4180" x="5203825" y="1503363"/>
          <p14:tracePt t="4203" x="5213350" y="1503363"/>
          <p14:tracePt t="4726" x="5213350" y="1512888"/>
          <p14:tracePt t="4734" x="5203825" y="1512888"/>
          <p14:tracePt t="4750" x="5183188" y="1522413"/>
          <p14:tracePt t="4758" x="5153025" y="1543050"/>
          <p14:tracePt t="4766" x="5113338" y="1552575"/>
          <p14:tracePt t="4776" x="5083175" y="1563688"/>
          <p14:tracePt t="4782" x="5032375" y="1582738"/>
          <p14:tracePt t="4790" x="4991100" y="1593850"/>
          <p14:tracePt t="4798" x="4930775" y="1603375"/>
          <p14:tracePt t="4809" x="4860925" y="1633538"/>
          <p14:tracePt t="4814" x="4819650" y="1654175"/>
          <p14:tracePt t="4825" x="4770438" y="1663700"/>
          <p14:tracePt t="4830" x="4759325" y="1674813"/>
          <p14:tracePt t="4840" x="4719638" y="1684338"/>
          <p14:tracePt t="4848" x="4689475" y="1693863"/>
          <p14:tracePt t="4856" x="4648200" y="1704975"/>
          <p14:tracePt t="4864" x="4629150" y="1714500"/>
          <p14:tracePt t="4872" x="4598988" y="1735138"/>
          <p14:tracePt t="4880" x="4557713" y="1744663"/>
          <p14:tracePt t="4888" x="4508500" y="1774825"/>
          <p14:tracePt t="4896" x="4476750" y="1784350"/>
          <p14:tracePt t="4904" x="4437063" y="1795463"/>
          <p14:tracePt t="4912" x="4386263" y="1816100"/>
          <p14:tracePt t="4920" x="4346575" y="1835150"/>
          <p14:tracePt t="4928" x="4295775" y="1855788"/>
          <p14:tracePt t="4936" x="4235450" y="1865313"/>
          <p14:tracePt t="4944" x="4154488" y="1885950"/>
          <p14:tracePt t="4952" x="4094163" y="1906588"/>
          <p14:tracePt t="4960" x="4013200" y="1925638"/>
          <p14:tracePt t="4968" x="3973513" y="1936750"/>
          <p14:tracePt t="4976" x="3852863" y="1966913"/>
          <p14:tracePt t="4984" x="3811588" y="1976438"/>
          <p14:tracePt t="4992" x="3690938" y="1976438"/>
          <p14:tracePt t="5000" x="3540125" y="2006600"/>
          <p14:tracePt t="5008" x="3387725" y="2027238"/>
          <p14:tracePt t="5016" x="3327400" y="2036763"/>
          <p14:tracePt t="5024" x="3125788" y="2057400"/>
          <p14:tracePt t="5032" x="2914650" y="2057400"/>
          <p14:tracePt t="5041" x="2732088" y="2066925"/>
          <p14:tracePt t="5048" x="2632075" y="2066925"/>
          <p14:tracePt t="5057" x="2470150" y="2066925"/>
          <p14:tracePt t="5064" x="2238375" y="2066925"/>
          <p14:tracePt t="5072" x="2006600" y="2066925"/>
          <p14:tracePt t="5080" x="1855788" y="2066925"/>
          <p14:tracePt t="5088" x="1654175" y="2066925"/>
          <p14:tracePt t="5096" x="1482725" y="2066925"/>
          <p14:tracePt t="5104" x="1290638" y="2066925"/>
          <p14:tracePt t="5112" x="1200150" y="2066925"/>
          <p14:tracePt t="5122" x="1119188" y="2066925"/>
          <p14:tracePt t="5130" x="1049338" y="2066925"/>
          <p14:tracePt t="5138" x="1019175" y="2066925"/>
          <p14:tracePt t="5146" x="1008063" y="2057400"/>
          <p14:tracePt t="5194" x="1008063" y="2047875"/>
          <p14:tracePt t="5266" x="1008063" y="2036763"/>
          <p14:tracePt t="5282" x="1008063" y="2027238"/>
          <p14:tracePt t="5290" x="1008063" y="2017713"/>
          <p14:tracePt t="5306" x="1008063" y="2006600"/>
          <p14:tracePt t="5330" x="1019175" y="1997075"/>
          <p14:tracePt t="5346" x="1038225" y="1987550"/>
          <p14:tracePt t="5354" x="1058863" y="1976438"/>
          <p14:tracePt t="5364" x="1089025" y="1966913"/>
          <p14:tracePt t="5370" x="1109663" y="1966913"/>
          <p14:tracePt t="5380" x="1139825" y="1955800"/>
          <p14:tracePt t="5386" x="1179513" y="1955800"/>
          <p14:tracePt t="5396" x="1209675" y="1955800"/>
          <p14:tracePt t="5404" x="1239838" y="1946275"/>
          <p14:tracePt t="5412" x="1270000" y="1946275"/>
          <p14:tracePt t="5420" x="1300163" y="1946275"/>
          <p14:tracePt t="5428" x="1320800" y="1936750"/>
          <p14:tracePt t="5436" x="1331913" y="1936750"/>
          <p14:tracePt t="5452" x="1341438" y="1936750"/>
          <p14:tracePt t="5581" x="1341438" y="1925638"/>
          <p14:tracePt t="6332" x="1362075" y="1925638"/>
          <p14:tracePt t="6340" x="1381125" y="1936750"/>
          <p14:tracePt t="6351" x="1411288" y="1955800"/>
          <p14:tracePt t="6356" x="1441450" y="1966913"/>
          <p14:tracePt t="6367" x="1503363" y="1976438"/>
          <p14:tracePt t="6370" x="1582738" y="1997075"/>
          <p14:tracePt t="6379" x="1714500" y="2027238"/>
          <p14:tracePt t="6386" x="1835150" y="2036763"/>
          <p14:tracePt t="6394" x="1966913" y="2047875"/>
          <p14:tracePt t="6402" x="2078038" y="2047875"/>
          <p14:tracePt t="6410" x="2208213" y="2066925"/>
          <p14:tracePt t="6418" x="2328863" y="2066925"/>
          <p14:tracePt t="6426" x="2420938" y="2066925"/>
          <p14:tracePt t="6433" x="2481263" y="2066925"/>
          <p14:tracePt t="6442" x="2551113" y="2066925"/>
          <p14:tracePt t="6450" x="2632075" y="2066925"/>
          <p14:tracePt t="6458" x="2692400" y="2066925"/>
          <p14:tracePt t="6467" x="2752725" y="2047875"/>
          <p14:tracePt t="6474" x="2794000" y="2047875"/>
          <p14:tracePt t="6482" x="2854325" y="2036763"/>
          <p14:tracePt t="6490" x="2935288" y="2036763"/>
          <p14:tracePt t="6498" x="2995613" y="2017713"/>
          <p14:tracePt t="6506" x="3035300" y="2017713"/>
          <p14:tracePt t="6514" x="3074988" y="2006600"/>
          <p14:tracePt t="6524" x="3106738" y="2006600"/>
          <p14:tracePt t="6530" x="3136900" y="1997075"/>
          <p14:tracePt t="6548" x="3146425" y="1997075"/>
          <p14:tracePt t="7192" x="3155950" y="1997075"/>
          <p14:tracePt t="7200" x="3176588" y="1997075"/>
          <p14:tracePt t="7208" x="3216275" y="1997075"/>
          <p14:tracePt t="7216" x="3317875" y="1997075"/>
          <p14:tracePt t="7224" x="3438525" y="2006600"/>
          <p14:tracePt t="7232" x="3529013" y="2006600"/>
          <p14:tracePt t="7240" x="3619500" y="2006600"/>
          <p14:tracePt t="7248" x="3700463" y="2006600"/>
          <p14:tracePt t="7256" x="3781425" y="2006600"/>
          <p14:tracePt t="7264" x="3832225" y="2006600"/>
          <p14:tracePt t="7272" x="3852863" y="2006600"/>
          <p14:tracePt t="7279" x="3862388" y="2006600"/>
          <p14:tracePt t="7540" x="3871913" y="2006600"/>
          <p14:tracePt t="7547" x="3892550" y="2006600"/>
          <p14:tracePt t="7559" x="3922713" y="1987550"/>
          <p14:tracePt t="7563" x="3952875" y="1976438"/>
          <p14:tracePt t="7571" x="4003675" y="1976438"/>
          <p14:tracePt t="7580" x="4154488" y="1966913"/>
          <p14:tracePt t="7587" x="4235450" y="1966913"/>
          <p14:tracePt t="7596" x="4325938" y="1966913"/>
          <p14:tracePt t="7602" x="4427538" y="1966913"/>
          <p14:tracePt t="7613" x="4508500" y="1976438"/>
          <p14:tracePt t="7619" x="4659313" y="1976438"/>
          <p14:tracePt t="7628" x="4749800" y="1976438"/>
          <p14:tracePt t="7634" x="4830763" y="1976438"/>
          <p14:tracePt t="7644" x="4921250" y="1976438"/>
          <p14:tracePt t="7652" x="5002213" y="1976438"/>
          <p14:tracePt t="7661" x="5072063" y="1976438"/>
          <p14:tracePt t="7668" x="5092700" y="1976438"/>
          <p14:tracePt t="7675" x="5122863" y="1976438"/>
          <p14:tracePt t="7684" x="5143500" y="1976438"/>
          <p14:tracePt t="7692" x="5153025" y="1976438"/>
          <p14:tracePt t="7796" x="5162550" y="1976438"/>
          <p14:tracePt t="7910" x="5183188" y="1976438"/>
          <p14:tracePt t="7918" x="5243513" y="1976438"/>
          <p14:tracePt t="7929" x="5273675" y="1976438"/>
          <p14:tracePt t="7933" x="5324475" y="1976438"/>
          <p14:tracePt t="7946" x="5445125" y="1976438"/>
          <p14:tracePt t="7952" x="5627688" y="1976438"/>
          <p14:tracePt t="7958" x="5757863" y="1976438"/>
          <p14:tracePt t="7966" x="5889625" y="1976438"/>
          <p14:tracePt t="7974" x="6019800" y="1976438"/>
          <p14:tracePt t="7982" x="6100763" y="1987550"/>
          <p14:tracePt t="7990" x="6221413" y="1997075"/>
          <p14:tracePt t="7998" x="6292850" y="2006600"/>
          <p14:tracePt t="8006" x="6373813" y="2006600"/>
          <p14:tracePt t="8016" x="6413500" y="2006600"/>
          <p14:tracePt t="8022" x="6443663" y="2006600"/>
          <p14:tracePt t="8030" x="6473825" y="2006600"/>
          <p14:tracePt t="8038" x="6494463" y="2006600"/>
          <p14:tracePt t="8062" x="6503988" y="2006600"/>
          <p14:tracePt t="8352" x="6503988" y="2017713"/>
          <p14:tracePt t="8391" x="6503988" y="2027238"/>
          <p14:tracePt t="9677" x="6503988" y="2017713"/>
          <p14:tracePt t="9956" x="6503988" y="2006600"/>
          <p14:tracePt t="10051" x="6503988" y="1997075"/>
          <p14:tracePt t="10067" x="6503988" y="1987550"/>
          <p14:tracePt t="10083" x="6503988" y="1976438"/>
          <p14:tracePt t="10091" x="6494463" y="1976438"/>
          <p14:tracePt t="10107" x="6494463" y="1966913"/>
          <p14:tracePt t="10131" x="6494463" y="1955800"/>
          <p14:tracePt t="10277" x="6494463" y="1946275"/>
          <p14:tracePt t="10439" x="6515100" y="1946275"/>
          <p14:tracePt t="10447" x="6545263" y="1946275"/>
          <p14:tracePt t="10454" x="6564313" y="1946275"/>
          <p14:tracePt t="10463" x="6575425" y="1946275"/>
          <p14:tracePt t="10469" x="6594475" y="1955800"/>
          <p14:tracePt t="10480" x="6624638" y="1955800"/>
          <p14:tracePt t="10487" x="6645275" y="1966913"/>
          <p14:tracePt t="10496" x="6656388" y="1966913"/>
          <p14:tracePt t="10503" x="6675438" y="1966913"/>
          <p14:tracePt t="10769" x="6705600" y="1976438"/>
          <p14:tracePt t="10778" x="6735763" y="1976438"/>
          <p14:tracePt t="10785" x="6807200" y="1987550"/>
          <p14:tracePt t="10793" x="6867525" y="1987550"/>
          <p14:tracePt t="10801" x="6988175" y="2017713"/>
          <p14:tracePt t="10809" x="7138988" y="2017713"/>
          <p14:tracePt t="10817" x="7200900" y="2027238"/>
          <p14:tracePt t="10825" x="7402513" y="2047875"/>
          <p14:tracePt t="10833" x="7553325" y="2047875"/>
          <p14:tracePt t="10841" x="7653338" y="2057400"/>
          <p14:tracePt t="10849" x="7854950" y="2057400"/>
          <p14:tracePt t="10857" x="7966075" y="2057400"/>
          <p14:tracePt t="10865" x="8047038" y="2057400"/>
          <p14:tracePt t="10873" x="8088313" y="2057400"/>
          <p14:tracePt t="10881" x="8107363" y="2057400"/>
          <p14:tracePt t="10889" x="8118475" y="2057400"/>
          <p14:tracePt t="11118" x="8128000" y="2057400"/>
          <p14:tracePt t="11134" x="8137525" y="2057400"/>
          <p14:tracePt t="11142" x="8158163" y="2057400"/>
          <p14:tracePt t="11150" x="8178800" y="2057400"/>
          <p14:tracePt t="11157" x="8218488" y="2047875"/>
          <p14:tracePt t="11166" x="8259763" y="2036763"/>
          <p14:tracePt t="11171" x="8339138" y="2036763"/>
          <p14:tracePt t="11179" x="8470900" y="2027238"/>
          <p14:tracePt t="11187" x="8561388" y="2027238"/>
          <p14:tracePt t="11195" x="8642350" y="2027238"/>
          <p14:tracePt t="11203" x="8723313" y="2006600"/>
          <p14:tracePt t="11211" x="8783638" y="2006600"/>
          <p14:tracePt t="11219" x="8843963" y="1997075"/>
          <p14:tracePt t="11227" x="8883650" y="1997075"/>
          <p14:tracePt t="11235" x="8924925" y="1997075"/>
          <p14:tracePt t="11243" x="8955088" y="1987550"/>
          <p14:tracePt t="11251" x="8964613" y="1987550"/>
          <p14:tracePt t="11267" x="8975725" y="1987550"/>
          <p14:tracePt t="12010" x="8985250" y="1987550"/>
          <p14:tracePt t="12034" x="8994775" y="1987550"/>
          <p14:tracePt t="12042" x="9015413" y="1987550"/>
          <p14:tracePt t="12050" x="9024938" y="1987550"/>
          <p14:tracePt t="12058" x="9036050" y="1987550"/>
          <p14:tracePt t="12066" x="9066213" y="1987550"/>
          <p14:tracePt t="12074" x="9075738" y="1987550"/>
          <p14:tracePt t="12082" x="9105900" y="1987550"/>
          <p14:tracePt t="12090" x="9136063" y="1987550"/>
          <p14:tracePt t="12098" x="9166225" y="1987550"/>
          <p14:tracePt t="12107" x="9207500" y="1987550"/>
          <p14:tracePt t="12114" x="9247188" y="1987550"/>
          <p14:tracePt t="12123" x="9288463" y="1976438"/>
          <p14:tracePt t="12132" x="9337675" y="1966913"/>
          <p14:tracePt t="12140" x="9378950" y="1966913"/>
          <p14:tracePt t="12148" x="9418638" y="1955800"/>
          <p14:tracePt t="12154" x="9448800" y="1946275"/>
          <p14:tracePt t="12163" x="9478963" y="1946275"/>
          <p14:tracePt t="12169" x="9509125" y="1936750"/>
          <p14:tracePt t="12179" x="9539288" y="1936750"/>
          <p14:tracePt t="12188" x="9559925" y="1925638"/>
          <p14:tracePt t="12203" x="9569450" y="1925638"/>
          <p14:tracePt t="12219" x="9580563" y="1925638"/>
          <p14:tracePt t="12243" x="9590088" y="1916113"/>
          <p14:tracePt t="12267" x="9599613" y="1916113"/>
          <p14:tracePt t="12283" x="9610725" y="1916113"/>
          <p14:tracePt t="12291" x="9620250" y="1916113"/>
          <p14:tracePt t="12299" x="9631363" y="1916113"/>
          <p14:tracePt t="12307" x="9640888" y="1916113"/>
          <p14:tracePt t="12315" x="9671050" y="1916113"/>
          <p14:tracePt t="12323" x="9701213" y="1906588"/>
          <p14:tracePt t="12331" x="9721850" y="1906588"/>
          <p14:tracePt t="12339" x="9752013" y="1906588"/>
          <p14:tracePt t="12347" x="9782175" y="1895475"/>
          <p14:tracePt t="12355" x="9812338" y="1895475"/>
          <p14:tracePt t="12363" x="9852025" y="1895475"/>
          <p14:tracePt t="12371" x="9902825" y="1895475"/>
          <p14:tracePt t="12379" x="9932988" y="1895475"/>
          <p14:tracePt t="12387" x="9963150" y="1895475"/>
          <p14:tracePt t="12395" x="9972675" y="1895475"/>
          <p14:tracePt t="12403" x="9993313" y="1895475"/>
          <p14:tracePt t="12413" x="10013950" y="1895475"/>
          <p14:tracePt t="12420" x="10034588" y="1895475"/>
          <p14:tracePt t="12429" x="10044113" y="1895475"/>
          <p14:tracePt t="12445" x="10053638" y="1895475"/>
          <p14:tracePt t="12453" x="10064750" y="1895475"/>
          <p14:tracePt t="12461" x="10074275" y="1895475"/>
          <p14:tracePt t="12469" x="10083800" y="1895475"/>
          <p14:tracePt t="12477" x="10094913" y="1895475"/>
          <p14:tracePt t="12485" x="10104438" y="1895475"/>
          <p14:tracePt t="12493" x="10113963" y="1895475"/>
          <p14:tracePt t="12501" x="10125075" y="1895475"/>
          <p14:tracePt t="12517" x="10134600" y="1895475"/>
          <p14:tracePt t="12533" x="10144125" y="1895475"/>
          <p14:tracePt t="12953" x="10144125" y="1906588"/>
          <p14:tracePt t="12994" x="10144125" y="1916113"/>
          <p14:tracePt t="13099" x="10134600" y="1916113"/>
          <p14:tracePt t="13108" x="10125075" y="1916113"/>
          <p14:tracePt t="13117" x="10104438" y="1916113"/>
          <p14:tracePt t="13122" x="10074275" y="1916113"/>
          <p14:tracePt t="13130" x="10034588" y="1906588"/>
          <p14:tracePt t="13138" x="9932988" y="1876425"/>
          <p14:tracePt t="13146" x="9832975" y="1855788"/>
          <p14:tracePt t="13153" x="9710738" y="1825625"/>
          <p14:tracePt t="13160" x="9599613" y="1816100"/>
          <p14:tracePt t="13169" x="9277350" y="1774825"/>
          <p14:tracePt t="13177" x="9066213" y="1744663"/>
          <p14:tracePt t="13185" x="8894763" y="1724025"/>
          <p14:tracePt t="13193" x="8682038" y="1724025"/>
          <p14:tracePt t="13201" x="8531225" y="1714500"/>
          <p14:tracePt t="13209" x="8308975" y="1714500"/>
          <p14:tracePt t="13217" x="8118475" y="1693863"/>
          <p14:tracePt t="13225" x="7947025" y="1684338"/>
          <p14:tracePt t="13233" x="7694613" y="1684338"/>
          <p14:tracePt t="13241" x="7493000" y="1684338"/>
          <p14:tracePt t="13249" x="7119938" y="1684338"/>
          <p14:tracePt t="13257" x="6927850" y="1684338"/>
          <p14:tracePt t="13266" x="6675438" y="1684338"/>
          <p14:tracePt t="13275" x="6443663" y="1684338"/>
          <p14:tracePt t="13282" x="6211888" y="1684338"/>
          <p14:tracePt t="13291" x="6040438" y="1684338"/>
          <p14:tracePt t="13299" x="5838825" y="1684338"/>
          <p14:tracePt t="13307" x="5597525" y="1704975"/>
          <p14:tracePt t="13316" x="5445125" y="1724025"/>
          <p14:tracePt t="13323" x="5183188" y="1735138"/>
          <p14:tracePt t="13332" x="4991100" y="1774825"/>
          <p14:tracePt t="13339" x="4900613" y="1784350"/>
          <p14:tracePt t="13347" x="4710113" y="1816100"/>
          <p14:tracePt t="13355" x="4538663" y="1846263"/>
          <p14:tracePt t="13363" x="4427538" y="1865313"/>
          <p14:tracePt t="13371" x="4325938" y="1885950"/>
          <p14:tracePt t="13379" x="4184650" y="1906588"/>
          <p14:tracePt t="13387" x="4073525" y="1936750"/>
          <p14:tracePt t="13394" x="3952875" y="1946275"/>
          <p14:tracePt t="13403" x="3841750" y="1976438"/>
          <p14:tracePt t="13410" x="3721100" y="2006600"/>
          <p14:tracePt t="13419" x="3660775" y="2006600"/>
          <p14:tracePt t="13426" x="3570288" y="2036763"/>
          <p14:tracePt t="13435" x="3429000" y="2066925"/>
          <p14:tracePt t="13442" x="3338513" y="2078038"/>
          <p14:tracePt t="13452" x="3278188" y="2087563"/>
          <p14:tracePt t="13460" x="3197225" y="2108200"/>
          <p14:tracePt t="13467" x="3095625" y="2117725"/>
          <p14:tracePt t="13476" x="3035300" y="2127250"/>
          <p14:tracePt t="13483" x="3005138" y="2138363"/>
          <p14:tracePt t="13491" x="2965450" y="2138363"/>
          <p14:tracePt t="13498" x="2914650" y="2147888"/>
          <p14:tracePt t="13507" x="2884488" y="2147888"/>
          <p14:tracePt t="13515" x="2843213" y="2159000"/>
          <p14:tracePt t="13523" x="2803525" y="2178050"/>
          <p14:tracePt t="13531" x="2743200" y="2178050"/>
          <p14:tracePt t="13539" x="2713038" y="2189163"/>
          <p14:tracePt t="13549" x="2622550" y="2198688"/>
          <p14:tracePt t="13555" x="2581275" y="2208213"/>
          <p14:tracePt t="13564" x="2520950" y="2219325"/>
          <p14:tracePt t="13571" x="2481263" y="2219325"/>
          <p14:tracePt t="13581" x="2430463" y="2228850"/>
          <p14:tracePt t="13589" x="2379663" y="2228850"/>
          <p14:tracePt t="13598" x="2349500" y="2238375"/>
          <p14:tracePt t="13605" x="2319338" y="2238375"/>
          <p14:tracePt t="13615" x="2268538" y="2249488"/>
          <p14:tracePt t="13621" x="2187575" y="2268538"/>
          <p14:tracePt t="13629" x="2147888" y="2268538"/>
          <p14:tracePt t="13637" x="2087563" y="2279650"/>
          <p14:tracePt t="13645" x="2047875" y="2289175"/>
          <p14:tracePt t="13653" x="2016125" y="2298700"/>
          <p14:tracePt t="13660" x="1946275" y="2309813"/>
          <p14:tracePt t="13669" x="1906588" y="2309813"/>
          <p14:tracePt t="13677" x="1855788" y="2319338"/>
          <p14:tracePt t="13685" x="1814513" y="2330450"/>
          <p14:tracePt t="13693" x="1754188" y="2330450"/>
          <p14:tracePt t="13701" x="1724025" y="2339975"/>
          <p14:tracePt t="13709" x="1693863" y="2339975"/>
          <p14:tracePt t="13717" x="1673225" y="2349500"/>
          <p14:tracePt t="13725" x="1663700" y="2349500"/>
          <p14:tracePt t="13733" x="1654175" y="2349500"/>
          <p14:tracePt t="13741" x="1643063" y="2349500"/>
          <p14:tracePt t="13757" x="1633538" y="2349500"/>
          <p14:tracePt t="13765" x="1624013" y="2349500"/>
          <p14:tracePt t="13781" x="1612900" y="2349500"/>
          <p14:tracePt t="13790" x="1603375" y="2360613"/>
          <p14:tracePt t="13799" x="1582738" y="2360613"/>
          <p14:tracePt t="13806" x="1573213" y="2360613"/>
          <p14:tracePt t="13815" x="1563688" y="2360613"/>
          <p14:tracePt t="13822" x="1543050" y="2370138"/>
          <p14:tracePt t="13832" x="1522413" y="2370138"/>
          <p14:tracePt t="13838" x="1503363" y="2370138"/>
          <p14:tracePt t="13849" x="1471613" y="2370138"/>
          <p14:tracePt t="13856" x="1441450" y="2379663"/>
          <p14:tracePt t="13865" x="1411288" y="2379663"/>
          <p14:tracePt t="13872" x="1381125" y="2379663"/>
          <p14:tracePt t="13882" x="1341438" y="2379663"/>
          <p14:tracePt t="13888" x="1311275" y="2379663"/>
          <p14:tracePt t="13897" x="1300163" y="2379663"/>
          <p14:tracePt t="13903" x="1281113" y="2379663"/>
          <p14:tracePt t="13911" x="1260475" y="2379663"/>
          <p14:tracePt t="14083" x="1260475" y="2370138"/>
          <p14:tracePt t="14179" x="1260475" y="2360613"/>
          <p14:tracePt t="14195" x="1270000" y="2360613"/>
          <p14:tracePt t="14202" x="1281113" y="2360613"/>
          <p14:tracePt t="14210" x="1300163" y="2360613"/>
          <p14:tracePt t="14226" x="1311275" y="2360613"/>
          <p14:tracePt t="14233" x="1320800" y="2360613"/>
          <p14:tracePt t="14240" x="1341438" y="2360613"/>
          <p14:tracePt t="14249" x="1350963" y="2360613"/>
          <p14:tracePt t="14256" x="1371600" y="2360613"/>
          <p14:tracePt t="14264" x="1401763" y="2360613"/>
          <p14:tracePt t="14272" x="1431925" y="2360613"/>
          <p14:tracePt t="14280" x="1462088" y="2360613"/>
          <p14:tracePt t="14288" x="1492250" y="2349500"/>
          <p14:tracePt t="14297" x="1522413" y="2349500"/>
          <p14:tracePt t="14304" x="1563688" y="2349500"/>
          <p14:tracePt t="14313" x="1612900" y="2349500"/>
          <p14:tracePt t="14320" x="1643063" y="2349500"/>
          <p14:tracePt t="14328" x="1744663" y="2349500"/>
          <p14:tracePt t="14336" x="1774825" y="2349500"/>
          <p14:tracePt t="14344" x="1804988" y="2349500"/>
          <p14:tracePt t="14352" x="1844675" y="2349500"/>
          <p14:tracePt t="14360" x="1865313" y="2349500"/>
          <p14:tracePt t="14369" x="1906588" y="2349500"/>
          <p14:tracePt t="14377" x="1946275" y="2349500"/>
          <p14:tracePt t="14384" x="1985963" y="2349500"/>
          <p14:tracePt t="14394" x="2006600" y="2349500"/>
          <p14:tracePt t="14400" x="2027238" y="2349500"/>
          <p14:tracePt t="14410" x="2047875" y="2349500"/>
          <p14:tracePt t="14426" x="2057400" y="2349500"/>
          <p14:tracePt t="14531" x="2066925" y="2349500"/>
          <p14:tracePt t="14538" x="2078038" y="2339975"/>
          <p14:tracePt t="14546" x="2087563" y="2339975"/>
          <p14:tracePt t="14554" x="2108200" y="2330450"/>
          <p14:tracePt t="14563" x="2138363" y="2319338"/>
          <p14:tracePt t="14571" x="2168525" y="2319338"/>
          <p14:tracePt t="14578" x="2219325" y="2309813"/>
          <p14:tracePt t="14586" x="2259013" y="2298700"/>
          <p14:tracePt t="14594" x="2298700" y="2289175"/>
          <p14:tracePt t="14602" x="2379663" y="2289175"/>
          <p14:tracePt t="14610" x="2490788" y="2268538"/>
          <p14:tracePt t="14619" x="2551113" y="2259013"/>
          <p14:tracePt t="14626" x="2692400" y="2259013"/>
          <p14:tracePt t="14634" x="2782888" y="2249488"/>
          <p14:tracePt t="14645" x="2803525" y="2249488"/>
          <p14:tracePt t="14651" x="2863850" y="2249488"/>
          <p14:tracePt t="14661" x="2924175" y="2238375"/>
          <p14:tracePt t="14666" x="2935288" y="2238375"/>
          <p14:tracePt t="14677" x="2954338" y="2238375"/>
          <p14:tracePt t="14682" x="2965450" y="2228850"/>
          <p14:tracePt t="15345" x="2974975" y="2228850"/>
          <p14:tracePt t="15368" x="2995613" y="2238375"/>
          <p14:tracePt t="15385" x="3014663" y="2249488"/>
          <p14:tracePt t="15392" x="3035300" y="2249488"/>
          <p14:tracePt t="15400" x="3065463" y="2249488"/>
          <p14:tracePt t="15408" x="3086100" y="2259013"/>
          <p14:tracePt t="15416" x="3116263" y="2259013"/>
          <p14:tracePt t="15424" x="3146425" y="2259013"/>
          <p14:tracePt t="15432" x="3176588" y="2259013"/>
          <p14:tracePt t="15441" x="3216275" y="2259013"/>
          <p14:tracePt t="15449" x="3246438" y="2259013"/>
          <p14:tracePt t="15457" x="3278188" y="2259013"/>
          <p14:tracePt t="15464" x="3297238" y="2259013"/>
          <p14:tracePt t="15472" x="3327400" y="2259013"/>
          <p14:tracePt t="15480" x="3357563" y="2259013"/>
          <p14:tracePt t="15488" x="3387725" y="2259013"/>
          <p14:tracePt t="15496" x="3417888" y="2259013"/>
          <p14:tracePt t="15506" x="3449638" y="2259013"/>
          <p14:tracePt t="15512" x="3479800" y="2259013"/>
          <p14:tracePt t="15522" x="3529013" y="2259013"/>
          <p14:tracePt t="15528" x="3559175" y="2259013"/>
          <p14:tracePt t="15538" x="3600450" y="2259013"/>
          <p14:tracePt t="15547" x="3651250" y="2259013"/>
          <p14:tracePt t="15554" x="3700463" y="2259013"/>
          <p14:tracePt t="15562" x="3781425" y="2268538"/>
          <p14:tracePt t="15571" x="3841750" y="2289175"/>
          <p14:tracePt t="15578" x="3883025" y="2298700"/>
          <p14:tracePt t="15587" x="3913188" y="2298700"/>
          <p14:tracePt t="15595" x="3962400" y="2309813"/>
          <p14:tracePt t="15602" x="3994150" y="2309813"/>
          <p14:tracePt t="15619" x="4003675" y="2309813"/>
          <p14:tracePt t="16138" x="4013200" y="2309813"/>
          <p14:tracePt t="16145" x="4033838" y="2309813"/>
          <p14:tracePt t="16157" x="4043363" y="2309813"/>
          <p14:tracePt t="16160" x="4064000" y="2309813"/>
          <p14:tracePt t="16174" x="4103688" y="2309813"/>
          <p14:tracePt t="16177" x="4154488" y="2309813"/>
          <p14:tracePt t="16183" x="4256088" y="2309813"/>
          <p14:tracePt t="16191" x="4337050" y="2319338"/>
          <p14:tracePt t="16199" x="4427538" y="2319338"/>
          <p14:tracePt t="16207" x="4508500" y="2319338"/>
          <p14:tracePt t="16215" x="4538663" y="2319338"/>
          <p14:tracePt t="16224" x="4587875" y="2319338"/>
          <p14:tracePt t="16231" x="4618038" y="2319338"/>
          <p14:tracePt t="16239" x="4659313" y="2319338"/>
          <p14:tracePt t="16247" x="4668838" y="2319338"/>
          <p14:tracePt t="16263" x="4678363" y="2319338"/>
          <p14:tracePt t="17520" x="4699000" y="2319338"/>
          <p14:tracePt t="17528" x="4729163" y="2319338"/>
          <p14:tracePt t="17536" x="4779963" y="2330450"/>
          <p14:tracePt t="17544" x="4860925" y="2349500"/>
          <p14:tracePt t="17552" x="5011738" y="2360613"/>
          <p14:tracePt t="17561" x="5153025" y="2370138"/>
          <p14:tracePt t="17568" x="5243513" y="2370138"/>
          <p14:tracePt t="17577" x="5395913" y="2390775"/>
          <p14:tracePt t="17584" x="5586413" y="2409825"/>
          <p14:tracePt t="17592" x="5676900" y="2409825"/>
          <p14:tracePt t="17600" x="5829300" y="2409825"/>
          <p14:tracePt t="17608" x="5868988" y="2409825"/>
          <p14:tracePt t="17616" x="5908675" y="2409825"/>
          <p14:tracePt t="17624" x="5929313" y="2409825"/>
          <p14:tracePt t="18567" x="5959475" y="2409825"/>
          <p14:tracePt t="18575" x="6000750" y="2400300"/>
          <p14:tracePt t="18582" x="6080125" y="2400300"/>
          <p14:tracePt t="18590" x="6172200" y="2390775"/>
          <p14:tracePt t="18598" x="6251575" y="2360613"/>
          <p14:tracePt t="18608" x="6332538" y="2360613"/>
          <p14:tracePt t="18614" x="6362700" y="2349500"/>
          <p14:tracePt t="18624" x="6392863" y="2339975"/>
          <p14:tracePt t="18632" x="6423025" y="2339975"/>
          <p14:tracePt t="18640" x="6443663" y="2339975"/>
          <p14:tracePt t="18648" x="6454775" y="2339975"/>
          <p14:tracePt t="18932" x="6464300" y="2339975"/>
          <p14:tracePt t="18940" x="6494463" y="2339975"/>
          <p14:tracePt t="18949" x="6515100" y="2330450"/>
          <p14:tracePt t="18958" x="6554788" y="2330450"/>
          <p14:tracePt t="18965" x="6575425" y="2330450"/>
          <p14:tracePt t="18969" x="6624638" y="2330450"/>
          <p14:tracePt t="18978" x="6686550" y="2330450"/>
          <p14:tracePt t="18987" x="6786563" y="2330450"/>
          <p14:tracePt t="18994" x="6877050" y="2330450"/>
          <p14:tracePt t="19002" x="7008813" y="2330450"/>
          <p14:tracePt t="19023" x="7108825" y="2330450"/>
          <p14:tracePt t="19026" x="7170738" y="2330450"/>
          <p14:tracePt t="19034" x="7240588" y="2330450"/>
          <p14:tracePt t="19042" x="7280275" y="2330450"/>
          <p14:tracePt t="19050" x="7331075" y="2330450"/>
          <p14:tracePt t="19058" x="7342188" y="2330450"/>
          <p14:tracePt t="19066" x="7361238" y="2330450"/>
          <p14:tracePt t="19082" x="7372350" y="2330450"/>
          <p14:tracePt t="19390" x="7381875" y="2330450"/>
          <p14:tracePt t="19396" x="7391400" y="2330450"/>
          <p14:tracePt t="19404" x="7402513" y="2330450"/>
          <p14:tracePt t="19412" x="7421563" y="2330450"/>
          <p14:tracePt t="19420" x="7462838" y="2330450"/>
          <p14:tracePt t="19428" x="7513638" y="2319338"/>
          <p14:tracePt t="19438" x="7583488" y="2319338"/>
          <p14:tracePt t="19444" x="7643813" y="2319338"/>
          <p14:tracePt t="19454" x="7683500" y="2319338"/>
          <p14:tracePt t="19460" x="7745413" y="2319338"/>
          <p14:tracePt t="19470" x="7835900" y="2319338"/>
          <p14:tracePt t="19478" x="7866063" y="2319338"/>
          <p14:tracePt t="19486" x="7905750" y="2319338"/>
          <p14:tracePt t="19494" x="7947025" y="2319338"/>
          <p14:tracePt t="19502" x="7966075" y="2319338"/>
          <p14:tracePt t="19810" x="7977188" y="2309813"/>
          <p14:tracePt t="19841" x="7986713" y="2309813"/>
          <p14:tracePt t="19881" x="7996238" y="2309813"/>
          <p14:tracePt t="19897" x="8007350" y="2309813"/>
          <p14:tracePt t="19904" x="8016875" y="2309813"/>
          <p14:tracePt t="19913" x="8026400" y="2309813"/>
          <p14:tracePt t="19921" x="8047038" y="2309813"/>
          <p14:tracePt t="19936" x="8067675" y="2309813"/>
          <p14:tracePt t="19944" x="8088313" y="2309813"/>
          <p14:tracePt t="19953" x="8107363" y="2309813"/>
          <p14:tracePt t="19959" x="8128000" y="2298700"/>
          <p14:tracePt t="19976" x="8148638" y="2298700"/>
          <p14:tracePt t="19984" x="8158163" y="2298700"/>
          <p14:tracePt t="19992" x="8167688" y="2289175"/>
          <p14:tracePt t="20014" x="8178800" y="2289175"/>
          <p14:tracePt t="20018" x="8188325" y="2279650"/>
          <p14:tracePt t="20124" x="8197850" y="2279650"/>
          <p14:tracePt t="20423" x="8197850" y="2289175"/>
          <p14:tracePt t="20678" x="8208963" y="2289175"/>
          <p14:tracePt t="20686" x="8239125" y="2289175"/>
          <p14:tracePt t="20694" x="8289925" y="2289175"/>
          <p14:tracePt t="20702" x="8320088" y="2289175"/>
          <p14:tracePt t="20709" x="8389938" y="2289175"/>
          <p14:tracePt t="20718" x="8470900" y="2289175"/>
          <p14:tracePt t="20725" x="8561388" y="2289175"/>
          <p14:tracePt t="20734" x="8621713" y="2289175"/>
          <p14:tracePt t="20741" x="8662988" y="2289175"/>
          <p14:tracePt t="20749" x="8723313" y="2289175"/>
          <p14:tracePt t="20757" x="8753475" y="2289175"/>
          <p14:tracePt t="20766" x="8783638" y="2289175"/>
          <p14:tracePt t="20773" x="8793163" y="2289175"/>
          <p14:tracePt t="21026" x="8813800" y="2289175"/>
          <p14:tracePt t="21034" x="8843963" y="2289175"/>
          <p14:tracePt t="21043" x="8883650" y="2279650"/>
          <p14:tracePt t="21051" x="8924925" y="2279650"/>
          <p14:tracePt t="21058" x="8985250" y="2268538"/>
          <p14:tracePt t="21066" x="9055100" y="2268538"/>
          <p14:tracePt t="21072" x="9096375" y="2268538"/>
          <p14:tracePt t="21080" x="9136063" y="2268538"/>
          <p14:tracePt t="21088" x="9166225" y="2268538"/>
          <p14:tracePt t="21096" x="9196388" y="2268538"/>
          <p14:tracePt t="21104" x="9226550" y="2268538"/>
          <p14:tracePt t="21111" x="9256713" y="2268538"/>
          <p14:tracePt t="21119" x="9267825" y="2268538"/>
          <p14:tracePt t="21129" x="9288463" y="2268538"/>
          <p14:tracePt t="21135" x="9297988" y="2268538"/>
          <p14:tracePt t="21145" x="9318625" y="2268538"/>
          <p14:tracePt t="21151" x="9348788" y="2268538"/>
          <p14:tracePt t="21161" x="9398000" y="2268538"/>
          <p14:tracePt t="21169" x="9428163" y="2268538"/>
          <p14:tracePt t="21178" x="9459913" y="2268538"/>
          <p14:tracePt t="21185" x="9469438" y="2268538"/>
          <p14:tracePt t="21193" x="9490075" y="2268538"/>
          <p14:tracePt t="21201" x="9499600" y="2259013"/>
          <p14:tracePt t="21209" x="9509125" y="2259013"/>
          <p14:tracePt t="21217" x="9520238" y="2259013"/>
          <p14:tracePt t="21669" x="9529763" y="2259013"/>
          <p14:tracePt t="21677" x="9550400" y="2259013"/>
          <p14:tracePt t="21686" x="9590088" y="2259013"/>
          <p14:tracePt t="21693" x="9650413" y="2259013"/>
          <p14:tracePt t="21701" x="9761538" y="2268538"/>
          <p14:tracePt t="21708" x="9821863" y="2289175"/>
          <p14:tracePt t="21717" x="9902825" y="2289175"/>
          <p14:tracePt t="21725" x="9983788" y="2298700"/>
          <p14:tracePt t="21733" x="10074275" y="2298700"/>
          <p14:tracePt t="21741" x="10155238" y="2309813"/>
          <p14:tracePt t="21749" x="10215563" y="2309813"/>
          <p14:tracePt t="21758" x="10296525" y="2330450"/>
          <p14:tracePt t="21765" x="10347325" y="2330450"/>
          <p14:tracePt t="21773" x="10426700" y="2330450"/>
          <p14:tracePt t="21781" x="10467975" y="2330450"/>
          <p14:tracePt t="21789" x="10507663" y="2330450"/>
          <p14:tracePt t="21797" x="10537825" y="2339975"/>
          <p14:tracePt t="21806" x="10558463" y="2339975"/>
          <p14:tracePt t="21814" x="10579100" y="2339975"/>
          <p14:tracePt t="21822" x="10609263" y="2339975"/>
          <p14:tracePt t="21829" x="10628313" y="2339975"/>
          <p14:tracePt t="21837" x="10648950" y="2339975"/>
          <p14:tracePt t="21853" x="10658475" y="2339975"/>
          <p14:tracePt t="21861" x="10669588" y="2339975"/>
          <p14:tracePt t="21927" x="10679113" y="2339975"/>
          <p14:tracePt t="21992" x="10688638" y="2339975"/>
          <p14:tracePt t="22564" x="10679113" y="2339975"/>
          <p14:tracePt t="22668" x="10679113" y="2330450"/>
          <p14:tracePt t="22700" x="10679113" y="2319338"/>
          <p14:tracePt t="22741" x="10669588" y="2319338"/>
          <p14:tracePt t="22756" x="10658475" y="2319338"/>
          <p14:tracePt t="22764" x="10648950" y="2319338"/>
          <p14:tracePt t="22773" x="10628313" y="2330450"/>
          <p14:tracePt t="22779" x="10618788" y="2339975"/>
          <p14:tracePt t="22787" x="10598150" y="2349500"/>
          <p14:tracePt t="22795" x="10588625" y="2349500"/>
          <p14:tracePt t="22805" x="10588625" y="2360613"/>
          <p14:tracePt t="22811" x="10567988" y="2379663"/>
          <p14:tracePt t="22821" x="10537825" y="2400300"/>
          <p14:tracePt t="22827" x="10507663" y="2420938"/>
          <p14:tracePt t="22837" x="10437813" y="2470150"/>
          <p14:tracePt t="22843" x="10306050" y="2532063"/>
          <p14:tracePt t="22853" x="10236200" y="2601913"/>
          <p14:tracePt t="23119" x="10236200" y="2581275"/>
          <p14:tracePt t="23125" x="10236200" y="2490788"/>
          <p14:tracePt t="23135" x="10225088" y="2490788"/>
          <p14:tracePt t="23143" x="10185400" y="2490788"/>
          <p14:tracePt t="23167" x="10164763" y="2490788"/>
          <p14:tracePt t="23175" x="10134600" y="2511425"/>
          <p14:tracePt t="23183" x="10053638" y="2520950"/>
          <p14:tracePt t="23191" x="9942513" y="2532063"/>
          <p14:tracePt t="23199" x="9752013" y="2551113"/>
          <p14:tracePt t="23207" x="9599613" y="2551113"/>
          <p14:tracePt t="23215" x="9459913" y="2551113"/>
          <p14:tracePt t="23224" x="9307513" y="2551113"/>
          <p14:tracePt t="23232" x="9045575" y="2551113"/>
          <p14:tracePt t="23239" x="8843963" y="2551113"/>
          <p14:tracePt t="23247" x="8672513" y="2551113"/>
          <p14:tracePt t="23255" x="8470900" y="2551113"/>
          <p14:tracePt t="23263" x="8239125" y="2551113"/>
          <p14:tracePt t="23271" x="8077200" y="2551113"/>
          <p14:tracePt t="23279" x="7886700" y="2551113"/>
          <p14:tracePt t="23287" x="7664450" y="2551113"/>
          <p14:tracePt t="23295" x="7493000" y="2541588"/>
          <p14:tracePt t="23303" x="7321550" y="2541588"/>
          <p14:tracePt t="23311" x="7210425" y="2541588"/>
          <p14:tracePt t="23319" x="7129463" y="2532063"/>
          <p14:tracePt t="23327" x="7048500" y="2532063"/>
          <p14:tracePt t="23335" x="6999288" y="2532063"/>
          <p14:tracePt t="23343" x="6937375" y="2532063"/>
          <p14:tracePt t="23351" x="6897688" y="2532063"/>
          <p14:tracePt t="23359" x="6846888" y="2532063"/>
          <p14:tracePt t="23367" x="6807200" y="2532063"/>
          <p14:tracePt t="23375" x="6765925" y="2532063"/>
          <p14:tracePt t="23385" x="6696075" y="2532063"/>
          <p14:tracePt t="23391" x="6635750" y="2532063"/>
          <p14:tracePt t="23401" x="6564313" y="2532063"/>
          <p14:tracePt t="23409" x="6464300" y="2532063"/>
          <p14:tracePt t="23417" x="6373813" y="2532063"/>
          <p14:tracePt t="23425" x="6251575" y="2532063"/>
          <p14:tracePt t="23433" x="6181725" y="2532063"/>
          <p14:tracePt t="23441" x="6070600" y="2532063"/>
          <p14:tracePt t="23449" x="5919788" y="2532063"/>
          <p14:tracePt t="23457" x="5788025" y="2532063"/>
          <p14:tracePt t="23465" x="5707063" y="2551113"/>
          <p14:tracePt t="23473" x="5516563" y="2562225"/>
          <p14:tracePt t="23481" x="5435600" y="2581275"/>
          <p14:tracePt t="23489" x="5284788" y="2592388"/>
          <p14:tracePt t="23497" x="5192713" y="2601913"/>
          <p14:tracePt t="23505" x="5072063" y="2601913"/>
          <p14:tracePt t="23514" x="4960938" y="2601913"/>
          <p14:tracePt t="23521" x="4900613" y="2601913"/>
          <p14:tracePt t="23530" x="4810125" y="2622550"/>
          <p14:tracePt t="23537" x="4749800" y="2622550"/>
          <p14:tracePt t="23545" x="4648200" y="2622550"/>
          <p14:tracePt t="23553" x="4598988" y="2622550"/>
          <p14:tracePt t="23561" x="4548188" y="2622550"/>
          <p14:tracePt t="23569" x="4508500" y="2622550"/>
          <p14:tracePt t="23577" x="4457700" y="2622550"/>
          <p14:tracePt t="23585" x="4397375" y="2622550"/>
          <p14:tracePt t="23593" x="4356100" y="2622550"/>
          <p14:tracePt t="23602" x="4316413" y="2622550"/>
          <p14:tracePt t="23609" x="4286250" y="2622550"/>
          <p14:tracePt t="23617" x="4235450" y="2622550"/>
          <p14:tracePt t="23625" x="4195763" y="2622550"/>
          <p14:tracePt t="23633" x="4165600" y="2622550"/>
          <p14:tracePt t="23641" x="4103688" y="2622550"/>
          <p14:tracePt t="23649" x="4013200" y="2601913"/>
          <p14:tracePt t="23657" x="3932238" y="2592388"/>
          <p14:tracePt t="23665" x="3871913" y="2581275"/>
          <p14:tracePt t="23675" x="3771900" y="2562225"/>
          <p14:tracePt t="23683" x="3640138" y="2551113"/>
          <p14:tracePt t="23691" x="3509963" y="2520950"/>
          <p14:tracePt t="23699" x="3408363" y="2511425"/>
          <p14:tracePt t="23707" x="3236913" y="2470150"/>
          <p14:tracePt t="23715" x="3065463" y="2460625"/>
          <p14:tracePt t="23723" x="2974975" y="2451100"/>
          <p14:tracePt t="23731" x="2824163" y="2430463"/>
          <p14:tracePt t="23739" x="2701925" y="2400300"/>
          <p14:tracePt t="23747" x="2622550" y="2400300"/>
          <p14:tracePt t="23755" x="2530475" y="2370138"/>
          <p14:tracePt t="23763" x="2481263" y="2370138"/>
          <p14:tracePt t="23771" x="2439988" y="2360613"/>
          <p14:tracePt t="23779" x="2430463" y="2360613"/>
          <p14:tracePt t="23787" x="2420938" y="2360613"/>
          <p14:tracePt t="23827" x="2400300" y="2360613"/>
          <p14:tracePt t="23835" x="2379663" y="2360613"/>
          <p14:tracePt t="23843" x="2359025" y="2360613"/>
          <p14:tracePt t="23851" x="2328863" y="2360613"/>
          <p14:tracePt t="23859" x="2289175" y="2390775"/>
          <p14:tracePt t="23867" x="2238375" y="2400300"/>
          <p14:tracePt t="23875" x="2157413" y="2439988"/>
          <p14:tracePt t="23883" x="2117725" y="2451100"/>
          <p14:tracePt t="23891" x="1997075" y="2520950"/>
          <p14:tracePt t="23899" x="1966913" y="2541588"/>
          <p14:tracePt t="23907" x="1876425" y="2601913"/>
          <p14:tracePt t="23917" x="1784350" y="2641600"/>
          <p14:tracePt t="23923" x="1684338" y="2703513"/>
          <p14:tracePt t="23933" x="1633538" y="2733675"/>
          <p14:tracePt t="23939" x="1624013" y="2743200"/>
          <p14:tracePt t="23949" x="1582738" y="2763838"/>
          <p14:tracePt t="23955" x="1563688" y="2782888"/>
          <p14:tracePt t="23965" x="1543050" y="2794000"/>
          <p14:tracePt t="23973" x="1533525" y="2794000"/>
          <p14:tracePt t="23981" x="1533525" y="2803525"/>
          <p14:tracePt t="23989" x="1522413" y="2813050"/>
          <p14:tracePt t="24011" x="1512888" y="2813050"/>
          <p14:tracePt t="24029" x="1512888" y="2824163"/>
          <p14:tracePt t="24037" x="1503363" y="2824163"/>
          <p14:tracePt t="24233" x="1512888" y="2824163"/>
          <p14:tracePt t="24240" x="1522413" y="2813050"/>
          <p14:tracePt t="24258" x="1533525" y="2803525"/>
          <p14:tracePt t="24266" x="1543050" y="2794000"/>
          <p14:tracePt t="24275" x="1552575" y="2794000"/>
          <p14:tracePt t="24280" x="1573213" y="2782888"/>
          <p14:tracePt t="24288" x="1582738" y="2782888"/>
          <p14:tracePt t="24295" x="1593850" y="2773363"/>
          <p14:tracePt t="24303" x="1603375" y="2763838"/>
          <p14:tracePt t="24311" x="1612900" y="2752725"/>
          <p14:tracePt t="24320" x="1624013" y="2743200"/>
          <p14:tracePt t="24328" x="1633538" y="2743200"/>
          <p14:tracePt t="24352" x="1633538" y="2733675"/>
          <p14:tracePt t="24376" x="1633538" y="2722563"/>
          <p14:tracePt t="24384" x="1643063" y="2722563"/>
          <p14:tracePt t="24473" x="1643063" y="2713038"/>
          <p14:tracePt t="24764" x="1654175" y="2713038"/>
          <p14:tracePt t="24812" x="1663700" y="2713038"/>
          <p14:tracePt t="24837" x="1684338" y="2713038"/>
          <p14:tracePt t="24845" x="1704975" y="2713038"/>
          <p14:tracePt t="24852" x="1724025" y="2713038"/>
          <p14:tracePt t="24861" x="1744663" y="2713038"/>
          <p14:tracePt t="24868" x="1774825" y="2713038"/>
          <p14:tracePt t="24877" x="1804988" y="2713038"/>
          <p14:tracePt t="24883" x="1835150" y="2713038"/>
          <p14:tracePt t="24890" x="1865313" y="2722563"/>
          <p14:tracePt t="24899" x="1906588" y="2722563"/>
          <p14:tracePt t="24907" x="1936750" y="2722563"/>
          <p14:tracePt t="24915" x="1966913" y="2722563"/>
          <p14:tracePt t="24923" x="1997075" y="2722563"/>
          <p14:tracePt t="24931" x="2036763" y="2722563"/>
          <p14:tracePt t="24940" x="2066925" y="2722563"/>
          <p14:tracePt t="24947" x="2097088" y="2722563"/>
          <p14:tracePt t="24955" x="2127250" y="2722563"/>
          <p14:tracePt t="24963" x="2147888" y="2722563"/>
          <p14:tracePt t="24971" x="2178050" y="2722563"/>
          <p14:tracePt t="24979" x="2187575" y="2722563"/>
          <p14:tracePt t="24987" x="2198688" y="2722563"/>
          <p14:tracePt t="25019" x="2208213" y="2722563"/>
          <p14:tracePt t="25095" x="2219325" y="2722563"/>
          <p14:tracePt t="25111" x="2228850" y="2722563"/>
          <p14:tracePt t="25136" x="2238375" y="2722563"/>
          <p14:tracePt t="25150" x="2259013" y="2713038"/>
          <p14:tracePt t="25158" x="2289175" y="2713038"/>
          <p14:tracePt t="25166" x="2319338" y="2703513"/>
          <p14:tracePt t="25174" x="2359025" y="2703513"/>
          <p14:tracePt t="25181" x="2420938" y="2703513"/>
          <p14:tracePt t="25189" x="2481263" y="2692400"/>
          <p14:tracePt t="25197" x="2541588" y="2692400"/>
          <p14:tracePt t="25205" x="2601913" y="2692400"/>
          <p14:tracePt t="25213" x="2641600" y="2682875"/>
          <p14:tracePt t="25222" x="2701925" y="2682875"/>
          <p14:tracePt t="25229" x="2752725" y="2682875"/>
          <p14:tracePt t="25237" x="2803525" y="2682875"/>
          <p14:tracePt t="25245" x="2843213" y="2682875"/>
          <p14:tracePt t="25252" x="2863850" y="2682875"/>
          <p14:tracePt t="25261" x="2873375" y="2682875"/>
          <p14:tracePt t="25277" x="2884488" y="2682875"/>
          <p14:tracePt t="25603" x="2894013" y="2682875"/>
          <p14:tracePt t="25610" x="2903538" y="2682875"/>
          <p14:tracePt t="25617" x="2914650" y="2682875"/>
          <p14:tracePt t="25626" x="2935288" y="2692400"/>
          <p14:tracePt t="25633" x="2944813" y="2692400"/>
          <p14:tracePt t="25642" x="2965450" y="2692400"/>
          <p14:tracePt t="25650" x="2984500" y="2692400"/>
          <p14:tracePt t="25657" x="2995613" y="2692400"/>
          <p14:tracePt t="25665" x="3014663" y="2692400"/>
          <p14:tracePt t="25673" x="3025775" y="2692400"/>
          <p14:tracePt t="25681" x="3044825" y="2692400"/>
          <p14:tracePt t="25689" x="3055938" y="2692400"/>
          <p14:tracePt t="25697" x="3065463" y="2682875"/>
          <p14:tracePt t="25705" x="3086100" y="2682875"/>
          <p14:tracePt t="25713" x="3095625" y="2682875"/>
          <p14:tracePt t="25721" x="3116263" y="2682875"/>
          <p14:tracePt t="25729" x="3136900" y="2673350"/>
          <p14:tracePt t="25745" x="3155950" y="2673350"/>
          <p14:tracePt t="25761" x="3167063" y="2673350"/>
          <p14:tracePt t="25777" x="3176588" y="2673350"/>
          <p14:tracePt t="25996" x="3186113" y="2673350"/>
          <p14:tracePt t="26004" x="3197225" y="2673350"/>
          <p14:tracePt t="26014" x="3216275" y="2673350"/>
          <p14:tracePt t="26018" x="3246438" y="2673350"/>
          <p14:tracePt t="26027" x="3278188" y="2673350"/>
          <p14:tracePt t="26034" x="3308350" y="2673350"/>
          <p14:tracePt t="26043" x="3348038" y="2673350"/>
          <p14:tracePt t="26051" x="3368675" y="2673350"/>
          <p14:tracePt t="26059" x="3398838" y="2673350"/>
          <p14:tracePt t="26068" x="3429000" y="2673350"/>
          <p14:tracePt t="26075" x="3438525" y="2673350"/>
          <p14:tracePt t="26083" x="3459163" y="2673350"/>
          <p14:tracePt t="26091" x="3468688" y="2673350"/>
          <p14:tracePt t="26098" x="3489325" y="2673350"/>
          <p14:tracePt t="26115" x="3498850" y="2673350"/>
          <p14:tracePt t="26131" x="3509963" y="2673350"/>
          <p14:tracePt t="26147" x="3519488" y="2673350"/>
          <p14:tracePt t="26432" x="3529013" y="2673350"/>
          <p14:tracePt t="26729" x="3529013" y="2662238"/>
          <p14:tracePt t="27744" x="3540125" y="2662238"/>
          <p14:tracePt t="27758" x="3549650" y="2662238"/>
          <p14:tracePt t="27766" x="3559175" y="2662238"/>
          <p14:tracePt t="27775" x="3579813" y="2662238"/>
          <p14:tracePt t="27782" x="3579813" y="2673350"/>
          <p14:tracePt t="27791" x="3600450" y="2673350"/>
          <p14:tracePt t="27799" x="3609975" y="2673350"/>
          <p14:tracePt t="27806" x="3630613" y="2673350"/>
          <p14:tracePt t="27815" x="3640138" y="2673350"/>
          <p14:tracePt t="27822" x="3660775" y="2673350"/>
          <p14:tracePt t="27830" x="3670300" y="2673350"/>
          <p14:tracePt t="27838" x="3681413" y="2673350"/>
          <p14:tracePt t="27846" x="3690938" y="2673350"/>
          <p14:tracePt t="27863" x="3700463" y="2673350"/>
          <p14:tracePt t="27878" x="3711575" y="2673350"/>
          <p14:tracePt t="28088" x="3721100" y="2673350"/>
          <p14:tracePt t="28096" x="3730625" y="2662238"/>
          <p14:tracePt t="28104" x="3760788" y="2662238"/>
          <p14:tracePt t="28112" x="3781425" y="2662238"/>
          <p14:tracePt t="28120" x="3811588" y="2652713"/>
          <p14:tracePt t="28128" x="3832225" y="2652713"/>
          <p14:tracePt t="28136" x="3862388" y="2652713"/>
          <p14:tracePt t="28145" x="3871913" y="2652713"/>
          <p14:tracePt t="28152" x="3892550" y="2652713"/>
          <p14:tracePt t="28162" x="3902075" y="2652713"/>
          <p14:tracePt t="28168" x="3913188" y="2652713"/>
          <p14:tracePt t="28178" x="3932238" y="2652713"/>
          <p14:tracePt t="28194" x="3952875" y="2652713"/>
          <p14:tracePt t="28202" x="3962400" y="2652713"/>
          <p14:tracePt t="28227" x="3973513" y="2652713"/>
          <p14:tracePt t="28242" x="3973513" y="2641600"/>
          <p14:tracePt t="28267" x="3983038" y="2641600"/>
          <p14:tracePt t="28471" x="3983038" y="2632075"/>
          <p14:tracePt t="28478" x="3994150" y="2632075"/>
          <p14:tracePt t="28494" x="4003675" y="2632075"/>
          <p14:tracePt t="28509" x="4013200" y="2632075"/>
          <p14:tracePt t="28517" x="4033838" y="2632075"/>
          <p14:tracePt t="28525" x="4054475" y="2632075"/>
          <p14:tracePt t="28533" x="4064000" y="2632075"/>
          <p14:tracePt t="28541" x="4094163" y="2632075"/>
          <p14:tracePt t="28549" x="4114800" y="2632075"/>
          <p14:tracePt t="28556" x="4144963" y="2632075"/>
          <p14:tracePt t="28565" x="4165600" y="2632075"/>
          <p14:tracePt t="28573" x="4195763" y="2632075"/>
          <p14:tracePt t="28581" x="4235450" y="2632075"/>
          <p14:tracePt t="28589" x="4265613" y="2632075"/>
          <p14:tracePt t="28597" x="4305300" y="2632075"/>
          <p14:tracePt t="28606" x="4337050" y="2632075"/>
          <p14:tracePt t="28613" x="4367213" y="2632075"/>
          <p14:tracePt t="28624" x="4406900" y="2632075"/>
          <p14:tracePt t="28628" x="4437063" y="2632075"/>
          <p14:tracePt t="28636" x="4457700" y="2632075"/>
          <p14:tracePt t="28644" x="4487863" y="2632075"/>
          <p14:tracePt t="28652" x="4497388" y="2632075"/>
          <p14:tracePt t="28660" x="4508500" y="2632075"/>
          <p14:tracePt t="28668" x="4527550" y="2632075"/>
          <p14:tracePt t="28676" x="4538663" y="2632075"/>
          <p14:tracePt t="28684" x="4548188" y="2632075"/>
          <p14:tracePt t="28692" x="4557713" y="2632075"/>
          <p14:tracePt t="28702" x="4568825" y="2632075"/>
          <p14:tracePt t="28709" x="4578350" y="2632075"/>
          <p14:tracePt t="28750" x="4587875" y="2632075"/>
          <p14:tracePt t="29059" x="4598988" y="2632075"/>
          <p14:tracePt t="29107" x="4608513" y="2632075"/>
          <p14:tracePt t="29139" x="4629150" y="2632075"/>
          <p14:tracePt t="29146" x="4648200" y="2632075"/>
          <p14:tracePt t="29157" x="4710113" y="2632075"/>
          <p14:tracePt t="29163" x="4729163" y="2641600"/>
          <p14:tracePt t="29170" x="4740275" y="2641600"/>
          <p14:tracePt t="29177" x="4759325" y="2641600"/>
          <p14:tracePt t="29187" x="4779963" y="2641600"/>
          <p14:tracePt t="29193" x="4789488" y="2652713"/>
          <p14:tracePt t="29217" x="4800600" y="2652713"/>
          <p14:tracePt t="29291" x="4810125" y="2652713"/>
          <p14:tracePt t="29418" x="4819650" y="2652713"/>
          <p14:tracePt t="29426" x="4830763" y="2652713"/>
          <p14:tracePt t="29434" x="4840288" y="2652713"/>
          <p14:tracePt t="29442" x="4870450" y="2652713"/>
          <p14:tracePt t="29451" x="4891088" y="2652713"/>
          <p14:tracePt t="29458" x="4921250" y="2652713"/>
          <p14:tracePt t="29467" x="4951413" y="2652713"/>
          <p14:tracePt t="29474" x="4981575" y="2652713"/>
          <p14:tracePt t="29482" x="5011738" y="2652713"/>
          <p14:tracePt t="29490" x="5072063" y="2652713"/>
          <p14:tracePt t="29498" x="5102225" y="2652713"/>
          <p14:tracePt t="29506" x="5113338" y="2652713"/>
          <p14:tracePt t="29514" x="5132388" y="2652713"/>
          <p14:tracePt t="29522" x="5153025" y="2652713"/>
          <p14:tracePt t="29530" x="5162550" y="2652713"/>
          <p14:tracePt t="29628" x="5173663" y="2652713"/>
          <p14:tracePt t="29968" x="5192713" y="2652713"/>
          <p14:tracePt t="29976" x="5213350" y="2652713"/>
          <p14:tracePt t="29982" x="5233988" y="2652713"/>
          <p14:tracePt t="29992" x="5243513" y="2652713"/>
          <p14:tracePt t="30001" x="5254625" y="2652713"/>
          <p14:tracePt t="30019" x="5294313" y="2652713"/>
          <p14:tracePt t="30022" x="5314950" y="2652713"/>
          <p14:tracePt t="30032" x="5324475" y="2652713"/>
          <p14:tracePt t="30039" x="5345113" y="2652713"/>
          <p14:tracePt t="30046" x="5354638" y="2652713"/>
          <p14:tracePt t="30055" x="5375275" y="2652713"/>
          <p14:tracePt t="30070" x="5395913" y="2652713"/>
          <p14:tracePt t="30078" x="5414963" y="2652713"/>
          <p14:tracePt t="30087" x="5435600" y="2652713"/>
          <p14:tracePt t="30094" x="5456238" y="2652713"/>
          <p14:tracePt t="30103" x="5465763" y="2652713"/>
          <p14:tracePt t="30110" x="5495925" y="2652713"/>
          <p14:tracePt t="30118" x="5516563" y="2652713"/>
          <p14:tracePt t="30126" x="5546725" y="2641600"/>
          <p14:tracePt t="30137" x="5567363" y="2641600"/>
          <p14:tracePt t="30145" x="5597525" y="2641600"/>
          <p14:tracePt t="30153" x="5616575" y="2641600"/>
          <p14:tracePt t="30160" x="5637213" y="2632075"/>
          <p14:tracePt t="30169" x="5646738" y="2632075"/>
          <p14:tracePt t="30685" x="5657850" y="2632075"/>
          <p14:tracePt t="30691" x="5676900" y="2641600"/>
          <p14:tracePt t="30701" x="5697538" y="2641600"/>
          <p14:tracePt t="30707" x="5718175" y="2652713"/>
          <p14:tracePt t="30717" x="5727700" y="2652713"/>
          <p14:tracePt t="30725" x="5748338" y="2662238"/>
          <p14:tracePt t="30733" x="5808663" y="2682875"/>
          <p14:tracePt t="30741" x="5878513" y="2713038"/>
          <p14:tracePt t="30749" x="5919788" y="2713038"/>
          <p14:tracePt t="30756" x="5989638" y="2733675"/>
          <p14:tracePt t="30765" x="6111875" y="2763838"/>
          <p14:tracePt t="30772" x="6191250" y="2782888"/>
          <p14:tracePt t="30781" x="6232525" y="2782888"/>
          <p14:tracePt t="30788" x="6262688" y="2794000"/>
          <p14:tracePt t="30796" x="6283325" y="2794000"/>
          <p14:tracePt t="30812" x="6292850" y="2794000"/>
          <p14:tracePt t="31048" x="6302375" y="2794000"/>
          <p14:tracePt t="31056" x="6302375" y="2782888"/>
          <p14:tracePt t="31066" x="6313488" y="2773363"/>
          <p14:tracePt t="31072" x="6323013" y="2752725"/>
          <p14:tracePt t="31087" x="6343650" y="2743200"/>
          <p14:tracePt t="31094" x="6373813" y="2733675"/>
          <p14:tracePt t="31102" x="6392863" y="2722563"/>
          <p14:tracePt t="31111" x="6413500" y="2703513"/>
          <p14:tracePt t="31118" x="6443663" y="2703513"/>
          <p14:tracePt t="31127" x="6473825" y="2692400"/>
          <p14:tracePt t="31135" x="6524625" y="2682875"/>
          <p14:tracePt t="31143" x="6554788" y="2673350"/>
          <p14:tracePt t="31150" x="6584950" y="2673350"/>
          <p14:tracePt t="31160" x="6615113" y="2662238"/>
          <p14:tracePt t="31166" x="6645275" y="2662238"/>
          <p14:tracePt t="31177" x="6665913" y="2662238"/>
          <p14:tracePt t="31183" x="6665913" y="2641600"/>
          <p14:tracePt t="31190" x="6675438" y="2641600"/>
          <p14:tracePt t="31199" x="6696075" y="2641600"/>
          <p14:tracePt t="31206" x="6705600" y="2641600"/>
          <p14:tracePt t="31214" x="6716713" y="2641600"/>
          <p14:tracePt t="31222" x="6735763" y="2641600"/>
          <p14:tracePt t="31230" x="6746875" y="2641600"/>
          <p14:tracePt t="31238" x="6765925" y="2632075"/>
          <p14:tracePt t="31246" x="6786563" y="2632075"/>
          <p14:tracePt t="31262" x="6796088" y="2632075"/>
          <p14:tracePt t="31280" x="6796088" y="2622550"/>
          <p14:tracePt t="31932" x="6807200" y="2622550"/>
          <p14:tracePt t="31940" x="6816725" y="2622550"/>
          <p14:tracePt t="31948" x="6837363" y="2632075"/>
          <p14:tracePt t="31956" x="6867525" y="2632075"/>
          <p14:tracePt t="31964" x="6897688" y="2632075"/>
          <p14:tracePt t="31972" x="6958013" y="2641600"/>
          <p14:tracePt t="31980" x="7059613" y="2652713"/>
          <p14:tracePt t="31988" x="7119938" y="2652713"/>
          <p14:tracePt t="31996" x="7189788" y="2673350"/>
          <p14:tracePt t="32004" x="7250113" y="2673350"/>
          <p14:tracePt t="32023" x="7331075" y="2682875"/>
          <p14:tracePt t="32028" x="7372350" y="2682875"/>
          <p14:tracePt t="32036" x="7402513" y="2682875"/>
          <p14:tracePt t="32044" x="7442200" y="2692400"/>
          <p14:tracePt t="32052" x="7462838" y="2692400"/>
          <p14:tracePt t="32060" x="7472363" y="2692400"/>
          <p14:tracePt t="32078" x="7481888" y="2692400"/>
          <p14:tracePt t="32084" x="7493000" y="2692400"/>
          <p14:tracePt t="32094" x="7502525" y="2692400"/>
          <p14:tracePt t="32100" x="7513638" y="2692400"/>
          <p14:tracePt t="32110" x="7523163" y="2692400"/>
          <p14:tracePt t="32118" x="7532688" y="2692400"/>
          <p14:tracePt t="32126" x="7553325" y="2703513"/>
          <p14:tracePt t="32133" x="7583488" y="2703513"/>
          <p14:tracePt t="32142" x="7604125" y="2703513"/>
          <p14:tracePt t="32150" x="7623175" y="2713038"/>
          <p14:tracePt t="32158" x="7634288" y="2713038"/>
          <p14:tracePt t="32166" x="7643813" y="2713038"/>
          <p14:tracePt t="32182" x="7653338" y="2713038"/>
          <p14:tracePt t="32231" x="7664450" y="2713038"/>
          <p14:tracePt t="32239" x="7673975" y="2713038"/>
          <p14:tracePt t="32255" x="7694613" y="2713038"/>
          <p14:tracePt t="32263" x="7715250" y="2713038"/>
          <p14:tracePt t="32273" x="7745413" y="2713038"/>
          <p14:tracePt t="32279" x="7754938" y="2713038"/>
          <p14:tracePt t="32287" x="7775575" y="2713038"/>
          <p14:tracePt t="32294" x="7805738" y="2713038"/>
          <p14:tracePt t="32303" x="7835900" y="2713038"/>
          <p14:tracePt t="32310" x="7875588" y="2713038"/>
          <p14:tracePt t="32318" x="7926388" y="2713038"/>
          <p14:tracePt t="32326" x="7977188" y="2713038"/>
          <p14:tracePt t="32334" x="8007350" y="2722563"/>
          <p14:tracePt t="32342" x="8067675" y="2722563"/>
          <p14:tracePt t="32350" x="8107363" y="2722563"/>
          <p14:tracePt t="32360" x="8137525" y="2722563"/>
          <p14:tracePt t="32366" x="8178800" y="2722563"/>
          <p14:tracePt t="32376" x="8208963" y="2722563"/>
          <p14:tracePt t="32384" x="8248650" y="2722563"/>
          <p14:tracePt t="32392" x="8269288" y="2722563"/>
          <p14:tracePt t="32400" x="8299450" y="2722563"/>
          <p14:tracePt t="32408" x="8308975" y="2722563"/>
          <p14:tracePt t="32416" x="8329613" y="2722563"/>
          <p14:tracePt t="32432" x="8339138" y="2713038"/>
          <p14:tracePt t="32440" x="8359775" y="2713038"/>
          <p14:tracePt t="32448" x="8380413" y="2713038"/>
          <p14:tracePt t="32456" x="8410575" y="2703513"/>
          <p14:tracePt t="32464" x="8431213" y="2703513"/>
          <p14:tracePt t="32480" x="8450263" y="2692400"/>
          <p14:tracePt t="32488" x="8461375" y="2692400"/>
          <p14:tracePt t="32496" x="8470900" y="2692400"/>
          <p14:tracePt t="32504" x="8480425" y="2682875"/>
          <p14:tracePt t="32552" x="8491538" y="2682875"/>
          <p14:tracePt t="32567" x="8510588" y="2673350"/>
          <p14:tracePt t="32576" x="8521700" y="2673350"/>
          <p14:tracePt t="32584" x="8531225" y="2673350"/>
          <p14:tracePt t="32592" x="8551863" y="2662238"/>
          <p14:tracePt t="32600" x="8572500" y="2662238"/>
          <p14:tracePt t="32608" x="8591550" y="2652713"/>
          <p14:tracePt t="32616" x="8621713" y="2641600"/>
          <p14:tracePt t="32624" x="8662988" y="2641600"/>
          <p14:tracePt t="32632" x="8723313" y="2632075"/>
          <p14:tracePt t="32640" x="8783638" y="2632075"/>
          <p14:tracePt t="32648" x="8843963" y="2611438"/>
          <p14:tracePt t="32658" x="8883650" y="2611438"/>
          <p14:tracePt t="32666" x="9005888" y="2611438"/>
          <p14:tracePt t="32672" x="9075738" y="2611438"/>
          <p14:tracePt t="32682" x="9196388" y="2611438"/>
          <p14:tracePt t="32690" x="9247188" y="2611438"/>
          <p14:tracePt t="32697" x="9418638" y="2622550"/>
          <p14:tracePt t="32706" x="9499600" y="2622550"/>
          <p14:tracePt t="32714" x="9559925" y="2622550"/>
          <p14:tracePt t="32722" x="9650413" y="2632075"/>
          <p14:tracePt t="32730" x="9710738" y="2632075"/>
          <p14:tracePt t="32738" x="9771063" y="2632075"/>
          <p14:tracePt t="32746" x="9812338" y="2632075"/>
          <p14:tracePt t="32754" x="9842500" y="2632075"/>
          <p14:tracePt t="32761" x="9863138" y="2632075"/>
          <p14:tracePt t="32778" x="9882188" y="2632075"/>
          <p14:tracePt t="32794" x="9893300" y="2632075"/>
          <p14:tracePt t="32802" x="9902825" y="2632075"/>
          <p14:tracePt t="32875" x="9912350" y="2632075"/>
          <p14:tracePt t="33288" x="9923463" y="2632075"/>
          <p14:tracePt t="33304" x="9932988" y="2632075"/>
          <p14:tracePt t="33312" x="9942513" y="2632075"/>
          <p14:tracePt t="33323" x="9963150" y="2632075"/>
          <p14:tracePt t="33329" x="9983788" y="2632075"/>
          <p14:tracePt t="33337" x="10013950" y="2622550"/>
          <p14:tracePt t="33342" x="10053638" y="2622550"/>
          <p14:tracePt t="33350" x="10083800" y="2622550"/>
          <p14:tracePt t="33358" x="10134600" y="2622550"/>
          <p14:tracePt t="33366" x="10175875" y="2611438"/>
          <p14:tracePt t="33374" x="10255250" y="2611438"/>
          <p14:tracePt t="33382" x="10296525" y="2611438"/>
          <p14:tracePt t="33390" x="10336213" y="2601913"/>
          <p14:tracePt t="33398" x="10366375" y="2601913"/>
          <p14:tracePt t="33405" x="10387013" y="2601913"/>
          <p14:tracePt t="33414" x="10396538" y="2601913"/>
          <p14:tracePt t="33430" x="10396538" y="2592388"/>
          <p14:tracePt t="33812" x="10387013" y="2592388"/>
          <p14:tracePt t="33828" x="10377488" y="2592388"/>
          <p14:tracePt t="33836" x="10377488" y="2601913"/>
          <p14:tracePt t="33847" x="10366375" y="2601913"/>
          <p14:tracePt t="33851" x="10366375" y="2611438"/>
          <p14:tracePt t="33858" x="10356850" y="2622550"/>
          <p14:tracePt t="33866" x="10347325" y="2622550"/>
          <p14:tracePt t="33874" x="10336213" y="2632075"/>
          <p14:tracePt t="33881" x="10296525" y="2662238"/>
          <p14:tracePt t="33889" x="10225088" y="2722563"/>
          <p14:tracePt t="33898" x="10164763" y="2794000"/>
          <p14:tracePt t="33906" x="10074275" y="2863850"/>
          <p14:tracePt t="33914" x="10004425" y="2944813"/>
          <p14:tracePt t="33921" x="9963150" y="3016250"/>
          <p14:tracePt t="34188" x="9953625" y="3016250"/>
          <p14:tracePt t="34195" x="9821863" y="3016250"/>
          <p14:tracePt t="34203" x="9731375" y="3016250"/>
          <p14:tracePt t="34211" x="9671050" y="3016250"/>
          <p14:tracePt t="34219" x="9610725" y="3016250"/>
          <p14:tracePt t="34227" x="9529763" y="3065463"/>
          <p14:tracePt t="34235" x="9478963" y="3095625"/>
          <p14:tracePt t="34243" x="9297988" y="3187700"/>
          <p14:tracePt t="34251" x="9186863" y="3236913"/>
          <p14:tracePt t="34259" x="9045575" y="3267075"/>
          <p14:tracePt t="34267" x="8934450" y="3278188"/>
          <p14:tracePt t="34276" x="8793163" y="3308350"/>
          <p14:tracePt t="34283" x="8702675" y="3327400"/>
          <p14:tracePt t="34293" x="8582025" y="3359150"/>
          <p14:tracePt t="34299" x="8480425" y="3368675"/>
          <p14:tracePt t="34307" x="8329613" y="3378200"/>
          <p14:tracePt t="34316" x="8239125" y="3398838"/>
          <p14:tracePt t="34326" x="8107363" y="3408363"/>
          <p14:tracePt t="34332" x="7986713" y="3408363"/>
          <p14:tracePt t="34342" x="7854950" y="3408363"/>
          <p14:tracePt t="34348" x="7764463" y="3408363"/>
          <p14:tracePt t="34357" x="7593013" y="3408363"/>
          <p14:tracePt t="34365" x="7421563" y="3408363"/>
          <p14:tracePt t="34373" x="7270750" y="3389313"/>
          <p14:tracePt t="34382" x="7159625" y="3389313"/>
          <p14:tracePt t="34390" x="7008813" y="3378200"/>
          <p14:tracePt t="34398" x="6816725" y="3359150"/>
          <p14:tracePt t="34405" x="6665913" y="3359150"/>
          <p14:tracePt t="34414" x="6534150" y="3359150"/>
          <p14:tracePt t="34421" x="6373813" y="3348038"/>
          <p14:tracePt t="34429" x="6202363" y="3348038"/>
          <p14:tracePt t="34437" x="6010275" y="3348038"/>
          <p14:tracePt t="34446" x="5878513" y="3348038"/>
          <p14:tracePt t="34453" x="5788025" y="3348038"/>
          <p14:tracePt t="34461" x="5637213" y="3348038"/>
          <p14:tracePt t="34469" x="5546725" y="3348038"/>
          <p14:tracePt t="34478" x="5465763" y="3348038"/>
          <p14:tracePt t="34485" x="5314950" y="3348038"/>
          <p14:tracePt t="34494" x="5224463" y="3348038"/>
          <p14:tracePt t="34501" x="5072063" y="3348038"/>
          <p14:tracePt t="34509" x="4991100" y="3348038"/>
          <p14:tracePt t="34517" x="4840288" y="3348038"/>
          <p14:tracePt t="34525" x="4710113" y="3348038"/>
          <p14:tracePt t="34533" x="4618038" y="3348038"/>
          <p14:tracePt t="34541" x="4467225" y="3368675"/>
          <p14:tracePt t="34549" x="4256088" y="3398838"/>
          <p14:tracePt t="34558" x="4114800" y="3408363"/>
          <p14:tracePt t="34565" x="4003675" y="3429000"/>
          <p14:tracePt t="34575" x="3832225" y="3438525"/>
          <p14:tracePt t="34581" x="3741738" y="3438525"/>
          <p14:tracePt t="34589" x="3619500" y="3459163"/>
          <p14:tracePt t="34597" x="3549650" y="3459163"/>
          <p14:tracePt t="34606" x="3408363" y="3468688"/>
          <p14:tracePt t="34615" x="3317875" y="3468688"/>
          <p14:tracePt t="34621" x="3278188" y="3468688"/>
          <p14:tracePt t="34631" x="3206750" y="3468688"/>
          <p14:tracePt t="34637" x="3074988" y="3468688"/>
          <p14:tracePt t="34648" x="2974975" y="3468688"/>
          <p14:tracePt t="34655" x="2924175" y="3468688"/>
          <p14:tracePt t="34664" x="2894013" y="3468688"/>
          <p14:tracePt t="34671" x="2873375" y="3468688"/>
          <p14:tracePt t="34696" x="2863850" y="3468688"/>
          <p14:tracePt t="34736" x="2854325" y="3459163"/>
          <p14:tracePt t="34743" x="2843213" y="3459163"/>
          <p14:tracePt t="34752" x="2803525" y="3429000"/>
          <p14:tracePt t="34760" x="2773363" y="3389313"/>
          <p14:tracePt t="34768" x="2713038" y="3359150"/>
          <p14:tracePt t="34776" x="2622550" y="3297238"/>
          <p14:tracePt t="34784" x="2481263" y="3206750"/>
          <p14:tracePt t="34793" x="2328863" y="3125788"/>
          <p14:tracePt t="34800" x="2208213" y="3065463"/>
          <p14:tracePt t="34809" x="2127250" y="3035300"/>
          <p14:tracePt t="34816" x="2027238" y="2995613"/>
          <p14:tracePt t="34826" x="1946275" y="2965450"/>
          <p14:tracePt t="34832" x="1895475" y="2965450"/>
          <p14:tracePt t="34842" x="1885950" y="2954338"/>
          <p14:tracePt t="34848" x="1876425" y="2954338"/>
          <p14:tracePt t="34939" x="1865313" y="2954338"/>
          <p14:tracePt t="34963" x="1855788" y="2954338"/>
          <p14:tracePt t="34979" x="1855788" y="2965450"/>
          <p14:tracePt t="34988" x="1844675" y="2965450"/>
          <p14:tracePt t="34994" x="1844675" y="2974975"/>
          <p14:tracePt t="35003" x="1844675" y="2984500"/>
          <p14:tracePt t="35016" x="1825625" y="2995613"/>
          <p14:tracePt t="35019" x="1814513" y="3016250"/>
          <p14:tracePt t="35026" x="1795463" y="3035300"/>
          <p14:tracePt t="35034" x="1784350" y="3046413"/>
          <p14:tracePt t="35042" x="1765300" y="3065463"/>
          <p14:tracePt t="35153" x="1765300" y="3076575"/>
          <p14:tracePt t="35172" x="1774825" y="3076575"/>
          <p14:tracePt t="35206" x="1784350" y="3076575"/>
          <p14:tracePt t="35229" x="1795463" y="3076575"/>
          <p14:tracePt t="35245" x="1814513" y="3076575"/>
          <p14:tracePt t="35254" x="1835150" y="3076575"/>
          <p14:tracePt t="35261" x="1844675" y="3086100"/>
          <p14:tracePt t="35268" x="1876425" y="3086100"/>
          <p14:tracePt t="35276" x="1906588" y="3086100"/>
          <p14:tracePt t="35284" x="1955800" y="3095625"/>
          <p14:tracePt t="35291" x="2016125" y="3106738"/>
          <p14:tracePt t="35299" x="2057400" y="3116263"/>
          <p14:tracePt t="35307" x="2117725" y="3125788"/>
          <p14:tracePt t="35315" x="2198688" y="3125788"/>
          <p14:tracePt t="35323" x="2289175" y="3146425"/>
          <p14:tracePt t="35331" x="2430463" y="3155950"/>
          <p14:tracePt t="35340" x="2470150" y="3155950"/>
          <p14:tracePt t="35347" x="2530475" y="3167063"/>
          <p14:tracePt t="35355" x="2641600" y="3187700"/>
          <p14:tracePt t="35363" x="2682875" y="3187700"/>
          <p14:tracePt t="35371" x="2722563" y="3187700"/>
          <p14:tracePt t="35379" x="2743200" y="3197225"/>
          <p14:tracePt t="35387" x="2773363" y="3197225"/>
          <p14:tracePt t="35395" x="2824163" y="3197225"/>
          <p14:tracePt t="35404" x="2854325" y="3206750"/>
          <p14:tracePt t="35411" x="2863850" y="3206750"/>
          <p14:tracePt t="35420" x="2894013" y="3206750"/>
          <p14:tracePt t="35427" x="2914650" y="3206750"/>
          <p14:tracePt t="35435" x="2935288" y="3206750"/>
          <p14:tracePt t="35443" x="2944813" y="3206750"/>
          <p14:tracePt t="35451" x="2954338" y="3206750"/>
          <p14:tracePt t="35687" x="2954338" y="3197225"/>
          <p14:tracePt t="35703" x="2954338" y="3187700"/>
          <p14:tracePt t="35710" x="2954338" y="3176588"/>
          <p14:tracePt t="35719" x="2954338" y="3155950"/>
          <p14:tracePt t="35727" x="2954338" y="3136900"/>
          <p14:tracePt t="35734" x="2954338" y="3116263"/>
          <p14:tracePt t="35743" x="2954338" y="3095625"/>
          <p14:tracePt t="35749" x="2954338" y="3086100"/>
          <p14:tracePt t="35759" x="2954338" y="3065463"/>
          <p14:tracePt t="35767" x="2954338" y="3046413"/>
          <p14:tracePt t="35775" x="2954338" y="3035300"/>
          <p14:tracePt t="35783" x="2954338" y="3025775"/>
          <p14:tracePt t="35799" x="2954338" y="3016250"/>
          <p14:tracePt t="35815" x="2954338" y="3005138"/>
          <p14:tracePt t="36307" x="2965450" y="3005138"/>
          <p14:tracePt t="36323" x="2974975" y="3016250"/>
          <p14:tracePt t="36331" x="2984500" y="3016250"/>
          <p14:tracePt t="36339" x="3005138" y="3016250"/>
          <p14:tracePt t="36347" x="3055938" y="3025775"/>
          <p14:tracePt t="36355" x="3116263" y="3046413"/>
          <p14:tracePt t="36363" x="3206750" y="3055938"/>
          <p14:tracePt t="36371" x="3308350" y="3055938"/>
          <p14:tracePt t="36379" x="3348038" y="3055938"/>
          <p14:tracePt t="36387" x="3438525" y="3055938"/>
          <p14:tracePt t="36395" x="3549650" y="3055938"/>
          <p14:tracePt t="36403" x="3660775" y="3055938"/>
          <p14:tracePt t="36411" x="3721100" y="3055938"/>
          <p14:tracePt t="36419" x="3760788" y="3055938"/>
          <p14:tracePt t="36427" x="3802063" y="3055938"/>
          <p14:tracePt t="36435" x="3822700" y="3055938"/>
          <p14:tracePt t="36451" x="3822700" y="3046413"/>
          <p14:tracePt t="36491" x="3832225" y="3046413"/>
          <p14:tracePt t="36605" x="3832225" y="3035300"/>
          <p14:tracePt t="36805" x="3841750" y="3035300"/>
          <p14:tracePt t="36824" x="3852863" y="3035300"/>
          <p14:tracePt t="36832" x="3871913" y="3035300"/>
          <p14:tracePt t="36840" x="3902075" y="3035300"/>
          <p14:tracePt t="36848" x="3922713" y="3035300"/>
          <p14:tracePt t="36856" x="3943350" y="3035300"/>
          <p14:tracePt t="36862" x="3973513" y="3035300"/>
          <p14:tracePt t="36872" x="4003675" y="3035300"/>
          <p14:tracePt t="36877" x="4024313" y="3035300"/>
          <p14:tracePt t="36887" x="4054475" y="3035300"/>
          <p14:tracePt t="36896" x="4094163" y="3035300"/>
          <p14:tracePt t="36903" x="4124325" y="3035300"/>
          <p14:tracePt t="36911" x="4154488" y="3035300"/>
          <p14:tracePt t="36919" x="4184650" y="3035300"/>
          <p14:tracePt t="36927" x="4214813" y="3035300"/>
          <p14:tracePt t="36935" x="4225925" y="3035300"/>
          <p14:tracePt t="37350" x="4225925" y="3046413"/>
          <p14:tracePt t="37414" x="4225925" y="3055938"/>
          <p14:tracePt t="37645" x="4225925" y="3065463"/>
          <p14:tracePt t="37651" x="4235450" y="3065463"/>
          <p14:tracePt t="37659" x="4244975" y="3076575"/>
          <p14:tracePt t="37667" x="4265613" y="3076575"/>
          <p14:tracePt t="37676" x="4295775" y="3086100"/>
          <p14:tracePt t="37683" x="4337050" y="3106738"/>
          <p14:tracePt t="37691" x="4376738" y="3116263"/>
          <p14:tracePt t="37699" x="4457700" y="3116263"/>
          <p14:tracePt t="37708" x="4587875" y="3146425"/>
          <p14:tracePt t="37715" x="4689475" y="3146425"/>
          <p14:tracePt t="37726" x="4800600" y="3155950"/>
          <p14:tracePt t="37733" x="4881563" y="3155950"/>
          <p14:tracePt t="37742" x="4972050" y="3155950"/>
          <p14:tracePt t="37749" x="5032375" y="3155950"/>
          <p14:tracePt t="37757" x="5062538" y="3155950"/>
          <p14:tracePt t="37765" x="5083175" y="3155950"/>
          <p14:tracePt t="37959" x="5083175" y="3146425"/>
          <p14:tracePt t="37977" x="5072063" y="3125788"/>
          <p14:tracePt t="37985" x="5053013" y="3106738"/>
          <p14:tracePt t="37992" x="5032375" y="3086100"/>
          <p14:tracePt t="37997" x="5011738" y="3055938"/>
          <p14:tracePt t="38008" x="5002213" y="3046413"/>
          <p14:tracePt t="38016" x="5002213" y="3035300"/>
          <p14:tracePt t="38136" x="5011738" y="3035300"/>
          <p14:tracePt t="38145" x="5032375" y="3035300"/>
          <p14:tracePt t="38156" x="5062538" y="3035300"/>
          <p14:tracePt t="38162" x="5102225" y="3035300"/>
          <p14:tracePt t="38169" x="5122863" y="3035300"/>
          <p14:tracePt t="38175" x="5173663" y="3035300"/>
          <p14:tracePt t="38184" x="5233988" y="3035300"/>
          <p14:tracePt t="38191" x="5294313" y="3035300"/>
          <p14:tracePt t="38199" x="5375275" y="3035300"/>
          <p14:tracePt t="38208" x="5414963" y="3035300"/>
          <p14:tracePt t="38216" x="5475288" y="3035300"/>
          <p14:tracePt t="38224" x="5546725" y="3035300"/>
          <p14:tracePt t="38232" x="5586413" y="3035300"/>
          <p14:tracePt t="38241" x="5616575" y="3035300"/>
          <p14:tracePt t="38247" x="5637213" y="3035300"/>
          <p14:tracePt t="38257" x="5657850" y="3035300"/>
          <p14:tracePt t="38515" x="5667375" y="3035300"/>
          <p14:tracePt t="38530" x="5697538" y="3035300"/>
          <p14:tracePt t="38540" x="5737225" y="3025775"/>
          <p14:tracePt t="38546" x="5778500" y="3016250"/>
          <p14:tracePt t="38557" x="5829300" y="3016250"/>
          <p14:tracePt t="38562" x="5868988" y="3005138"/>
          <p14:tracePt t="38573" x="5929313" y="3005138"/>
          <p14:tracePt t="38577" x="6030913" y="2984500"/>
          <p14:tracePt t="38589" x="6091238" y="2984500"/>
          <p14:tracePt t="38595" x="6142038" y="2984500"/>
          <p14:tracePt t="38604" x="6172200" y="2984500"/>
          <p14:tracePt t="38611" x="6221413" y="2984500"/>
          <p14:tracePt t="38619" x="6232525" y="2984500"/>
          <p14:tracePt t="38628" x="6251575" y="2984500"/>
          <p14:tracePt t="38636" x="6262688" y="2984500"/>
          <p14:tracePt t="38950" x="6251575" y="2984500"/>
          <p14:tracePt t="38966" x="6242050" y="2984500"/>
          <p14:tracePt t="38974" x="6232525" y="2984500"/>
          <p14:tracePt t="38981" x="6221413" y="2984500"/>
          <p14:tracePt t="38989" x="6211888" y="2984500"/>
          <p14:tracePt t="39127" x="6242050" y="2984500"/>
          <p14:tracePt t="39137" x="6283325" y="2984500"/>
          <p14:tracePt t="39146" x="6343650" y="2984500"/>
          <p14:tracePt t="39155" x="6454775" y="3005138"/>
          <p14:tracePt t="39159" x="6564313" y="3005138"/>
          <p14:tracePt t="39170" x="6624638" y="3016250"/>
          <p14:tracePt t="39176" x="6726238" y="3016250"/>
          <p14:tracePt t="39183" x="6816725" y="3016250"/>
          <p14:tracePt t="39192" x="6927850" y="3016250"/>
          <p14:tracePt t="39199" x="7008813" y="3016250"/>
          <p14:tracePt t="39207" x="7048500" y="3016250"/>
          <p14:tracePt t="39215" x="7078663" y="3016250"/>
          <p14:tracePt t="39223" x="7108825" y="3016250"/>
          <p14:tracePt t="39231" x="7119938" y="3016250"/>
          <p14:tracePt t="39924" x="7150100" y="3016250"/>
          <p14:tracePt t="39931" x="7180263" y="3005138"/>
          <p14:tracePt t="39940" x="7210425" y="2995613"/>
          <p14:tracePt t="39950" x="7250113" y="2984500"/>
          <p14:tracePt t="39956" x="7351713" y="2984500"/>
          <p14:tracePt t="39966" x="7391400" y="2974975"/>
          <p14:tracePt t="39972" x="7502525" y="2974975"/>
          <p14:tracePt t="39984" x="7623175" y="2954338"/>
          <p14:tracePt t="39990" x="7715250" y="2954338"/>
          <p14:tracePt t="39998" x="7775575" y="2954338"/>
          <p14:tracePt t="40016" x="7947025" y="2954338"/>
          <p14:tracePt t="40020" x="8007350" y="2954338"/>
          <p14:tracePt t="40028" x="8047038" y="2954338"/>
          <p14:tracePt t="40037" x="8058150" y="2954338"/>
          <p14:tracePt t="40125" x="8067675" y="2954338"/>
          <p14:tracePt t="40133" x="8077200" y="2944813"/>
          <p14:tracePt t="40140" x="8088313" y="2944813"/>
          <p14:tracePt t="40156" x="8097838" y="2944813"/>
          <p14:tracePt t="40173" x="8107363" y="2944813"/>
          <p14:tracePt t="40183" x="8128000" y="2944813"/>
          <p14:tracePt t="40190" x="8148638" y="2944813"/>
          <p14:tracePt t="40206" x="8178800" y="2944813"/>
          <p14:tracePt t="40218" x="8188325" y="2944813"/>
          <p14:tracePt t="40222" x="8208963" y="2944813"/>
          <p14:tracePt t="40239" x="8218488" y="2944813"/>
          <p14:tracePt t="40253" x="8229600" y="2944813"/>
          <p14:tracePt t="40304" x="8239125" y="2944813"/>
          <p14:tracePt t="40336" x="8248650" y="2944813"/>
          <p14:tracePt t="40688" x="8259763" y="2944813"/>
          <p14:tracePt t="40697" x="8278813" y="2944813"/>
          <p14:tracePt t="40705" x="8299450" y="2935288"/>
          <p14:tracePt t="40712" x="8320088" y="2935288"/>
          <p14:tracePt t="40720" x="8359775" y="2924175"/>
          <p14:tracePt t="40729" x="8389938" y="2924175"/>
          <p14:tracePt t="40737" x="8431213" y="2924175"/>
          <p14:tracePt t="40744" x="8491538" y="2924175"/>
          <p14:tracePt t="40752" x="8531225" y="2924175"/>
          <p14:tracePt t="40760" x="8572500" y="2924175"/>
          <p14:tracePt t="40768" x="8602663" y="2924175"/>
          <p14:tracePt t="40776" x="8672513" y="2944813"/>
          <p14:tracePt t="40784" x="8753475" y="2965450"/>
          <p14:tracePt t="40793" x="8894763" y="2995613"/>
          <p14:tracePt t="40800" x="8975725" y="3016250"/>
          <p14:tracePt t="40808" x="9005888" y="3025775"/>
          <p14:tracePt t="40818" x="9015413" y="3025775"/>
          <p14:tracePt t="41681" x="9024938" y="3025775"/>
          <p14:tracePt t="41689" x="9045575" y="3035300"/>
          <p14:tracePt t="41697" x="9075738" y="3046413"/>
          <p14:tracePt t="41707" x="9096375" y="3046413"/>
          <p14:tracePt t="41712" x="9136063" y="3065463"/>
          <p14:tracePt t="41720" x="9186863" y="3076575"/>
          <p14:tracePt t="41728" x="9226550" y="3086100"/>
          <p14:tracePt t="41736" x="9256713" y="3095625"/>
          <p14:tracePt t="41744" x="9297988" y="3106738"/>
          <p14:tracePt t="41752" x="9378950" y="3116263"/>
          <p14:tracePt t="41760" x="9478963" y="3136900"/>
          <p14:tracePt t="41768" x="9520238" y="3155950"/>
          <p14:tracePt t="41776" x="9580563" y="3167063"/>
          <p14:tracePt t="41784" x="9631363" y="3167063"/>
          <p14:tracePt t="41792" x="9661525" y="3167063"/>
          <p14:tracePt t="41800" x="9691688" y="3176588"/>
          <p14:tracePt t="41808" x="9701213" y="3176588"/>
          <p14:tracePt t="41816" x="9710738" y="3187700"/>
          <p14:tracePt t="41824" x="9740900" y="3187700"/>
          <p14:tracePt t="41832" x="9761538" y="3187700"/>
          <p14:tracePt t="41840" x="9782175" y="3187700"/>
          <p14:tracePt t="41848" x="9791700" y="3187700"/>
          <p14:tracePt t="41856" x="9812338" y="3197225"/>
          <p14:tracePt t="41864" x="9832975" y="3197225"/>
          <p14:tracePt t="41872" x="9852025" y="3197225"/>
          <p14:tracePt t="41880" x="9882188" y="3197225"/>
          <p14:tracePt t="41888" x="9902825" y="3197225"/>
          <p14:tracePt t="41896" x="9912350" y="3197225"/>
          <p14:tracePt t="41904" x="9932988" y="3197225"/>
          <p14:tracePt t="41922" x="9942513" y="3197225"/>
          <p14:tracePt t="41928" x="9953625" y="3197225"/>
          <p14:tracePt t="41947" x="9963150" y="3197225"/>
          <p14:tracePt t="41970" x="9983788" y="3187700"/>
          <p14:tracePt t="41978" x="9993313" y="3187700"/>
          <p14:tracePt t="41987" x="10004425" y="3187700"/>
          <p14:tracePt t="41994" x="10013950" y="3187700"/>
          <p14:tracePt t="42002" x="10023475" y="3176588"/>
          <p14:tracePt t="42010" x="10034588" y="3176588"/>
          <p14:tracePt t="42018" x="10034588" y="3167063"/>
          <p14:tracePt t="42026" x="10044113" y="3167063"/>
          <p14:tracePt t="42034" x="10053638" y="3155950"/>
          <p14:tracePt t="42043" x="10064750" y="3155950"/>
          <p14:tracePt t="42050" x="10074275" y="3146425"/>
          <p14:tracePt t="42058" x="10083800" y="3146425"/>
          <p14:tracePt t="42066" x="10094913" y="3146425"/>
          <p14:tracePt t="42074" x="10094913" y="3136900"/>
          <p14:tracePt t="42082" x="10104438" y="3136900"/>
          <p14:tracePt t="42090" x="10113963" y="3125788"/>
          <p14:tracePt t="42106" x="10125075" y="3116263"/>
          <p14:tracePt t="42114" x="10134600" y="3116263"/>
          <p14:tracePt t="42122" x="10134600" y="3106738"/>
          <p14:tracePt t="42138" x="10144125" y="3106738"/>
          <p14:tracePt t="42146" x="10155238" y="3095625"/>
          <p14:tracePt t="42154" x="10164763" y="3086100"/>
          <p14:tracePt t="42162" x="10175875" y="3086100"/>
          <p14:tracePt t="42170" x="10175875" y="3076575"/>
          <p14:tracePt t="42593" x="10185400" y="3076575"/>
          <p14:tracePt t="42601" x="10206038" y="3076575"/>
          <p14:tracePt t="42608" x="10245725" y="3076575"/>
          <p14:tracePt t="42615" x="10285413" y="3076575"/>
          <p14:tracePt t="42623" x="10347325" y="3076575"/>
          <p14:tracePt t="42632" x="10426700" y="3095625"/>
          <p14:tracePt t="42638" x="10507663" y="3106738"/>
          <p14:tracePt t="42647" x="10579100" y="3106738"/>
          <p14:tracePt t="42654" x="10658475" y="3116263"/>
          <p14:tracePt t="42662" x="10760075" y="3136900"/>
          <p14:tracePt t="42670" x="10799763" y="3136900"/>
          <p14:tracePt t="42678" x="10829925" y="3136900"/>
          <p14:tracePt t="42686" x="10871200" y="3136900"/>
          <p14:tracePt t="42694" x="10880725" y="3136900"/>
          <p14:tracePt t="42702" x="10891838" y="3136900"/>
          <p14:tracePt t="43791" x="10901363" y="3136900"/>
          <p14:tracePt t="43799" x="10910888" y="3125788"/>
          <p14:tracePt t="43807" x="10931525" y="3116263"/>
          <p14:tracePt t="43814" x="10952163" y="3106738"/>
          <p14:tracePt t="43822" x="10982325" y="3095625"/>
          <p14:tracePt t="43830" x="11012488" y="3086100"/>
          <p14:tracePt t="43838" x="11063288" y="3076575"/>
          <p14:tracePt t="43846" x="11123613" y="3046413"/>
          <p14:tracePt t="43854" x="11163300" y="3035300"/>
          <p14:tracePt t="43862" x="11193463" y="3035300"/>
          <p14:tracePt t="43870" x="11244263" y="3025775"/>
          <p14:tracePt t="43877" x="11253788" y="3016250"/>
          <p14:tracePt t="43886" x="11283950" y="3016250"/>
          <p14:tracePt t="43896" x="11304588" y="3005138"/>
          <p14:tracePt t="43902" x="11314113" y="3005138"/>
          <p14:tracePt t="43920" x="11325225" y="3005138"/>
          <p14:tracePt t="44316" x="11295063" y="3005138"/>
          <p14:tracePt t="44325" x="11253788" y="3005138"/>
          <p14:tracePt t="44332" x="11193463" y="3016250"/>
          <p14:tracePt t="44340" x="11102975" y="3016250"/>
          <p14:tracePt t="44347" x="11022013" y="3016250"/>
          <p14:tracePt t="44354" x="10910888" y="3025775"/>
          <p14:tracePt t="44363" x="10669588" y="3065463"/>
          <p14:tracePt t="44370" x="10548938" y="3076575"/>
          <p14:tracePt t="44378" x="10215563" y="3076575"/>
          <p14:tracePt t="44387" x="9893300" y="3095625"/>
          <p14:tracePt t="44394" x="9348788" y="3125788"/>
          <p14:tracePt t="44402" x="8924925" y="3125788"/>
          <p14:tracePt t="44410" x="8682038" y="3136900"/>
          <p14:tracePt t="44419" x="8259763" y="3136900"/>
          <p14:tracePt t="44427" x="7875588" y="3136900"/>
          <p14:tracePt t="44435" x="7573963" y="3136900"/>
          <p14:tracePt t="44443" x="7261225" y="3136900"/>
          <p14:tracePt t="44451" x="6988175" y="3136900"/>
          <p14:tracePt t="44459" x="6796088" y="3155950"/>
          <p14:tracePt t="44466" x="6615113" y="3167063"/>
          <p14:tracePt t="44476" x="6443663" y="3167063"/>
          <p14:tracePt t="44485" x="6242050" y="3187700"/>
          <p14:tracePt t="44493" x="6091238" y="3197225"/>
          <p14:tracePt t="44501" x="5919788" y="3217863"/>
          <p14:tracePt t="44509" x="5818188" y="3227388"/>
          <p14:tracePt t="44517" x="5586413" y="3248025"/>
          <p14:tracePt t="44526" x="5456238" y="3257550"/>
          <p14:tracePt t="44532" x="5334000" y="3257550"/>
          <p14:tracePt t="44542" x="5102225" y="3278188"/>
          <p14:tracePt t="44548" x="4991100" y="3278188"/>
          <p14:tracePt t="44556" x="4911725" y="3278188"/>
          <p14:tracePt t="44564" x="4770438" y="3278188"/>
          <p14:tracePt t="44572" x="4648200" y="3278188"/>
          <p14:tracePt t="44580" x="4578350" y="3278188"/>
          <p14:tracePt t="44588" x="4476750" y="3287713"/>
          <p14:tracePt t="44597" x="4346575" y="3287713"/>
          <p14:tracePt t="44605" x="4265613" y="3287713"/>
          <p14:tracePt t="44613" x="4195763" y="3308350"/>
          <p14:tracePt t="44620" x="4094163" y="3308350"/>
          <p14:tracePt t="44628" x="4013200" y="3317875"/>
          <p14:tracePt t="44636" x="3943350" y="3327400"/>
          <p14:tracePt t="44644" x="3862388" y="3348038"/>
          <p14:tracePt t="44652" x="3760788" y="3359150"/>
          <p14:tracePt t="44660" x="3630613" y="3378200"/>
          <p14:tracePt t="44668" x="3529013" y="3378200"/>
          <p14:tracePt t="44676" x="3459163" y="3389313"/>
          <p14:tracePt t="44684" x="3378200" y="3389313"/>
          <p14:tracePt t="44692" x="3267075" y="3389313"/>
          <p14:tracePt t="44700" x="3186113" y="3389313"/>
          <p14:tracePt t="44708" x="3125788" y="3389313"/>
          <p14:tracePt t="44716" x="2995613" y="3389313"/>
          <p14:tracePt t="44726" x="2903538" y="3389313"/>
          <p14:tracePt t="44732" x="2794000" y="3389313"/>
          <p14:tracePt t="44742" x="2692400" y="3389313"/>
          <p14:tracePt t="44748" x="2581275" y="3389313"/>
          <p14:tracePt t="44758" x="2520950" y="3389313"/>
          <p14:tracePt t="44766" x="2430463" y="3389313"/>
          <p14:tracePt t="44773" x="2298700" y="3389313"/>
          <p14:tracePt t="44782" x="2198688" y="3398838"/>
          <p14:tracePt t="44789" x="2157413" y="3398838"/>
          <p14:tracePt t="44798" x="2057400" y="3419475"/>
          <p14:tracePt t="44806" x="2006600" y="3429000"/>
          <p14:tracePt t="44814" x="1946275" y="3438525"/>
          <p14:tracePt t="44823" x="1865313" y="3468688"/>
          <p14:tracePt t="44830" x="1825625" y="3479800"/>
          <p14:tracePt t="44838" x="1784350" y="3489325"/>
          <p14:tracePt t="44846" x="1735138" y="3498850"/>
          <p14:tracePt t="44854" x="1673225" y="3519488"/>
          <p14:tracePt t="44862" x="1643063" y="3530600"/>
          <p14:tracePt t="44870" x="1603375" y="3540125"/>
          <p14:tracePt t="44878" x="1552575" y="3570288"/>
          <p14:tracePt t="44886" x="1512888" y="3579813"/>
          <p14:tracePt t="44894" x="1462088" y="3600450"/>
          <p14:tracePt t="44902" x="1431925" y="3609975"/>
          <p14:tracePt t="44910" x="1401763" y="3621088"/>
          <p14:tracePt t="44918" x="1362075" y="3630613"/>
          <p14:tracePt t="44926" x="1320800" y="3651250"/>
          <p14:tracePt t="44934" x="1320800" y="3660775"/>
          <p14:tracePt t="44942" x="1300163" y="3670300"/>
          <p14:tracePt t="44950" x="1281113" y="3681413"/>
          <p14:tracePt t="44958" x="1270000" y="3690938"/>
          <p14:tracePt t="44966" x="1260475" y="3690938"/>
          <p14:tracePt t="44974" x="1260475" y="3702050"/>
          <p14:tracePt t="44982" x="1250950" y="3702050"/>
          <p14:tracePt t="44990" x="1230313" y="3711575"/>
          <p14:tracePt t="44998" x="1220788" y="3711575"/>
          <p14:tracePt t="45005" x="1200150" y="3721100"/>
          <p14:tracePt t="45014" x="1179513" y="3741738"/>
          <p14:tracePt t="45022" x="1169988" y="3751263"/>
          <p14:tracePt t="45030" x="1128713" y="3762375"/>
          <p14:tracePt t="45040" x="1119188" y="3771900"/>
          <p14:tracePt t="45048" x="1109663" y="3781425"/>
          <p14:tracePt t="45055" x="1098550" y="3781425"/>
          <p14:tracePt t="45064" x="1089025" y="3792538"/>
          <p14:tracePt t="45088" x="1079500" y="3792538"/>
          <p14:tracePt t="45861" x="1089025" y="3792538"/>
          <p14:tracePt t="45868" x="1098550" y="3792538"/>
          <p14:tracePt t="45879" x="1109663" y="3802063"/>
          <p14:tracePt t="45887" x="1119188" y="3802063"/>
          <p14:tracePt t="45895" x="1149350" y="3811588"/>
          <p14:tracePt t="45904" x="1179513" y="3811588"/>
          <p14:tracePt t="45911" x="1230313" y="3811588"/>
          <p14:tracePt t="45920" x="1331913" y="3811588"/>
          <p14:tracePt t="45927" x="1381125" y="3811588"/>
          <p14:tracePt t="45936" x="1482725" y="3811588"/>
          <p14:tracePt t="45942" x="1552575" y="3811588"/>
          <p14:tracePt t="45951" x="1612900" y="3811588"/>
          <p14:tracePt t="45958" x="1693863" y="3811588"/>
          <p14:tracePt t="45966" x="1765300" y="3811588"/>
          <p14:tracePt t="45973" x="1825625" y="3811588"/>
          <p14:tracePt t="45982" x="1865313" y="3811588"/>
          <p14:tracePt t="45989" x="1895475" y="3811588"/>
          <p14:tracePt t="45997" x="1925638" y="3811588"/>
          <p14:tracePt t="46016" x="1955800" y="3802063"/>
          <p14:tracePt t="46021" x="1966913" y="3802063"/>
          <p14:tracePt t="46258" x="1976438" y="3802063"/>
          <p14:tracePt t="46274" x="1976438" y="3792538"/>
          <p14:tracePt t="46282" x="1985963" y="3792538"/>
          <p14:tracePt t="46290" x="1997075" y="3792538"/>
          <p14:tracePt t="46297" x="2016125" y="3781425"/>
          <p14:tracePt t="46304" x="2047875" y="3771900"/>
          <p14:tracePt t="46312" x="2078038" y="3762375"/>
          <p14:tracePt t="46320" x="2117725" y="3751263"/>
          <p14:tracePt t="46327" x="2178050" y="3721100"/>
          <p14:tracePt t="46335" x="2208213" y="3721100"/>
          <p14:tracePt t="46343" x="2268538" y="3702050"/>
          <p14:tracePt t="46351" x="2319338" y="3690938"/>
          <p14:tracePt t="46359" x="2349500" y="3690938"/>
          <p14:tracePt t="46368" x="2370138" y="3681413"/>
          <p14:tracePt t="46375" x="2379663" y="3681413"/>
          <p14:tracePt t="46384" x="2390775" y="3670300"/>
          <p14:tracePt t="46391" x="2400300" y="3670300"/>
          <p14:tracePt t="46651" x="2420938" y="3670300"/>
          <p14:tracePt t="46666" x="2451100" y="3670300"/>
          <p14:tracePt t="46675" x="2481263" y="3670300"/>
          <p14:tracePt t="46683" x="2511425" y="3670300"/>
          <p14:tracePt t="46691" x="2551113" y="3670300"/>
          <p14:tracePt t="46701" x="2611438" y="3670300"/>
          <p14:tracePt t="46706" x="2641600" y="3670300"/>
          <p14:tracePt t="46717" x="2682875" y="3670300"/>
          <p14:tracePt t="46723" x="2722563" y="3670300"/>
          <p14:tracePt t="46733" x="2752725" y="3670300"/>
          <p14:tracePt t="46741" x="2782888" y="3670300"/>
          <p14:tracePt t="46749" x="2803525" y="3670300"/>
          <p14:tracePt t="46757" x="2813050" y="3670300"/>
          <p14:tracePt t="46766" x="2824163" y="3670300"/>
          <p14:tracePt t="46783" x="2833688" y="3670300"/>
          <p14:tracePt t="46789" x="2843213" y="3670300"/>
          <p14:tracePt t="46800" x="2854325" y="3670300"/>
          <p14:tracePt t="46813" x="2873375" y="3670300"/>
          <p14:tracePt t="46820" x="2873375" y="3660775"/>
          <p14:tracePt t="46827" x="2903538" y="3660775"/>
          <p14:tracePt t="46836" x="2924175" y="3651250"/>
          <p14:tracePt t="46843" x="2944813" y="3651250"/>
          <p14:tracePt t="46851" x="2965450" y="3651250"/>
          <p14:tracePt t="46868" x="2974975" y="3651250"/>
          <p14:tracePt t="46875" x="2984500" y="3651250"/>
          <p14:tracePt t="46980" x="2995613" y="3651250"/>
          <p14:tracePt t="47011" x="2995613" y="3640138"/>
          <p14:tracePt t="47029" x="3005138" y="3640138"/>
          <p14:tracePt t="47037" x="3014663" y="3640138"/>
          <p14:tracePt t="47045" x="3035300" y="3640138"/>
          <p14:tracePt t="47053" x="3074988" y="3640138"/>
          <p14:tracePt t="47062" x="3116263" y="3640138"/>
          <p14:tracePt t="47069" x="3167063" y="3640138"/>
          <p14:tracePt t="47078" x="3206750" y="3651250"/>
          <p14:tracePt t="47085" x="3267075" y="3660775"/>
          <p14:tracePt t="47095" x="3357563" y="3660775"/>
          <p14:tracePt t="47101" x="3429000" y="3670300"/>
          <p14:tracePt t="47109" x="3498850" y="3670300"/>
          <p14:tracePt t="47118" x="3600450" y="3690938"/>
          <p14:tracePt t="47125" x="3660775" y="3690938"/>
          <p14:tracePt t="47133" x="3700463" y="3690938"/>
          <p14:tracePt t="47141" x="3730625" y="3690938"/>
          <p14:tracePt t="47149" x="3760788" y="3690938"/>
          <p14:tracePt t="47157" x="3781425" y="3690938"/>
          <p14:tracePt t="47173" x="3790950" y="3690938"/>
          <p14:tracePt t="47915" x="3802063" y="3690938"/>
          <p14:tracePt t="47923" x="3822700" y="3702050"/>
          <p14:tracePt t="47931" x="3832225" y="3702050"/>
          <p14:tracePt t="47940" x="3871913" y="3711575"/>
          <p14:tracePt t="47947" x="3913188" y="3711575"/>
          <p14:tracePt t="47955" x="3962400" y="3721100"/>
          <p14:tracePt t="47963" x="4064000" y="3732213"/>
          <p14:tracePt t="47972" x="4144963" y="3732213"/>
          <p14:tracePt t="47979" x="4214813" y="3732213"/>
          <p14:tracePt t="47987" x="4275138" y="3732213"/>
          <p14:tracePt t="47996" x="4337050" y="3732213"/>
          <p14:tracePt t="48009" x="4397375" y="3732213"/>
          <p14:tracePt t="48011" x="4437063" y="3732213"/>
          <p14:tracePt t="48019" x="4476750" y="3732213"/>
          <p14:tracePt t="48027" x="4497388" y="3732213"/>
          <p14:tracePt t="48035" x="4518025" y="3732213"/>
          <p14:tracePt t="48109" x="4527550" y="3732213"/>
          <p14:tracePt t="48115" x="4538663" y="3732213"/>
          <p14:tracePt t="48125" x="4548188" y="3732213"/>
          <p14:tracePt t="48133" x="4557713" y="3732213"/>
          <p14:tracePt t="48157" x="4568825" y="3732213"/>
          <p14:tracePt t="48189" x="4568825" y="3721100"/>
          <p14:tracePt t="48666" x="4578350" y="3721100"/>
          <p14:tracePt t="48722" x="4587875" y="3721100"/>
          <p14:tracePt t="48738" x="4598988" y="3721100"/>
          <p14:tracePt t="48755" x="4608513" y="3721100"/>
          <p14:tracePt t="48762" x="4629150" y="3721100"/>
          <p14:tracePt t="48773" x="4648200" y="3721100"/>
          <p14:tracePt t="48778" x="4678363" y="3721100"/>
          <p14:tracePt t="48788" x="4689475" y="3721100"/>
          <p14:tracePt t="48794" x="4719638" y="3732213"/>
          <p14:tracePt t="48802" x="4749800" y="3732213"/>
          <p14:tracePt t="48810" x="4800600" y="3732213"/>
          <p14:tracePt t="48818" x="4830763" y="3732213"/>
          <p14:tracePt t="48826" x="4870450" y="3732213"/>
          <p14:tracePt t="48834" x="4900613" y="3732213"/>
          <p14:tracePt t="48842" x="4941888" y="3732213"/>
          <p14:tracePt t="48849" x="4972050" y="3732213"/>
          <p14:tracePt t="48857" x="5011738" y="3732213"/>
          <p14:tracePt t="48865" x="5041900" y="3732213"/>
          <p14:tracePt t="48873" x="5072063" y="3732213"/>
          <p14:tracePt t="48881" x="5102225" y="3732213"/>
          <p14:tracePt t="48889" x="5132388" y="3732213"/>
          <p14:tracePt t="48897" x="5162550" y="3732213"/>
          <p14:tracePt t="48905" x="5183188" y="3732213"/>
          <p14:tracePt t="48913" x="5203825" y="3732213"/>
          <p14:tracePt t="48921" x="5224463" y="3732213"/>
          <p14:tracePt t="48929" x="5254625" y="3732213"/>
          <p14:tracePt t="48945" x="5273675" y="3732213"/>
          <p14:tracePt t="48953" x="5284788" y="3732213"/>
          <p14:tracePt t="48961" x="5294313" y="3732213"/>
          <p14:tracePt t="48969" x="5314950" y="3732213"/>
          <p14:tracePt t="48979" x="5345113" y="3741738"/>
          <p14:tracePt t="48987" x="5375275" y="3741738"/>
          <p14:tracePt t="48995" x="5426075" y="3741738"/>
          <p14:tracePt t="49003" x="5465763" y="3751263"/>
          <p14:tracePt t="49011" x="5505450" y="3751263"/>
          <p14:tracePt t="49019" x="5526088" y="3762375"/>
          <p14:tracePt t="49038" x="5597525" y="3771900"/>
          <p14:tracePt t="49043" x="5627688" y="3771900"/>
          <p14:tracePt t="49052" x="5657850" y="3771900"/>
          <p14:tracePt t="49059" x="5688013" y="3771900"/>
          <p14:tracePt t="49068" x="5718175" y="3771900"/>
          <p14:tracePt t="49075" x="5748338" y="3771900"/>
          <p14:tracePt t="49083" x="5788025" y="3771900"/>
          <p14:tracePt t="49091" x="5818188" y="3771900"/>
          <p14:tracePt t="49099" x="5859463" y="3771900"/>
          <p14:tracePt t="49107" x="5889625" y="3771900"/>
          <p14:tracePt t="49115" x="5919788" y="3771900"/>
          <p14:tracePt t="49123" x="5949950" y="3771900"/>
          <p14:tracePt t="49131" x="5970588" y="3771900"/>
          <p14:tracePt t="49139" x="5989638" y="3771900"/>
          <p14:tracePt t="49147" x="6000750" y="3771900"/>
          <p14:tracePt t="49155" x="6010275" y="3771900"/>
          <p14:tracePt t="49179" x="6019800" y="3771900"/>
          <p14:tracePt t="49203" x="6019800" y="3762375"/>
          <p14:tracePt t="49211" x="6030913" y="3762375"/>
          <p14:tracePt t="49237" x="6040438" y="3762375"/>
          <p14:tracePt t="49302" x="6049963" y="3751263"/>
          <p14:tracePt t="50005" x="6061075" y="3751263"/>
          <p14:tracePt t="50019" x="6070600" y="3751263"/>
          <p14:tracePt t="50027" x="6080125" y="3751263"/>
          <p14:tracePt t="50049" x="6130925" y="3751263"/>
          <p14:tracePt t="50058" x="6151563" y="3751263"/>
          <p14:tracePt t="50065" x="6181725" y="3751263"/>
          <p14:tracePt t="50076" x="6202363" y="3751263"/>
          <p14:tracePt t="50081" x="6242050" y="3762375"/>
          <p14:tracePt t="50091" x="6272213" y="3762375"/>
          <p14:tracePt t="50099" x="6302375" y="3762375"/>
          <p14:tracePt t="50107" x="6332538" y="3762375"/>
          <p14:tracePt t="50115" x="6353175" y="3762375"/>
          <p14:tracePt t="50123" x="6383338" y="3762375"/>
          <p14:tracePt t="50131" x="6392863" y="3762375"/>
          <p14:tracePt t="50147" x="6403975" y="3762375"/>
          <p14:tracePt t="50155" x="6413500" y="3762375"/>
          <p14:tracePt t="50695" x="6423025" y="3762375"/>
          <p14:tracePt t="50703" x="6443663" y="3771900"/>
          <p14:tracePt t="50711" x="6484938" y="3771900"/>
          <p14:tracePt t="50719" x="6524625" y="3781425"/>
          <p14:tracePt t="50726" x="6605588" y="3802063"/>
          <p14:tracePt t="50735" x="6696075" y="3802063"/>
          <p14:tracePt t="50743" x="6777038" y="3811588"/>
          <p14:tracePt t="50751" x="6816725" y="3811588"/>
          <p14:tracePt t="50759" x="6877050" y="3811588"/>
          <p14:tracePt t="50767" x="6907213" y="3811588"/>
          <p14:tracePt t="50776" x="6918325" y="3811588"/>
          <p14:tracePt t="51090" x="6918325" y="3822700"/>
          <p14:tracePt t="51301" x="6927850" y="3822700"/>
          <p14:tracePt t="51308" x="6937375" y="3822700"/>
          <p14:tracePt t="51316" x="6967538" y="3822700"/>
          <p14:tracePt t="51327" x="6999288" y="3822700"/>
          <p14:tracePt t="51332" x="7029450" y="3822700"/>
          <p14:tracePt t="51340" x="7089775" y="3822700"/>
          <p14:tracePt t="51347" x="7159625" y="3822700"/>
          <p14:tracePt t="51354" x="7219950" y="3822700"/>
          <p14:tracePt t="51363" x="7280275" y="3822700"/>
          <p14:tracePt t="51370" x="7342188" y="3822700"/>
          <p14:tracePt t="51379" x="7372350" y="3822700"/>
          <p14:tracePt t="51387" x="7402513" y="3822700"/>
          <p14:tracePt t="51395" x="7412038" y="3822700"/>
          <p14:tracePt t="51402" x="7421563" y="3822700"/>
          <p14:tracePt t="51411" x="7432675" y="3822700"/>
          <p14:tracePt t="51427" x="7442200" y="3822700"/>
          <p14:tracePt t="51443" x="7451725" y="3822700"/>
          <p14:tracePt t="51525" x="7462838" y="3822700"/>
          <p14:tracePt t="51549" x="7472363" y="3822700"/>
          <p14:tracePt t="51565" x="7481888" y="3822700"/>
          <p14:tracePt t="51589" x="7493000" y="3822700"/>
          <p14:tracePt t="51695" x="7502525" y="3822700"/>
          <p14:tracePt t="51704" x="7523163" y="3832225"/>
          <p14:tracePt t="51714" x="7532688" y="3832225"/>
          <p14:tracePt t="51719" x="7553325" y="3832225"/>
          <p14:tracePt t="51728" x="7604125" y="3841750"/>
          <p14:tracePt t="51734" x="7664450" y="3841750"/>
          <p14:tracePt t="51742" x="7724775" y="3852863"/>
          <p14:tracePt t="51749" x="7794625" y="3852863"/>
          <p14:tracePt t="51757" x="7835900" y="3862388"/>
          <p14:tracePt t="51767" x="7956550" y="3862388"/>
          <p14:tracePt t="51773" x="8026400" y="3862388"/>
          <p14:tracePt t="51783" x="8128000" y="3862388"/>
          <p14:tracePt t="51789" x="8197850" y="3862388"/>
          <p14:tracePt t="51799" x="8278813" y="3862388"/>
          <p14:tracePt t="51806" x="8339138" y="3862388"/>
          <p14:tracePt t="51815" x="8380413" y="3862388"/>
          <p14:tracePt t="51823" x="8420100" y="3862388"/>
          <p14:tracePt t="51832" x="8461375" y="3862388"/>
          <p14:tracePt t="51840" x="8491538" y="3862388"/>
          <p14:tracePt t="51847" x="8510588" y="3862388"/>
          <p14:tracePt t="52413" x="8501063" y="3852863"/>
          <p14:tracePt t="52429" x="8470900" y="3841750"/>
          <p14:tracePt t="52438" x="8401050" y="3841750"/>
          <p14:tracePt t="52446" x="8320088" y="3852863"/>
          <p14:tracePt t="52450" x="8248650" y="3922713"/>
          <p14:tracePt t="52719" x="8239125" y="3903663"/>
          <p14:tracePt t="52727" x="8197850" y="3892550"/>
          <p14:tracePt t="52735" x="8197850" y="3903663"/>
          <p14:tracePt t="52742" x="8197850" y="3913188"/>
          <p14:tracePt t="52758" x="8188325" y="3963988"/>
          <p14:tracePt t="52766" x="8158163" y="4024313"/>
          <p14:tracePt t="52774" x="8118475" y="4105275"/>
          <p14:tracePt t="52781" x="8047038" y="4144963"/>
          <p14:tracePt t="52790" x="7966075" y="4205288"/>
          <p14:tracePt t="52798" x="7916863" y="4225925"/>
          <p14:tracePt t="52806" x="7916863" y="4235450"/>
          <p14:tracePt t="52813" x="7916863" y="4246563"/>
          <p14:tracePt t="52821" x="7905750" y="4256088"/>
          <p14:tracePt t="52828" x="7905750" y="4265613"/>
          <p14:tracePt t="52836" x="7896225" y="4276725"/>
          <p14:tracePt t="52844" x="7886700" y="4295775"/>
          <p14:tracePt t="52853" x="7875588" y="4316413"/>
          <p14:tracePt t="52860" x="7866063" y="4325938"/>
          <p14:tracePt t="52885" x="7866063" y="4346575"/>
          <p14:tracePt t="52895" x="7845425" y="4367213"/>
          <p14:tracePt t="52902" x="7835900" y="4387850"/>
          <p14:tracePt t="52911" x="7824788" y="4406900"/>
          <p14:tracePt t="52920" x="7805738" y="4418013"/>
          <p14:tracePt t="52936" x="7805738" y="4427538"/>
          <p14:tracePt t="52951" x="7794625" y="4437063"/>
          <p14:tracePt t="52960" x="7775575" y="4448175"/>
          <p14:tracePt t="52976" x="7764463" y="4457700"/>
          <p14:tracePt t="52984" x="7764463" y="4467225"/>
          <p14:tracePt t="52991" x="7754938" y="4467225"/>
          <p14:tracePt t="53007" x="7745413" y="4467225"/>
          <p14:tracePt t="53016" x="7734300" y="4478338"/>
          <p14:tracePt t="53033" x="7715250" y="4478338"/>
          <p14:tracePt t="53039" x="7715250" y="4487863"/>
          <p14:tracePt t="53047" x="7704138" y="4487863"/>
          <p14:tracePt t="53055" x="7694613" y="4487863"/>
          <p14:tracePt t="53071" x="7664450" y="4487863"/>
          <p14:tracePt t="53079" x="7634288" y="4487863"/>
          <p14:tracePt t="53087" x="7604125" y="4487863"/>
          <p14:tracePt t="53095" x="7562850" y="4487863"/>
          <p14:tracePt t="53103" x="7543800" y="4487863"/>
          <p14:tracePt t="53111" x="7513638" y="4487863"/>
          <p14:tracePt t="53119" x="7481888" y="4487863"/>
          <p14:tracePt t="53127" x="7451725" y="4487863"/>
          <p14:tracePt t="53135" x="7421563" y="4487863"/>
          <p14:tracePt t="53143" x="7412038" y="4487863"/>
          <p14:tracePt t="53151" x="7391400" y="4487863"/>
          <p14:tracePt t="53159" x="7372350" y="4478338"/>
          <p14:tracePt t="53167" x="7361238" y="4478338"/>
          <p14:tracePt t="53177" x="7351713" y="4478338"/>
          <p14:tracePt t="53225" x="7351713" y="4467225"/>
          <p14:tracePt t="53257" x="7351713" y="4457700"/>
          <p14:tracePt t="53264" x="7351713" y="4437063"/>
          <p14:tracePt t="53272" x="7351713" y="4427538"/>
          <p14:tracePt t="53280" x="7351713" y="4406900"/>
          <p14:tracePt t="53289" x="7361238" y="4397375"/>
          <p14:tracePt t="53297" x="7372350" y="4376738"/>
          <p14:tracePt t="53304" x="7391400" y="4356100"/>
          <p14:tracePt t="53313" x="7412038" y="4325938"/>
          <p14:tracePt t="53320" x="7421563" y="4316413"/>
          <p14:tracePt t="53328" x="7432675" y="4295775"/>
          <p14:tracePt t="53336" x="7451725" y="4286250"/>
          <p14:tracePt t="53344" x="7462838" y="4265613"/>
          <p14:tracePt t="53353" x="7481888" y="4256088"/>
          <p14:tracePt t="53361" x="7493000" y="4246563"/>
          <p14:tracePt t="53369" x="7502525" y="4235450"/>
          <p14:tracePt t="53376" x="7523163" y="4235450"/>
          <p14:tracePt t="53385" x="7543800" y="4225925"/>
          <p14:tracePt t="53393" x="7562850" y="4216400"/>
          <p14:tracePt t="53401" x="7573963" y="4205288"/>
          <p14:tracePt t="53409" x="7583488" y="4195763"/>
          <p14:tracePt t="53417" x="7593013" y="4184650"/>
          <p14:tracePt t="53425" x="7613650" y="4184650"/>
          <p14:tracePt t="53433" x="7634288" y="4175125"/>
          <p14:tracePt t="53443" x="7643813" y="4175125"/>
          <p14:tracePt t="53449" x="7653338" y="4175125"/>
          <p14:tracePt t="53459" x="7664450" y="4175125"/>
          <p14:tracePt t="53465" x="7683500" y="4175125"/>
          <p14:tracePt t="53475" x="7704138" y="4175125"/>
          <p14:tracePt t="53483" x="7715250" y="4175125"/>
          <p14:tracePt t="53491" x="7745413" y="4175125"/>
          <p14:tracePt t="53499" x="7775575" y="4175125"/>
          <p14:tracePt t="53507" x="7815263" y="4195763"/>
          <p14:tracePt t="53515" x="7835900" y="4205288"/>
          <p14:tracePt t="53523" x="7866063" y="4216400"/>
          <p14:tracePt t="53531" x="7875588" y="4225925"/>
          <p14:tracePt t="53539" x="7896225" y="4246563"/>
          <p14:tracePt t="53546" x="7916863" y="4256088"/>
          <p14:tracePt t="53562" x="7926388" y="4265613"/>
          <p14:tracePt t="53571" x="7926388" y="4276725"/>
          <p14:tracePt t="53579" x="7935913" y="4286250"/>
          <p14:tracePt t="53587" x="7947025" y="4286250"/>
          <p14:tracePt t="53596" x="7947025" y="4295775"/>
          <p14:tracePt t="53603" x="7947025" y="4306888"/>
          <p14:tracePt t="53613" x="7947025" y="4316413"/>
          <p14:tracePt t="53618" x="7956550" y="4325938"/>
          <p14:tracePt t="53643" x="7956550" y="4337050"/>
          <p14:tracePt t="53659" x="7956550" y="4346575"/>
          <p14:tracePt t="53674" x="7947025" y="4356100"/>
          <p14:tracePt t="53683" x="7935913" y="4356100"/>
          <p14:tracePt t="53690" x="7926388" y="4367213"/>
          <p14:tracePt t="53706" x="7905750" y="4367213"/>
          <p14:tracePt t="53714" x="7896225" y="4367213"/>
          <p14:tracePt t="53722" x="7875588" y="4367213"/>
          <p14:tracePt t="53821" x="7866063" y="4367213"/>
          <p14:tracePt t="54513" x="7854950" y="4367213"/>
          <p14:tracePt t="54536" x="7845425" y="4376738"/>
          <p14:tracePt t="54544" x="7835900" y="4376738"/>
          <p14:tracePt t="54552" x="7835900" y="4387850"/>
          <p14:tracePt t="54560" x="7824788" y="4397375"/>
          <p14:tracePt t="54568" x="7815263" y="4397375"/>
          <p14:tracePt t="54576" x="7805738" y="4406900"/>
          <p14:tracePt t="54586" x="7794625" y="4406900"/>
          <p14:tracePt t="54592" x="7794625" y="4418013"/>
          <p14:tracePt t="54602" x="7785100" y="4418013"/>
          <p14:tracePt t="54610" x="7785100" y="4427538"/>
          <p14:tracePt t="54618" x="7764463" y="4437063"/>
          <p14:tracePt t="54626" x="7764463" y="4448175"/>
          <p14:tracePt t="54635" x="7745413" y="4457700"/>
          <p14:tracePt t="54650" x="7734300" y="4457700"/>
          <p14:tracePt t="54659" x="7724775" y="4478338"/>
          <p14:tracePt t="54666" x="7704138" y="4508500"/>
          <p14:tracePt t="54674" x="7664450" y="4548188"/>
          <p14:tracePt t="54682" x="7613650" y="4598988"/>
          <p14:tracePt t="54690" x="7583488" y="4629150"/>
          <p14:tracePt t="54698" x="7553325" y="4659313"/>
          <p14:tracePt t="54706" x="7523163" y="4689475"/>
          <p14:tracePt t="54714" x="7472363" y="4730750"/>
          <p14:tracePt t="54723" x="7421563" y="4770438"/>
          <p14:tracePt t="54730" x="7372350" y="4800600"/>
          <p14:tracePt t="54739" x="7321550" y="4840288"/>
          <p14:tracePt t="54746" x="7261225" y="4881563"/>
          <p14:tracePt t="54754" x="7219950" y="4891088"/>
          <p14:tracePt t="54762" x="7159625" y="4941888"/>
          <p14:tracePt t="54770" x="7129463" y="4972050"/>
          <p14:tracePt t="54778" x="7099300" y="4992688"/>
          <p14:tracePt t="54786" x="7059613" y="5011738"/>
          <p14:tracePt t="54794" x="7038975" y="5022850"/>
          <p14:tracePt t="54802" x="6999288" y="5041900"/>
          <p14:tracePt t="54810" x="6967538" y="5053013"/>
          <p14:tracePt t="54818" x="6937375" y="5073650"/>
          <p14:tracePt t="54826" x="6907213" y="5083175"/>
          <p14:tracePt t="54834" x="6877050" y="5092700"/>
          <p14:tracePt t="54844" x="6846888" y="5103813"/>
          <p14:tracePt t="54850" x="6816725" y="5113338"/>
          <p14:tracePt t="54860" x="6777038" y="5113338"/>
          <p14:tracePt t="54866" x="6735763" y="5113338"/>
          <p14:tracePt t="54876" x="6675438" y="5122863"/>
          <p14:tracePt t="54882" x="6645275" y="5122863"/>
          <p14:tracePt t="54892" x="6584950" y="5122863"/>
          <p14:tracePt t="54900" x="6534150" y="5122863"/>
          <p14:tracePt t="54908" x="6473825" y="5122863"/>
          <p14:tracePt t="54916" x="6434138" y="5122863"/>
          <p14:tracePt t="54924" x="6353175" y="5122863"/>
          <p14:tracePt t="54932" x="6302375" y="5122863"/>
          <p14:tracePt t="54940" x="6242050" y="5122863"/>
          <p14:tracePt t="54948" x="6142038" y="5122863"/>
          <p14:tracePt t="54956" x="6070600" y="5122863"/>
          <p14:tracePt t="54964" x="5970588" y="5122863"/>
          <p14:tracePt t="54972" x="5899150" y="5122863"/>
          <p14:tracePt t="54980" x="5799138" y="5122863"/>
          <p14:tracePt t="54988" x="5707063" y="5122863"/>
          <p14:tracePt t="54996" x="5627688" y="5122863"/>
          <p14:tracePt t="55004" x="5586413" y="5122863"/>
          <p14:tracePt t="55024" x="5526088" y="5122863"/>
          <p14:tracePt t="55028" x="5516563" y="5122863"/>
          <p14:tracePt t="55036" x="5495925" y="5133975"/>
          <p14:tracePt t="55044" x="5486400" y="5133975"/>
          <p14:tracePt t="55069" x="5475288" y="5133975"/>
          <p14:tracePt t="55092" x="5465763" y="5133975"/>
          <p14:tracePt t="55116" x="5456238" y="5133975"/>
          <p14:tracePt t="55149" x="5445125" y="5133975"/>
          <p14:tracePt t="55160" x="5435600" y="5143500"/>
          <p14:tracePt t="55166" x="5414963" y="5143500"/>
          <p14:tracePt t="55176" x="5384800" y="5143500"/>
          <p14:tracePt t="55182" x="5364163" y="5143500"/>
          <p14:tracePt t="55190" x="5324475" y="5143500"/>
          <p14:tracePt t="55198" x="5294313" y="5153025"/>
          <p14:tracePt t="55206" x="5254625" y="5153025"/>
          <p14:tracePt t="55214" x="5213350" y="5173663"/>
          <p14:tracePt t="55222" x="5162550" y="5183188"/>
          <p14:tracePt t="55230" x="5122863" y="5183188"/>
          <p14:tracePt t="55238" x="5083175" y="5183188"/>
          <p14:tracePt t="55246" x="4991100" y="5194300"/>
          <p14:tracePt t="55254" x="4930775" y="5203825"/>
          <p14:tracePt t="55262" x="4870450" y="5213350"/>
          <p14:tracePt t="55270" x="4840288" y="5213350"/>
          <p14:tracePt t="55278" x="4800600" y="5213350"/>
          <p14:tracePt t="55287" x="4779963" y="5213350"/>
          <p14:tracePt t="55294" x="4759325" y="5213350"/>
          <p14:tracePt t="55318" x="4749800" y="5213350"/>
          <p14:tracePt t="55435" x="4759325" y="5213350"/>
          <p14:tracePt t="55442" x="4770438" y="5213350"/>
          <p14:tracePt t="55449" x="4779963" y="5213350"/>
          <p14:tracePt t="55457" x="4789488" y="5213350"/>
          <p14:tracePt t="55465" x="4800600" y="5213350"/>
          <p14:tracePt t="55473" x="4840288" y="5213350"/>
          <p14:tracePt t="55481" x="4860925" y="5213350"/>
          <p14:tracePt t="55489" x="4900613" y="5213350"/>
          <p14:tracePt t="55497" x="4951413" y="5213350"/>
          <p14:tracePt t="55505" x="4991100" y="5213350"/>
          <p14:tracePt t="55513" x="5021263" y="5213350"/>
          <p14:tracePt t="55520" x="5062538" y="5213350"/>
          <p14:tracePt t="55529" x="5072063" y="5213350"/>
          <p14:tracePt t="55537" x="5113338" y="5213350"/>
          <p14:tracePt t="55545" x="5122863" y="5213350"/>
          <p14:tracePt t="55554" x="5173663" y="5203825"/>
          <p14:tracePt t="55561" x="5203825" y="5203825"/>
          <p14:tracePt t="55570" x="5213350" y="5203825"/>
          <p14:tracePt t="55577" x="5233988" y="5194300"/>
          <p14:tracePt t="55587" x="5254625" y="5194300"/>
          <p14:tracePt t="55593" x="5264150" y="5183188"/>
          <p14:tracePt t="55601" x="5273675" y="5183188"/>
          <p14:tracePt t="55610" x="5284788" y="5183188"/>
          <p14:tracePt t="55617" x="5294313" y="5183188"/>
          <p14:tracePt t="55626" x="5303838" y="5183188"/>
          <p14:tracePt t="55632" x="5324475" y="5183188"/>
          <p14:tracePt t="55648" x="5345113" y="5183188"/>
          <p14:tracePt t="55656" x="5354638" y="5183188"/>
          <p14:tracePt t="55664" x="5375275" y="5183188"/>
          <p14:tracePt t="55672" x="5384800" y="5183188"/>
          <p14:tracePt t="55680" x="5395913" y="5183188"/>
          <p14:tracePt t="55688" x="5405438" y="5183188"/>
          <p14:tracePt t="55696" x="5414963" y="5183188"/>
          <p14:tracePt t="55706" x="5435600" y="5183188"/>
          <p14:tracePt t="55722" x="5445125" y="5183188"/>
          <p14:tracePt t="55728" x="5465763" y="5183188"/>
          <p14:tracePt t="55738" x="5486400" y="5183188"/>
          <p14:tracePt t="55754" x="5505450" y="5183188"/>
          <p14:tracePt t="55762" x="5516563" y="5183188"/>
          <p14:tracePt t="55770" x="5535613" y="5183188"/>
          <p14:tracePt t="55778" x="5546725" y="5183188"/>
          <p14:tracePt t="55786" x="5567363" y="5183188"/>
          <p14:tracePt t="55794" x="5586413" y="5183188"/>
          <p14:tracePt t="55802" x="5616575" y="5183188"/>
          <p14:tracePt t="55810" x="5637213" y="5183188"/>
          <p14:tracePt t="55818" x="5667375" y="5183188"/>
          <p14:tracePt t="55826" x="5688013" y="5183188"/>
          <p14:tracePt t="55834" x="5718175" y="5183188"/>
          <p14:tracePt t="55842" x="5748338" y="5183188"/>
          <p14:tracePt t="55850" x="5778500" y="5183188"/>
          <p14:tracePt t="55858" x="5808663" y="5183188"/>
          <p14:tracePt t="55867" x="5818188" y="5183188"/>
          <p14:tracePt t="55874" x="5848350" y="5183188"/>
          <p14:tracePt t="55882" x="5868988" y="5183188"/>
          <p14:tracePt t="55890" x="5899150" y="5183188"/>
          <p14:tracePt t="55898" x="5929313" y="5183188"/>
          <p14:tracePt t="55906" x="5949950" y="5183188"/>
          <p14:tracePt t="55914" x="5970588" y="5183188"/>
          <p14:tracePt t="55922" x="5980113" y="5183188"/>
          <p14:tracePt t="55930" x="5989638" y="5183188"/>
          <p14:tracePt t="55938" x="6010275" y="5183188"/>
          <p14:tracePt t="55946" x="6030913" y="5183188"/>
          <p14:tracePt t="55954" x="6040438" y="5183188"/>
          <p14:tracePt t="55962" x="6061075" y="5183188"/>
          <p14:tracePt t="55970" x="6080125" y="5183188"/>
          <p14:tracePt t="55978" x="6111875" y="5183188"/>
          <p14:tracePt t="55988" x="6130925" y="5183188"/>
          <p14:tracePt t="55994" x="6161088" y="5183188"/>
          <p14:tracePt t="56005" x="6191250" y="5183188"/>
          <p14:tracePt t="56012" x="6211888" y="5183188"/>
          <p14:tracePt t="56020" x="6221413" y="5183188"/>
          <p14:tracePt t="56028" x="6242050" y="5183188"/>
          <p14:tracePt t="56036" x="6262688" y="5183188"/>
          <p14:tracePt t="56044" x="6272213" y="5183188"/>
          <p14:tracePt t="56052" x="6283325" y="5183188"/>
          <p14:tracePt t="56060" x="6302375" y="5183188"/>
          <p14:tracePt t="56068" x="6313488" y="5183188"/>
          <p14:tracePt t="56076" x="6323013" y="5183188"/>
          <p14:tracePt t="56084" x="6343650" y="5183188"/>
          <p14:tracePt t="56092" x="6353175" y="5183188"/>
          <p14:tracePt t="56100" x="6373813" y="5183188"/>
          <p14:tracePt t="56108" x="6403975" y="5183188"/>
          <p14:tracePt t="56116" x="6423025" y="5183188"/>
          <p14:tracePt t="56124" x="6454775" y="5183188"/>
          <p14:tracePt t="56132" x="6473825" y="5183188"/>
          <p14:tracePt t="56140" x="6503988" y="5173663"/>
          <p14:tracePt t="56149" x="6534150" y="5173663"/>
          <p14:tracePt t="56156" x="6554788" y="5173663"/>
          <p14:tracePt t="56164" x="6584950" y="5173663"/>
          <p14:tracePt t="56172" x="6594475" y="5173663"/>
          <p14:tracePt t="56180" x="6615113" y="5173663"/>
          <p14:tracePt t="56188" x="6624638" y="5164138"/>
          <p14:tracePt t="56196" x="6645275" y="5164138"/>
          <p14:tracePt t="56212" x="6665913" y="5164138"/>
          <p14:tracePt t="56231" x="6686550" y="5164138"/>
          <p14:tracePt t="56246" x="6696075" y="5164138"/>
          <p14:tracePt t="56252" x="6705600" y="5153025"/>
          <p14:tracePt t="56276" x="6716713" y="5153025"/>
          <p14:tracePt t="56286" x="6726238" y="5153025"/>
          <p14:tracePt t="56310" x="6735763" y="5153025"/>
          <p14:tracePt t="56318" x="6746875" y="5153025"/>
          <p14:tracePt t="56956" x="6756400" y="5153025"/>
          <p14:tracePt t="56964" x="6765925" y="5153025"/>
          <p14:tracePt t="56972" x="6786563" y="5153025"/>
          <p14:tracePt t="56979" x="6827838" y="5153025"/>
          <p14:tracePt t="56987" x="6858000" y="5153025"/>
          <p14:tracePt t="56997" x="6937375" y="5153025"/>
          <p14:tracePt t="57003" x="7008813" y="5153025"/>
          <p14:tracePt t="57011" x="7089775" y="5153025"/>
          <p14:tracePt t="57018" x="7200900" y="5153025"/>
          <p14:tracePt t="57026" x="7310438" y="5153025"/>
          <p14:tracePt t="57034" x="7361238" y="5153025"/>
          <p14:tracePt t="57042" x="7462838" y="5153025"/>
          <p14:tracePt t="57050" x="7553325" y="5153025"/>
          <p14:tracePt t="57058" x="7653338" y="5143500"/>
          <p14:tracePt t="57066" x="7734300" y="5143500"/>
          <p14:tracePt t="57074" x="7764463" y="5143500"/>
          <p14:tracePt t="57082" x="7805738" y="5143500"/>
          <p14:tracePt t="57090" x="7845425" y="5143500"/>
          <p14:tracePt t="57098" x="7916863" y="5143500"/>
          <p14:tracePt t="57106" x="7956550" y="5143500"/>
          <p14:tracePt t="57114" x="7986713" y="5133975"/>
          <p14:tracePt t="57124" x="8026400" y="5133975"/>
          <p14:tracePt t="57132" x="8047038" y="5133975"/>
          <p14:tracePt t="57140" x="8077200" y="5133975"/>
          <p14:tracePt t="57148" x="8107363" y="5133975"/>
          <p14:tracePt t="57156" x="8128000" y="5133975"/>
          <p14:tracePt t="57164" x="8148638" y="5133975"/>
          <p14:tracePt t="57172" x="8178800" y="5133975"/>
          <p14:tracePt t="57180" x="8197850" y="5133975"/>
          <p14:tracePt t="57196" x="8208963" y="5133975"/>
          <p14:tracePt t="57204" x="8218488" y="5133975"/>
          <p14:tracePt t="57220" x="8229600" y="5133975"/>
          <p14:tracePt t="57236" x="8239125" y="5133975"/>
          <p14:tracePt t="57243" x="8248650" y="5133975"/>
          <p14:tracePt t="57252" x="8269288" y="5133975"/>
          <p14:tracePt t="57260" x="8299450" y="5133975"/>
          <p14:tracePt t="57268" x="8320088" y="5133975"/>
          <p14:tracePt t="57276" x="8359775" y="5143500"/>
          <p14:tracePt t="57284" x="8389938" y="5143500"/>
          <p14:tracePt t="57293" x="8420100" y="5143500"/>
          <p14:tracePt t="57300" x="8450263" y="5153025"/>
          <p14:tracePt t="57308" x="8491538" y="5164138"/>
          <p14:tracePt t="57316" x="8540750" y="5164138"/>
          <p14:tracePt t="57324" x="8582025" y="5173663"/>
          <p14:tracePt t="57332" x="8621713" y="5173663"/>
          <p14:tracePt t="57340" x="8662988" y="5183188"/>
          <p14:tracePt t="57348" x="8712200" y="5183188"/>
          <p14:tracePt t="57356" x="8742363" y="5194300"/>
          <p14:tracePt t="57364" x="8774113" y="5194300"/>
          <p14:tracePt t="57374" x="8804275" y="5194300"/>
          <p14:tracePt t="57380" x="8834438" y="5194300"/>
          <p14:tracePt t="57390" x="8864600" y="5194300"/>
          <p14:tracePt t="57396" x="8904288" y="5194300"/>
          <p14:tracePt t="57406" x="8945563" y="5194300"/>
          <p14:tracePt t="57414" x="9005888" y="5194300"/>
          <p14:tracePt t="57422" x="9036050" y="5194300"/>
          <p14:tracePt t="57430" x="9066213" y="5194300"/>
          <p14:tracePt t="57438" x="9096375" y="5194300"/>
          <p14:tracePt t="57454" x="9117013" y="5194300"/>
          <p14:tracePt t="57462" x="9136063" y="5194300"/>
          <p14:tracePt t="57470" x="9147175" y="5183188"/>
          <p14:tracePt t="57486" x="9156700" y="5183188"/>
          <p14:tracePt t="57494" x="9166225" y="5183188"/>
          <p14:tracePt t="57502" x="9177338" y="5183188"/>
          <p14:tracePt t="57510" x="9196388" y="5173663"/>
          <p14:tracePt t="57525" x="9207500" y="5173663"/>
          <p14:tracePt t="57534" x="9226550" y="5173663"/>
          <p14:tracePt t="57542" x="9237663" y="5164138"/>
          <p14:tracePt t="57559" x="9247188" y="5164138"/>
          <p14:tracePt t="57566" x="9256713" y="5153025"/>
          <p14:tracePt t="57575" x="9277350" y="5153025"/>
          <p14:tracePt t="57582" x="9288463" y="5143500"/>
          <p14:tracePt t="57598" x="9307513" y="5133975"/>
          <p14:tracePt t="57606" x="9328150" y="5133975"/>
          <p14:tracePt t="57614" x="9348788" y="5122863"/>
          <p14:tracePt t="57622" x="9367838" y="5113338"/>
          <p14:tracePt t="57630" x="9378950" y="5113338"/>
          <p14:tracePt t="57638" x="9388475" y="5103813"/>
          <p14:tracePt t="57646" x="9398000" y="5103813"/>
          <p14:tracePt t="57654" x="9398000" y="5092700"/>
          <p14:tracePt t="57662" x="9409113" y="5083175"/>
          <p14:tracePt t="57670" x="9418638" y="5073650"/>
          <p14:tracePt t="57686" x="9418638" y="5053013"/>
          <p14:tracePt t="57696" x="9428163" y="5032375"/>
          <p14:tracePt t="57704" x="9439275" y="5011738"/>
          <p14:tracePt t="57712" x="9448800" y="4992688"/>
          <p14:tracePt t="57720" x="9448800" y="4972050"/>
          <p14:tracePt t="57728" x="9459913" y="4941888"/>
          <p14:tracePt t="57736" x="9459913" y="4921250"/>
          <p14:tracePt t="57744" x="9469438" y="4921250"/>
          <p14:tracePt t="57752" x="9469438" y="4911725"/>
          <p14:tracePt t="57760" x="9469438" y="4902200"/>
          <p14:tracePt t="57768" x="9469438" y="4891088"/>
          <p14:tracePt t="57776" x="9469438" y="4881563"/>
          <p14:tracePt t="57801" x="9469438" y="4870450"/>
          <p14:tracePt t="57817" x="9469438" y="4860925"/>
          <p14:tracePt t="57827" x="9459913" y="4860925"/>
          <p14:tracePt t="57833" x="9448800" y="4851400"/>
          <p14:tracePt t="57843" x="9439275" y="4851400"/>
          <p14:tracePt t="57848" x="9418638" y="4840288"/>
          <p14:tracePt t="57864" x="9388475" y="4840288"/>
          <p14:tracePt t="57872" x="9367838" y="4830763"/>
          <p14:tracePt t="57880" x="9337675" y="4830763"/>
          <p14:tracePt t="57888" x="9318625" y="4830763"/>
          <p14:tracePt t="57896" x="9288463" y="4830763"/>
          <p14:tracePt t="57904" x="9267825" y="4830763"/>
          <p14:tracePt t="57912" x="9256713" y="4830763"/>
          <p14:tracePt t="57920" x="9237663" y="4830763"/>
          <p14:tracePt t="57928" x="9217025" y="4830763"/>
          <p14:tracePt t="57938" x="9196388" y="4830763"/>
          <p14:tracePt t="57954" x="9177338" y="4830763"/>
          <p14:tracePt t="57969" x="9166225" y="4830763"/>
          <p14:tracePt t="57978" x="9156700" y="4830763"/>
          <p14:tracePt t="57994" x="9147175" y="4830763"/>
          <p14:tracePt t="58018" x="9136063" y="4830763"/>
          <p14:tracePt t="58034" x="9126538" y="4830763"/>
          <p14:tracePt t="58058" x="9117013" y="4840288"/>
          <p14:tracePt t="58066" x="9117013" y="4851400"/>
          <p14:tracePt t="58082" x="9105900" y="4860925"/>
          <p14:tracePt t="58099" x="9105900" y="4870450"/>
          <p14:tracePt t="58108" x="9105900" y="4881563"/>
          <p14:tracePt t="58115" x="9105900" y="4902200"/>
          <p14:tracePt t="58124" x="9105900" y="4921250"/>
          <p14:tracePt t="58131" x="9105900" y="4932363"/>
          <p14:tracePt t="58141" x="9105900" y="4941888"/>
          <p14:tracePt t="58147" x="9105900" y="4972050"/>
          <p14:tracePt t="58155" x="9105900" y="5002213"/>
          <p14:tracePt t="58163" x="9105900" y="5022850"/>
          <p14:tracePt t="58179" x="9117013" y="5041900"/>
          <p14:tracePt t="58187" x="9126538" y="5062538"/>
          <p14:tracePt t="58195" x="9136063" y="5083175"/>
          <p14:tracePt t="58207" x="9147175" y="5103813"/>
          <p14:tracePt t="58210" x="9156700" y="5113338"/>
          <p14:tracePt t="58218" x="9166225" y="5122863"/>
          <p14:tracePt t="58234" x="9166225" y="5133975"/>
          <p14:tracePt t="58244" x="9177338" y="5133975"/>
          <p14:tracePt t="58252" x="9186863" y="5143500"/>
          <p14:tracePt t="58260" x="9196388" y="5143500"/>
          <p14:tracePt t="58267" x="9207500" y="5143500"/>
          <p14:tracePt t="58283" x="9226550" y="5143500"/>
          <p14:tracePt t="58292" x="9256713" y="5143500"/>
          <p14:tracePt t="58299" x="9288463" y="5143500"/>
          <p14:tracePt t="58308" x="9318625" y="5143500"/>
          <p14:tracePt t="58315" x="9348788" y="5143500"/>
          <p14:tracePt t="58324" x="9378950" y="5122863"/>
          <p14:tracePt t="58332" x="9398000" y="5113338"/>
          <p14:tracePt t="58340" x="9409113" y="5103813"/>
          <p14:tracePt t="58348" x="9418638" y="5092700"/>
          <p14:tracePt t="58364" x="9428163" y="5092700"/>
          <p14:tracePt t="58379" x="9428163" y="5083175"/>
          <p14:tracePt t="58725" x="9409113" y="5083175"/>
          <p14:tracePt t="58733" x="9367838" y="5073650"/>
          <p14:tracePt t="58742" x="9297988" y="5062538"/>
          <p14:tracePt t="58750" x="9207500" y="5053013"/>
          <p14:tracePt t="58758" x="9055100" y="5032375"/>
          <p14:tracePt t="58766" x="8883650" y="5022850"/>
          <p14:tracePt t="58773" x="8783638" y="5002213"/>
          <p14:tracePt t="58783" x="8621713" y="4992688"/>
          <p14:tracePt t="58790" x="8450263" y="4962525"/>
          <p14:tracePt t="58799" x="8239125" y="4932363"/>
          <p14:tracePt t="58805" x="8016875" y="4891088"/>
          <p14:tracePt t="58816" x="7794625" y="4840288"/>
          <p14:tracePt t="58824" x="7604125" y="4810125"/>
          <p14:tracePt t="58832" x="7412038" y="4760913"/>
          <p14:tracePt t="58840" x="7029450" y="4659313"/>
          <p14:tracePt t="58847" x="6615113" y="4589463"/>
          <p14:tracePt t="58856" x="6161088" y="4497388"/>
          <p14:tracePt t="58863" x="5908675" y="4457700"/>
          <p14:tracePt t="58871" x="5426075" y="4367213"/>
          <p14:tracePt t="58880" x="5233988" y="4337050"/>
          <p14:tracePt t="58888" x="5083175" y="4306888"/>
          <p14:tracePt t="58896" x="5062538" y="4306888"/>
          <p14:tracePt t="58904" x="4911725" y="4256088"/>
          <p14:tracePt t="58911" x="4810125" y="4216400"/>
          <p14:tracePt t="58919" x="4699000" y="4175125"/>
          <p14:tracePt t="58927" x="4648200" y="4144963"/>
          <p14:tracePt t="58935" x="4598988" y="4114800"/>
          <p14:tracePt t="58943" x="4548188" y="4075113"/>
          <p14:tracePt t="58951" x="4497388" y="4044950"/>
          <p14:tracePt t="58960" x="4467225" y="3994150"/>
          <p14:tracePt t="58968" x="4437063" y="3973513"/>
          <p14:tracePt t="58976" x="4386263" y="3933825"/>
          <p14:tracePt t="58985" x="4337050" y="3892550"/>
          <p14:tracePt t="58992" x="4286250" y="3862388"/>
          <p14:tracePt t="58999" x="4205288" y="3802063"/>
          <p14:tracePt t="59019" x="3983038" y="3681413"/>
          <p14:tracePt t="59023" x="3892550" y="3630613"/>
          <p14:tracePt t="59031" x="3741738" y="3530600"/>
          <p14:tracePt t="59039" x="3579813" y="3459163"/>
          <p14:tracePt t="59047" x="3429000" y="3359150"/>
          <p14:tracePt t="59056" x="3267075" y="3267075"/>
          <p14:tracePt t="59063" x="3125788" y="3206750"/>
          <p14:tracePt t="59072" x="3044825" y="3146425"/>
          <p14:tracePt t="59081" x="2924175" y="3076575"/>
          <p14:tracePt t="59090" x="2854325" y="3016250"/>
          <p14:tracePt t="59097" x="2824163" y="2984500"/>
          <p14:tracePt t="59106" x="2773363" y="2935288"/>
          <p14:tracePt t="59113" x="2701925" y="2863850"/>
          <p14:tracePt t="59122" x="2662238" y="2813050"/>
          <p14:tracePt t="59129" x="2611438" y="2763838"/>
          <p14:tracePt t="59138" x="2560638" y="2713038"/>
          <p14:tracePt t="59146" x="2520950" y="2652713"/>
          <p14:tracePt t="59153" x="2451100" y="2541588"/>
          <p14:tracePt t="59161" x="2409825" y="2490788"/>
          <p14:tracePt t="59170" x="2298700" y="2370138"/>
          <p14:tracePt t="59177" x="2228850" y="2268538"/>
          <p14:tracePt t="59185" x="2187575" y="2198688"/>
          <p14:tracePt t="59194" x="2117725" y="2117725"/>
          <p14:tracePt t="59201" x="2057400" y="2027238"/>
          <p14:tracePt t="59209" x="1955800" y="1906588"/>
          <p14:tracePt t="59217" x="1895475" y="1835150"/>
          <p14:tracePt t="59226" x="1795463" y="1714500"/>
          <p14:tracePt t="59233" x="1684338" y="1612900"/>
          <p14:tracePt t="59242" x="1582738" y="1522413"/>
          <p14:tracePt t="59250" x="1422400" y="1392238"/>
          <p14:tracePt t="59257" x="1290638" y="1281113"/>
          <p14:tracePt t="59266" x="1049338" y="1109663"/>
          <p14:tracePt t="59274" x="947738" y="1038225"/>
          <p14:tracePt t="59281" x="706438" y="887413"/>
          <p14:tracePt t="59290" x="514350" y="766763"/>
          <p14:tracePt t="59298" x="454025" y="715963"/>
          <p14:tracePt t="59306" x="292100" y="604838"/>
          <p14:tracePt t="59313" x="222250" y="554038"/>
          <p14:tracePt t="59322" x="150813" y="493713"/>
          <p14:tracePt t="59329" x="80963" y="423863"/>
          <p14:tracePt t="59337" x="39688" y="3937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5.1</a:t>
            </a:r>
            <a:r>
              <a:rPr lang="en-US" altLang="ko-KR"/>
              <a:t>.1</a:t>
            </a:r>
            <a:r>
              <a:rPr lang="ko-KR" altLang="en-US"/>
              <a:t> 컴퓨터가 보는 이미지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437938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>
                <a:latin typeface="맑은 고딕"/>
              </a:rPr>
              <a:t>그렇다면 앞서 배운 </a:t>
            </a:r>
            <a:r>
              <a:rPr lang="ko-KR" altLang="en-US" dirty="0" err="1">
                <a:latin typeface="맑은 고딕"/>
              </a:rPr>
              <a:t>토치비전의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transforms</a:t>
            </a:r>
            <a:r>
              <a:rPr lang="ko-KR" altLang="en-US" dirty="0">
                <a:latin typeface="맑은 고딕"/>
              </a:rPr>
              <a:t> 도구를 사용해서 다양하게 변형된 학습 데이터를 증강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augmentation</a:t>
            </a:r>
            <a:r>
              <a:rPr lang="ko-KR" altLang="en-US" dirty="0">
                <a:latin typeface="맑은 고딕"/>
              </a:rPr>
              <a:t>해서 생성해보면 어떨까요?</a:t>
            </a:r>
            <a:endParaRPr lang="en-US" altLang="ko-KR" dirty="0">
              <a:latin typeface="맑은 고딕"/>
            </a:endParaRPr>
          </a:p>
          <a:p>
            <a:pPr>
              <a:defRPr/>
            </a:pPr>
            <a:endParaRPr lang="ko-KR" altLang="en-US" dirty="0">
              <a:latin typeface="맑은 고딕"/>
            </a:endParaRP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Fashion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MNIST만</a:t>
            </a:r>
            <a:r>
              <a:rPr lang="ko-KR" altLang="en-US" dirty="0">
                <a:latin typeface="맑은 고딕"/>
              </a:rPr>
              <a:t> 해도 28×28, 즉 784개의 입력이 들어옵니다.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28×28 픽셀 </a:t>
            </a:r>
            <a:r>
              <a:rPr lang="ko-KR" altLang="en-US" dirty="0" err="1">
                <a:latin typeface="맑은 고딕"/>
              </a:rPr>
              <a:t>짜리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저화질</a:t>
            </a:r>
            <a:r>
              <a:rPr lang="ko-KR" altLang="en-US" dirty="0">
                <a:latin typeface="맑은 고딕"/>
              </a:rPr>
              <a:t> 이미지는 실용적이지 않으므로, 일상에서 실제로 쓰이는 고화질 이미지의 크기를 고려해보면 각 배치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batch</a:t>
            </a:r>
            <a:r>
              <a:rPr lang="ko-KR" altLang="en-US" dirty="0">
                <a:latin typeface="맑은 고딕"/>
              </a:rPr>
              <a:t>당 처리해야하는 데이터 개수는 100만 개가 훌쩍 넘습니다.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모든 경우의 수를 다 고려해 학습 데이터에 반영하는 것은 불가능합니다.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또한 신발이 가운데 배치된 이미지와 왼쪽에 배치된 이미지를 따로따로 학습하는 것은 이상적이지 않습니다.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우리가 원하는 인공지능은 하나를 배우면 다른 하나도 자연스럽게 유추하는 그런 </a:t>
            </a:r>
            <a:r>
              <a:rPr lang="ko-KR" altLang="en-US" u="sng" dirty="0">
                <a:latin typeface="맑은 고딕"/>
              </a:rPr>
              <a:t>똑똑한</a:t>
            </a:r>
            <a:r>
              <a:rPr lang="ko-KR" altLang="en-US" dirty="0">
                <a:latin typeface="맑은 고딕"/>
              </a:rPr>
              <a:t> 인공지능입니다.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D28E5F6-C3AA-471B-9456-19016FE4A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2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7" x="7342188" y="836613"/>
          <p14:tracePt t="327" x="7270750" y="787400"/>
          <p14:tracePt t="335" x="7129463" y="695325"/>
          <p14:tracePt t="343" x="6918325" y="565150"/>
          <p14:tracePt t="349" x="6705600" y="463550"/>
          <p14:tracePt t="358" x="6302375" y="292100"/>
          <p14:tracePt t="366" x="5878513" y="150813"/>
          <p14:tracePt t="373" x="5535613" y="69850"/>
          <p14:tracePt t="518" x="3883025" y="9525"/>
          <p14:tracePt t="526" x="3852863" y="30163"/>
          <p14:tracePt t="533" x="3822700" y="39688"/>
          <p14:tracePt t="541" x="3802063" y="50800"/>
          <p14:tracePt t="549" x="3771900" y="69850"/>
          <p14:tracePt t="558" x="3760788" y="80963"/>
          <p14:tracePt t="565" x="3730625" y="90488"/>
          <p14:tracePt t="574" x="3700463" y="120650"/>
          <p14:tracePt t="582" x="3651250" y="150813"/>
          <p14:tracePt t="591" x="3609975" y="171450"/>
          <p14:tracePt t="598" x="3559175" y="211138"/>
          <p14:tracePt t="607" x="3529013" y="241300"/>
          <p14:tracePt t="615" x="3489325" y="292100"/>
          <p14:tracePt t="624" x="3449638" y="342900"/>
          <p14:tracePt t="629" x="3438525" y="373063"/>
          <p14:tracePt t="639" x="3417888" y="412750"/>
          <p14:tracePt t="648" x="3398838" y="484188"/>
          <p14:tracePt t="655" x="3398838" y="514350"/>
          <p14:tracePt t="664" x="3368675" y="554038"/>
          <p14:tracePt t="671" x="3357563" y="604838"/>
          <p14:tracePt t="679" x="3338513" y="635000"/>
          <p14:tracePt t="687" x="3327400" y="665163"/>
          <p14:tracePt t="695" x="3317875" y="695325"/>
          <p14:tracePt t="703" x="3297238" y="725488"/>
          <p14:tracePt t="711" x="3287713" y="746125"/>
          <p14:tracePt t="719" x="3278188" y="766763"/>
          <p14:tracePt t="727" x="3267075" y="787400"/>
          <p14:tracePt t="735" x="3257550" y="817563"/>
          <p14:tracePt t="743" x="3246438" y="836613"/>
          <p14:tracePt t="751" x="3227388" y="866775"/>
          <p14:tracePt t="759" x="3206750" y="896938"/>
          <p14:tracePt t="767" x="3197225" y="917575"/>
          <p14:tracePt t="775" x="3186113" y="938213"/>
          <p14:tracePt t="783" x="3176588" y="958850"/>
          <p14:tracePt t="791" x="3167063" y="968375"/>
          <p14:tracePt t="807" x="3167063" y="977900"/>
          <p14:tracePt t="816" x="3155950" y="977900"/>
          <p14:tracePt t="824" x="3155950" y="989013"/>
          <p14:tracePt t="831" x="3155950" y="998538"/>
          <p14:tracePt t="839" x="3146425" y="998538"/>
          <p14:tracePt t="856" x="3146425" y="1008063"/>
          <p14:tracePt t="889" x="3146425" y="1019175"/>
          <p14:tracePt t="899" x="3146425" y="1038225"/>
          <p14:tracePt t="904" x="3155950" y="1049338"/>
          <p14:tracePt t="916" x="3176588" y="1068388"/>
          <p14:tracePt t="921" x="3206750" y="1079500"/>
          <p14:tracePt t="932" x="3246438" y="1098550"/>
          <p14:tracePt t="939" x="3257550" y="1098550"/>
          <p14:tracePt t="971" x="3267075" y="1098550"/>
          <p14:tracePt t="1026" x="3278188" y="1098550"/>
          <p14:tracePt t="1050" x="3287713" y="1098550"/>
          <p14:tracePt t="1066" x="3297238" y="1098550"/>
          <p14:tracePt t="1230" x="3297238" y="1109663"/>
          <p14:tracePt t="1325" x="3308350" y="1109663"/>
          <p14:tracePt t="1334" x="3327400" y="1109663"/>
          <p14:tracePt t="1342" x="3357563" y="1109663"/>
          <p14:tracePt t="1351" x="3387725" y="1109663"/>
          <p14:tracePt t="1357" x="3417888" y="1109663"/>
          <p14:tracePt t="1364" x="3459163" y="1109663"/>
          <p14:tracePt t="1371" x="3519488" y="1109663"/>
          <p14:tracePt t="1379" x="3559175" y="1109663"/>
          <p14:tracePt t="1387" x="3600450" y="1109663"/>
          <p14:tracePt t="1395" x="3681413" y="1149350"/>
          <p14:tracePt t="1403" x="3730625" y="1179513"/>
          <p14:tracePt t="1411" x="3781425" y="1209675"/>
          <p14:tracePt t="1419" x="3811588" y="1230313"/>
          <p14:tracePt t="1428" x="3841750" y="1270000"/>
          <p14:tracePt t="1435" x="3862388" y="1290638"/>
          <p14:tracePt t="1444" x="3871913" y="1311275"/>
          <p14:tracePt t="1451" x="3892550" y="1331913"/>
          <p14:tracePt t="1460" x="3913188" y="1362075"/>
          <p14:tracePt t="1467" x="3922713" y="1392238"/>
          <p14:tracePt t="1475" x="3943350" y="1411288"/>
          <p14:tracePt t="1484" x="3952875" y="1452563"/>
          <p14:tracePt t="1491" x="3983038" y="1482725"/>
          <p14:tracePt t="1499" x="3994150" y="1512888"/>
          <p14:tracePt t="1507" x="4003675" y="1543050"/>
          <p14:tracePt t="1515" x="4013200" y="1563688"/>
          <p14:tracePt t="1523" x="4013200" y="1582738"/>
          <p14:tracePt t="1533" x="4013200" y="1593850"/>
          <p14:tracePt t="1539" x="4013200" y="1603375"/>
          <p14:tracePt t="1590" x="4013200" y="1612900"/>
          <p14:tracePt t="1621" x="4003675" y="1612900"/>
          <p14:tracePt t="1638" x="3994150" y="1612900"/>
          <p14:tracePt t="1645" x="3983038" y="1612900"/>
          <p14:tracePt t="1653" x="3962400" y="1612900"/>
          <p14:tracePt t="1661" x="3932238" y="1612900"/>
          <p14:tracePt t="1669" x="3902075" y="1612900"/>
          <p14:tracePt t="1677" x="3871913" y="1612900"/>
          <p14:tracePt t="1685" x="3852863" y="1612900"/>
          <p14:tracePt t="1693" x="3822700" y="1612900"/>
          <p14:tracePt t="1702" x="3790950" y="1612900"/>
          <p14:tracePt t="1709" x="3771900" y="1612900"/>
          <p14:tracePt t="1717" x="3760788" y="1612900"/>
          <p14:tracePt t="1733" x="3751263" y="1612900"/>
          <p14:tracePt t="1742" x="3751263" y="1624013"/>
          <p14:tracePt t="1774" x="3751263" y="1633538"/>
          <p14:tracePt t="1781" x="3741738" y="1633538"/>
          <p14:tracePt t="1797" x="3741738" y="1644650"/>
          <p14:tracePt t="1904" x="3751263" y="1644650"/>
          <p14:tracePt t="1919" x="3771900" y="1644650"/>
          <p14:tracePt t="1927" x="3781425" y="1644650"/>
          <p14:tracePt t="1935" x="3790950" y="1644650"/>
          <p14:tracePt t="1943" x="3802063" y="1644650"/>
          <p14:tracePt t="1959" x="3811588" y="1644650"/>
          <p14:tracePt t="1976" x="3822700" y="1644650"/>
          <p14:tracePt t="1991" x="3832225" y="1644650"/>
          <p14:tracePt t="2015" x="3841750" y="1644650"/>
          <p14:tracePt t="2369" x="3862388" y="1644650"/>
          <p14:tracePt t="2377" x="3913188" y="1654175"/>
          <p14:tracePt t="2385" x="4003675" y="1654175"/>
          <p14:tracePt t="2393" x="4084638" y="1663700"/>
          <p14:tracePt t="2401" x="4175125" y="1684338"/>
          <p14:tracePt t="2409" x="4244975" y="1693863"/>
          <p14:tracePt t="2417" x="4406900" y="1704975"/>
          <p14:tracePt t="2425" x="4548188" y="1724025"/>
          <p14:tracePt t="2433" x="4659313" y="1735138"/>
          <p14:tracePt t="2442" x="4770438" y="1735138"/>
          <p14:tracePt t="2451" x="4870450" y="1735138"/>
          <p14:tracePt t="2457" x="4941888" y="1735138"/>
          <p14:tracePt t="2467" x="5113338" y="1735138"/>
          <p14:tracePt t="2473" x="5192713" y="1735138"/>
          <p14:tracePt t="2483" x="5264150" y="1735138"/>
          <p14:tracePt t="2489" x="5324475" y="1735138"/>
          <p14:tracePt t="2499" x="5345113" y="1735138"/>
          <p14:tracePt t="2507" x="5364163" y="1735138"/>
          <p14:tracePt t="2773" x="5364163" y="1724025"/>
          <p14:tracePt t="2781" x="5375275" y="1724025"/>
          <p14:tracePt t="2797" x="5384800" y="1714500"/>
          <p14:tracePt t="2805" x="5395913" y="1693863"/>
          <p14:tracePt t="2813" x="5414963" y="1674813"/>
          <p14:tracePt t="2821" x="5435600" y="1654175"/>
          <p14:tracePt t="2829" x="5465763" y="1633538"/>
          <p14:tracePt t="2837" x="5486400" y="1612900"/>
          <p14:tracePt t="2845" x="5505450" y="1593850"/>
          <p14:tracePt t="2853" x="5526088" y="1582738"/>
          <p14:tracePt t="2861" x="5546725" y="1563688"/>
          <p14:tracePt t="2870" x="5556250" y="1563688"/>
          <p14:tracePt t="2877" x="5556250" y="1552575"/>
          <p14:tracePt t="2893" x="5567363" y="1552575"/>
          <p14:tracePt t="2901" x="5567363" y="1543050"/>
          <p14:tracePt t="2925" x="5576888" y="1533525"/>
          <p14:tracePt t="2957" x="5576888" y="1522413"/>
          <p14:tracePt t="3457" x="5586413" y="1522413"/>
          <p14:tracePt t="3571" x="5597525" y="1522413"/>
          <p14:tracePt t="5099" x="5607050" y="1522413"/>
          <p14:tracePt t="5107" x="5616575" y="1522413"/>
          <p14:tracePt t="5115" x="5627688" y="1522413"/>
          <p14:tracePt t="5123" x="5637213" y="1522413"/>
          <p14:tracePt t="5131" x="5657850" y="1522413"/>
          <p14:tracePt t="5138" x="5688013" y="1522413"/>
          <p14:tracePt t="5147" x="5737225" y="1522413"/>
          <p14:tracePt t="5155" x="5778500" y="1522413"/>
          <p14:tracePt t="5163" x="5829300" y="1522413"/>
          <p14:tracePt t="5171" x="5878513" y="1522413"/>
          <p14:tracePt t="5179" x="5919788" y="1522413"/>
          <p14:tracePt t="5187" x="5959475" y="1522413"/>
          <p14:tracePt t="5195" x="6000750" y="1522413"/>
          <p14:tracePt t="5202" x="6040438" y="1522413"/>
          <p14:tracePt t="5211" x="6070600" y="1522413"/>
          <p14:tracePt t="5219" x="6130925" y="1522413"/>
          <p14:tracePt t="5227" x="6191250" y="1522413"/>
          <p14:tracePt t="5236" x="6232525" y="1522413"/>
          <p14:tracePt t="5243" x="6292850" y="1522413"/>
          <p14:tracePt t="5253" x="6343650" y="1522413"/>
          <p14:tracePt t="5259" x="6392863" y="1533525"/>
          <p14:tracePt t="5269" x="6423025" y="1533525"/>
          <p14:tracePt t="5277" x="6473825" y="1552575"/>
          <p14:tracePt t="5285" x="6575425" y="1563688"/>
          <p14:tracePt t="5293" x="6635750" y="1563688"/>
          <p14:tracePt t="5301" x="6716713" y="1573213"/>
          <p14:tracePt t="5309" x="6796088" y="1593850"/>
          <p14:tracePt t="5317" x="6888163" y="1603375"/>
          <p14:tracePt t="5324" x="6948488" y="1603375"/>
          <p14:tracePt t="5333" x="7008813" y="1612900"/>
          <p14:tracePt t="5341" x="7089775" y="1624013"/>
          <p14:tracePt t="5349" x="7150100" y="1624013"/>
          <p14:tracePt t="5357" x="7189788" y="1644650"/>
          <p14:tracePt t="5365" x="7250113" y="1654175"/>
          <p14:tracePt t="5374" x="7291388" y="1654175"/>
          <p14:tracePt t="5381" x="7351713" y="1654175"/>
          <p14:tracePt t="5389" x="7381875" y="1654175"/>
          <p14:tracePt t="5397" x="7421563" y="1654175"/>
          <p14:tracePt t="5405" x="7462838" y="1654175"/>
          <p14:tracePt t="5413" x="7502525" y="1654175"/>
          <p14:tracePt t="5421" x="7562850" y="1654175"/>
          <p14:tracePt t="5429" x="7593013" y="1654175"/>
          <p14:tracePt t="5437" x="7634288" y="1654175"/>
          <p14:tracePt t="5445" x="7664450" y="1654175"/>
          <p14:tracePt t="5453" x="7673975" y="1644650"/>
          <p14:tracePt t="5461" x="7704138" y="1644650"/>
          <p14:tracePt t="5468" x="7745413" y="1633538"/>
          <p14:tracePt t="5477" x="7775575" y="1624013"/>
          <p14:tracePt t="5485" x="7805738" y="1612900"/>
          <p14:tracePt t="5493" x="7845425" y="1612900"/>
          <p14:tracePt t="5501" x="7905750" y="1603375"/>
          <p14:tracePt t="5509" x="7947025" y="1593850"/>
          <p14:tracePt t="5517" x="7977188" y="1582738"/>
          <p14:tracePt t="5525" x="7996238" y="1582738"/>
          <p14:tracePt t="5533" x="8026400" y="1563688"/>
          <p14:tracePt t="5540" x="8047038" y="1563688"/>
          <p14:tracePt t="5549" x="8077200" y="1552575"/>
          <p14:tracePt t="5556" x="8097838" y="1552575"/>
          <p14:tracePt t="5567" x="8128000" y="1552575"/>
          <p14:tracePt t="5574" x="8158163" y="1552575"/>
          <p14:tracePt t="5583" x="8178800" y="1552575"/>
          <p14:tracePt t="5591" x="8208963" y="1552575"/>
          <p14:tracePt t="5599" x="8239125" y="1552575"/>
          <p14:tracePt t="5607" x="8269288" y="1552575"/>
          <p14:tracePt t="5615" x="8308975" y="1552575"/>
          <p14:tracePt t="5623" x="8380413" y="1552575"/>
          <p14:tracePt t="5631" x="8440738" y="1552575"/>
          <p14:tracePt t="5639" x="8480425" y="1552575"/>
          <p14:tracePt t="5647" x="8521700" y="1552575"/>
          <p14:tracePt t="5656" x="8582025" y="1552575"/>
          <p14:tracePt t="5663" x="8621713" y="1552575"/>
          <p14:tracePt t="5671" x="8651875" y="1552575"/>
          <p14:tracePt t="5679" x="8693150" y="1552575"/>
          <p14:tracePt t="5687" x="8763000" y="1552575"/>
          <p14:tracePt t="5695" x="8793163" y="1552575"/>
          <p14:tracePt t="5703" x="8834438" y="1552575"/>
          <p14:tracePt t="5711" x="8853488" y="1552575"/>
          <p14:tracePt t="5718" x="8883650" y="1552575"/>
          <p14:tracePt t="5727" x="8904288" y="1552575"/>
          <p14:tracePt t="5734" x="8934450" y="1552575"/>
          <p14:tracePt t="5743" x="8955088" y="1552575"/>
          <p14:tracePt t="5751" x="8975725" y="1552575"/>
          <p14:tracePt t="5759" x="8985250" y="1552575"/>
          <p14:tracePt t="5767" x="9005888" y="1552575"/>
          <p14:tracePt t="5775" x="9036050" y="1552575"/>
          <p14:tracePt t="5783" x="9055100" y="1552575"/>
          <p14:tracePt t="5791" x="9085263" y="1552575"/>
          <p14:tracePt t="5798" x="9105900" y="1552575"/>
          <p14:tracePt t="5807" x="9117013" y="1552575"/>
          <p14:tracePt t="5815" x="9136063" y="1552575"/>
          <p14:tracePt t="5822" x="9156700" y="1552575"/>
          <p14:tracePt t="5831" x="9177338" y="1552575"/>
          <p14:tracePt t="5838" x="9196388" y="1552575"/>
          <p14:tracePt t="5847" x="9207500" y="1552575"/>
          <p14:tracePt t="5863" x="9217025" y="1552575"/>
          <p14:tracePt t="5881" x="9226550" y="1552575"/>
          <p14:tracePt t="5897" x="9237663" y="1552575"/>
          <p14:tracePt t="5905" x="9247188" y="1552575"/>
          <p14:tracePt t="5913" x="9256713" y="1552575"/>
          <p14:tracePt t="5921" x="9277350" y="1552575"/>
          <p14:tracePt t="5929" x="9297988" y="1552575"/>
          <p14:tracePt t="5938" x="9307513" y="1552575"/>
          <p14:tracePt t="5956" x="9328150" y="1552575"/>
          <p14:tracePt t="5961" x="9348788" y="1543050"/>
          <p14:tracePt t="5968" x="9358313" y="1543050"/>
          <p14:tracePt t="5977" x="9367838" y="1543050"/>
          <p14:tracePt t="5993" x="9378950" y="1543050"/>
          <p14:tracePt t="6001" x="9388475" y="1533525"/>
          <p14:tracePt t="6009" x="9398000" y="1533525"/>
          <p14:tracePt t="6017" x="9418638" y="1533525"/>
          <p14:tracePt t="6033" x="9428163" y="1522413"/>
          <p14:tracePt t="6041" x="9448800" y="1522413"/>
          <p14:tracePt t="6048" x="9459913" y="1522413"/>
          <p14:tracePt t="6057" x="9469438" y="1522413"/>
          <p14:tracePt t="6064" x="9478963" y="1522413"/>
          <p14:tracePt t="6072" x="9499600" y="1512888"/>
          <p14:tracePt t="6081" x="9509125" y="1512888"/>
          <p14:tracePt t="6105" x="9520238" y="1512888"/>
          <p14:tracePt t="6113" x="9539288" y="1512888"/>
          <p14:tracePt t="6120" x="9550400" y="1512888"/>
          <p14:tracePt t="6129" x="9559925" y="1512888"/>
          <p14:tracePt t="6137" x="9569450" y="1512888"/>
          <p14:tracePt t="6145" x="9580563" y="1503363"/>
          <p14:tracePt t="6153" x="9599613" y="1503363"/>
          <p14:tracePt t="6160" x="9620250" y="1503363"/>
          <p14:tracePt t="6176" x="9640888" y="1503363"/>
          <p14:tracePt t="6187" x="9661525" y="1503363"/>
          <p14:tracePt t="6194" x="9680575" y="1492250"/>
          <p14:tracePt t="6203" x="9691688" y="1492250"/>
          <p14:tracePt t="6220" x="9701213" y="1492250"/>
          <p14:tracePt t="6235" x="9710738" y="1492250"/>
          <p14:tracePt t="6242" x="9721850" y="1492250"/>
          <p14:tracePt t="6259" x="9731375" y="1492250"/>
          <p14:tracePt t="6299" x="9740900" y="1492250"/>
          <p14:tracePt t="6306" x="9752013" y="1492250"/>
          <p14:tracePt t="6323" x="9761538" y="1492250"/>
          <p14:tracePt t="6331" x="9771063" y="1482725"/>
          <p14:tracePt t="6347" x="9791700" y="1482725"/>
          <p14:tracePt t="6354" x="9801225" y="1482725"/>
          <p14:tracePt t="6362" x="9812338" y="1482725"/>
          <p14:tracePt t="6371" x="9812338" y="1473200"/>
          <p14:tracePt t="6379" x="9821863" y="1473200"/>
          <p14:tracePt t="6386" x="9832975" y="1473200"/>
          <p14:tracePt t="6395" x="9842500" y="1473200"/>
          <p14:tracePt t="6402" x="9852025" y="1473200"/>
          <p14:tracePt t="6411" x="9863138" y="1473200"/>
          <p14:tracePt t="6427" x="9872663" y="1473200"/>
          <p14:tracePt t="6436" x="9882188" y="1473200"/>
          <p14:tracePt t="6443" x="9893300" y="1473200"/>
          <p14:tracePt t="6459" x="9902825" y="1473200"/>
          <p14:tracePt t="6466" x="9912350" y="1462088"/>
          <p14:tracePt t="6485" x="9923463" y="1462088"/>
          <p14:tracePt t="6491" x="9932988" y="1462088"/>
          <p14:tracePt t="6517" x="9942513" y="1462088"/>
          <p14:tracePt t="6524" x="9953625" y="1462088"/>
          <p14:tracePt t="6541" x="9963150" y="1462088"/>
          <p14:tracePt t="6548" x="9972675" y="1462088"/>
          <p14:tracePt t="6565" x="9993313" y="1452563"/>
          <p14:tracePt t="6573" x="10013950" y="1452563"/>
          <p14:tracePt t="6581" x="10034588" y="1452563"/>
          <p14:tracePt t="6588" x="10064750" y="1452563"/>
          <p14:tracePt t="6596" x="10083800" y="1452563"/>
          <p14:tracePt t="6605" x="10094913" y="1452563"/>
          <p14:tracePt t="6612" x="10113963" y="1452563"/>
          <p14:tracePt t="6621" x="10134600" y="1452563"/>
          <p14:tracePt t="6629" x="10155238" y="1452563"/>
          <p14:tracePt t="6637" x="10175875" y="1452563"/>
          <p14:tracePt t="6644" x="10206038" y="1452563"/>
          <p14:tracePt t="6652" x="10236200" y="1452563"/>
          <p14:tracePt t="6661" x="10266363" y="1452563"/>
          <p14:tracePt t="6668" x="10296525" y="1452563"/>
          <p14:tracePt t="6676" x="10326688" y="1452563"/>
          <p14:tracePt t="6684" x="10366375" y="1462088"/>
          <p14:tracePt t="6692" x="10396538" y="1462088"/>
          <p14:tracePt t="6701" x="10426700" y="1462088"/>
          <p14:tracePt t="6708" x="10467975" y="1462088"/>
          <p14:tracePt t="6717" x="10487025" y="1462088"/>
          <p14:tracePt t="6724" x="10518775" y="1462088"/>
          <p14:tracePt t="6734" x="10548938" y="1462088"/>
          <p14:tracePt t="6741" x="10567988" y="1462088"/>
          <p14:tracePt t="6748" x="10579100" y="1462088"/>
          <p14:tracePt t="6757" x="10598150" y="1462088"/>
          <p14:tracePt t="6764" x="10628313" y="1462088"/>
          <p14:tracePt t="6772" x="10648950" y="1462088"/>
          <p14:tracePt t="6780" x="10669588" y="1462088"/>
          <p14:tracePt t="6790" x="10688638" y="1462088"/>
          <p14:tracePt t="6797" x="10699750" y="1462088"/>
          <p14:tracePt t="6806" x="10709275" y="1462088"/>
          <p14:tracePt t="6813" x="10729913" y="1462088"/>
          <p14:tracePt t="6823" x="10739438" y="1462088"/>
          <p14:tracePt t="6831" x="10750550" y="1462088"/>
          <p14:tracePt t="6846" x="10760075" y="1462088"/>
          <p14:tracePt t="6854" x="10769600" y="1462088"/>
          <p14:tracePt t="6871" x="10780713" y="1462088"/>
          <p14:tracePt t="6878" x="10790238" y="1462088"/>
          <p14:tracePt t="6886" x="10790238" y="1452563"/>
          <p14:tracePt t="6910" x="10799763" y="1452563"/>
          <p14:tracePt t="6934" x="10810875" y="1452563"/>
          <p14:tracePt t="6983" x="10820400" y="1452563"/>
          <p14:tracePt t="7007" x="10829925" y="1452563"/>
          <p14:tracePt t="7038" x="10841038" y="1452563"/>
          <p14:tracePt t="7086" x="10850563" y="1452563"/>
          <p14:tracePt t="7121" x="10860088" y="1452563"/>
          <p14:tracePt t="7565" x="10860088" y="1441450"/>
          <p14:tracePt t="7661" x="10860088" y="1431925"/>
          <p14:tracePt t="7677" x="10850563" y="1431925"/>
          <p14:tracePt t="7699" x="10841038" y="1431925"/>
          <p14:tracePt t="7791" x="10841038" y="1422400"/>
          <p14:tracePt t="8143" x="10820400" y="1422400"/>
          <p14:tracePt t="8152" x="10769600" y="1431925"/>
          <p14:tracePt t="8160" x="10720388" y="1431925"/>
          <p14:tracePt t="8168" x="10618788" y="1441450"/>
          <p14:tracePt t="8175" x="10558463" y="1452563"/>
          <p14:tracePt t="8182" x="10387013" y="1473200"/>
          <p14:tracePt t="8190" x="10275888" y="1482725"/>
          <p14:tracePt t="8198" x="10125075" y="1482725"/>
          <p14:tracePt t="8206" x="9993313" y="1482725"/>
          <p14:tracePt t="8214" x="9680575" y="1482725"/>
          <p14:tracePt t="8222" x="9469438" y="1503363"/>
          <p14:tracePt t="8230" x="9267825" y="1503363"/>
          <p14:tracePt t="8238" x="9075738" y="1512888"/>
          <p14:tracePt t="8246" x="8874125" y="1533525"/>
          <p14:tracePt t="8254" x="8501063" y="1533525"/>
          <p14:tracePt t="8262" x="8259763" y="1552575"/>
          <p14:tracePt t="8270" x="8067675" y="1552575"/>
          <p14:tracePt t="8279" x="7785100" y="1563688"/>
          <p14:tracePt t="8286" x="7593013" y="1563688"/>
          <p14:tracePt t="8294" x="7502525" y="1563688"/>
          <p14:tracePt t="8302" x="7381875" y="1582738"/>
          <p14:tracePt t="8310" x="7342188" y="1582738"/>
          <p14:tracePt t="8318" x="7310438" y="1593850"/>
          <p14:tracePt t="8326" x="7291388" y="1593850"/>
          <p14:tracePt t="8336" x="7280275" y="1593850"/>
          <p14:tracePt t="8342" x="7261225" y="1593850"/>
          <p14:tracePt t="8352" x="7231063" y="1593850"/>
          <p14:tracePt t="8359" x="7180263" y="1603375"/>
          <p14:tracePt t="8368" x="7138988" y="1603375"/>
          <p14:tracePt t="8376" x="7069138" y="1612900"/>
          <p14:tracePt t="8384" x="7008813" y="1612900"/>
          <p14:tracePt t="8392" x="6858000" y="1633538"/>
          <p14:tracePt t="8400" x="6746875" y="1633538"/>
          <p14:tracePt t="8409" x="6686550" y="1633538"/>
          <p14:tracePt t="8416" x="6575425" y="1633538"/>
          <p14:tracePt t="8426" x="6403975" y="1633538"/>
          <p14:tracePt t="8432" x="6272213" y="1633538"/>
          <p14:tracePt t="8440" x="6161088" y="1633538"/>
          <p14:tracePt t="8448" x="6070600" y="1633538"/>
          <p14:tracePt t="8456" x="5989638" y="1633538"/>
          <p14:tracePt t="8464" x="5908675" y="1633538"/>
          <p14:tracePt t="8472" x="5838825" y="1644650"/>
          <p14:tracePt t="8480" x="5788025" y="1644650"/>
          <p14:tracePt t="8488" x="5757863" y="1654175"/>
          <p14:tracePt t="8496" x="5707063" y="1654175"/>
          <p14:tracePt t="8504" x="5657850" y="1663700"/>
          <p14:tracePt t="8512" x="5597525" y="1693863"/>
          <p14:tracePt t="8520" x="5556250" y="1693863"/>
          <p14:tracePt t="8528" x="5495925" y="1714500"/>
          <p14:tracePt t="8536" x="5414963" y="1724025"/>
          <p14:tracePt t="8544" x="5375275" y="1735138"/>
          <p14:tracePt t="8552" x="5314950" y="1754188"/>
          <p14:tracePt t="8560" x="5233988" y="1774825"/>
          <p14:tracePt t="8568" x="5203825" y="1774825"/>
          <p14:tracePt t="8576" x="5153025" y="1784350"/>
          <p14:tracePt t="8584" x="5092700" y="1804988"/>
          <p14:tracePt t="8592" x="5032375" y="1816100"/>
          <p14:tracePt t="8600" x="4951413" y="1846263"/>
          <p14:tracePt t="8608" x="4891088" y="1846263"/>
          <p14:tracePt t="8616" x="4810125" y="1865313"/>
          <p14:tracePt t="8624" x="4729163" y="1885950"/>
          <p14:tracePt t="8632" x="4689475" y="1895475"/>
          <p14:tracePt t="8641" x="4659313" y="1895475"/>
          <p14:tracePt t="8648" x="4638675" y="1906588"/>
          <p14:tracePt t="8780" x="4648200" y="1906588"/>
          <p14:tracePt t="8804" x="4659313" y="1906588"/>
          <p14:tracePt t="8829" x="4668838" y="1906588"/>
          <p14:tracePt t="8836" x="4678363" y="1906588"/>
          <p14:tracePt t="8853" x="4689475" y="1906588"/>
          <p14:tracePt t="8862" x="4710113" y="1906588"/>
          <p14:tracePt t="8874" x="4719638" y="1906588"/>
          <p14:tracePt t="8882" x="4729163" y="1906588"/>
          <p14:tracePt t="8898" x="4740275" y="1906588"/>
          <p14:tracePt t="8922" x="4749800" y="1906588"/>
          <p14:tracePt t="9537" x="4759325" y="1906588"/>
          <p14:tracePt t="9551" x="4770438" y="1906588"/>
          <p14:tracePt t="9559" x="4779963" y="1906588"/>
          <p14:tracePt t="9567" x="4800600" y="1906588"/>
          <p14:tracePt t="9575" x="4830763" y="1906588"/>
          <p14:tracePt t="9583" x="4870450" y="1895475"/>
          <p14:tracePt t="9590" x="4900613" y="1895475"/>
          <p14:tracePt t="9600" x="4960938" y="1876425"/>
          <p14:tracePt t="9608" x="5002213" y="1865313"/>
          <p14:tracePt t="9616" x="5041900" y="1865313"/>
          <p14:tracePt t="9624" x="5072063" y="1855788"/>
          <p14:tracePt t="9632" x="5113338" y="1855788"/>
          <p14:tracePt t="9640" x="5143500" y="1846263"/>
          <p14:tracePt t="9648" x="5192713" y="1846263"/>
          <p14:tracePt t="9656" x="5264150" y="1835150"/>
          <p14:tracePt t="9664" x="5303838" y="1835150"/>
          <p14:tracePt t="9672" x="5345113" y="1835150"/>
          <p14:tracePt t="9680" x="5364163" y="1835150"/>
          <p14:tracePt t="9688" x="5375275" y="1835150"/>
          <p14:tracePt t="9696" x="5384800" y="1835150"/>
          <p14:tracePt t="9704" x="5395913" y="1835150"/>
          <p14:tracePt t="9712" x="5426075" y="1835150"/>
          <p14:tracePt t="9720" x="5465763" y="1835150"/>
          <p14:tracePt t="9728" x="5516563" y="1846263"/>
          <p14:tracePt t="9736" x="5616575" y="1906588"/>
          <p14:tracePt t="9745" x="5718175" y="1966913"/>
          <p14:tracePt t="9754" x="5788025" y="2006600"/>
          <p14:tracePt t="9761" x="5949950" y="2117725"/>
          <p14:tracePt t="9770" x="6111875" y="2249488"/>
          <p14:tracePt t="9777" x="6251575" y="2360613"/>
          <p14:tracePt t="9787" x="6332538" y="2430463"/>
          <p14:tracePt t="9793" x="6473825" y="2541588"/>
          <p14:tracePt t="9800" x="6564313" y="2682875"/>
          <p14:tracePt t="9808" x="6624638" y="2794000"/>
          <p14:tracePt t="9816" x="6656388" y="2954338"/>
          <p14:tracePt t="10090" x="6605588" y="2965450"/>
          <p14:tracePt t="10098" x="6503988" y="2974975"/>
          <p14:tracePt t="10106" x="6473825" y="2984500"/>
          <p14:tracePt t="10114" x="6454775" y="2995613"/>
          <p14:tracePt t="10122" x="6443663" y="2995613"/>
          <p14:tracePt t="10130" x="6434138" y="3005138"/>
          <p14:tracePt t="10138" x="6403975" y="3005138"/>
          <p14:tracePt t="10146" x="6343650" y="3016250"/>
          <p14:tracePt t="10154" x="6262688" y="3016250"/>
          <p14:tracePt t="10162" x="6191250" y="3016250"/>
          <p14:tracePt t="10170" x="6130925" y="3016250"/>
          <p14:tracePt t="10178" x="6030913" y="3016250"/>
          <p14:tracePt t="10186" x="5959475" y="3016250"/>
          <p14:tracePt t="10194" x="5859463" y="3016250"/>
          <p14:tracePt t="10204" x="5768975" y="3016250"/>
          <p14:tracePt t="10210" x="5707063" y="3005138"/>
          <p14:tracePt t="10220" x="5627688" y="2984500"/>
          <p14:tracePt t="10226" x="5526088" y="2965450"/>
          <p14:tracePt t="10236" x="5426075" y="2944813"/>
          <p14:tracePt t="10244" x="5314950" y="2935288"/>
          <p14:tracePt t="10252" x="5213350" y="2914650"/>
          <p14:tracePt t="10260" x="5162550" y="2914650"/>
          <p14:tracePt t="10268" x="5041900" y="2905125"/>
          <p14:tracePt t="10276" x="4930775" y="2894013"/>
          <p14:tracePt t="10284" x="4870450" y="2894013"/>
          <p14:tracePt t="10292" x="4789488" y="2894013"/>
          <p14:tracePt t="10300" x="4678363" y="2894013"/>
          <p14:tracePt t="10308" x="4638675" y="2894013"/>
          <p14:tracePt t="10316" x="4598988" y="2894013"/>
          <p14:tracePt t="10324" x="4568825" y="2894013"/>
          <p14:tracePt t="10333" x="4527550" y="2894013"/>
          <p14:tracePt t="10340" x="4487863" y="2884488"/>
          <p14:tracePt t="10349" x="4476750" y="2884488"/>
          <p14:tracePt t="10356" x="4427538" y="2884488"/>
          <p14:tracePt t="10364" x="4397375" y="2884488"/>
          <p14:tracePt t="10372" x="4346575" y="2884488"/>
          <p14:tracePt t="10380" x="4305300" y="2884488"/>
          <p14:tracePt t="10388" x="4244975" y="2884488"/>
          <p14:tracePt t="10396" x="4214813" y="2884488"/>
          <p14:tracePt t="10404" x="4165600" y="2884488"/>
          <p14:tracePt t="10412" x="4133850" y="2884488"/>
          <p14:tracePt t="10420" x="4103688" y="2884488"/>
          <p14:tracePt t="10428" x="4054475" y="2884488"/>
          <p14:tracePt t="10436" x="4013200" y="2884488"/>
          <p14:tracePt t="10444" x="3983038" y="2884488"/>
          <p14:tracePt t="10452" x="3943350" y="2884488"/>
          <p14:tracePt t="10460" x="3902075" y="2884488"/>
          <p14:tracePt t="10468" x="3841750" y="2884488"/>
          <p14:tracePt t="10476" x="3781425" y="2884488"/>
          <p14:tracePt t="10484" x="3730625" y="2884488"/>
          <p14:tracePt t="10492" x="3670300" y="2884488"/>
          <p14:tracePt t="10500" x="3589338" y="2884488"/>
          <p14:tracePt t="10508" x="3479800" y="2884488"/>
          <p14:tracePt t="10518" x="3398838" y="2884488"/>
          <p14:tracePt t="10524" x="3348038" y="2884488"/>
          <p14:tracePt t="10534" x="3227388" y="2884488"/>
          <p14:tracePt t="10542" x="3176588" y="2884488"/>
          <p14:tracePt t="10550" x="3136900" y="2884488"/>
          <p14:tracePt t="10558" x="3106738" y="2884488"/>
          <p14:tracePt t="10566" x="3086100" y="2884488"/>
          <p14:tracePt t="10574" x="3065463" y="2884488"/>
          <p14:tracePt t="10582" x="3055938" y="2884488"/>
          <p14:tracePt t="10590" x="3044825" y="2884488"/>
          <p14:tracePt t="10606" x="3044825" y="2874963"/>
          <p14:tracePt t="10670" x="3044825" y="2863850"/>
          <p14:tracePt t="10686" x="3044825" y="2854325"/>
          <p14:tracePt t="10702" x="3044825" y="2844800"/>
          <p14:tracePt t="10718" x="3055938" y="2844800"/>
          <p14:tracePt t="10734" x="3055938" y="2833688"/>
          <p14:tracePt t="10750" x="3055938" y="2824163"/>
          <p14:tracePt t="10782" x="3055938" y="2813050"/>
          <p14:tracePt t="10798" x="3065463" y="2813050"/>
          <p14:tracePt t="10806" x="3065463" y="2803525"/>
          <p14:tracePt t="10814" x="3074988" y="2803525"/>
          <p14:tracePt t="10838" x="3074988" y="2794000"/>
          <p14:tracePt t="10848" x="3074988" y="2782888"/>
          <p14:tracePt t="10854" x="3074988" y="2773363"/>
          <p14:tracePt t="10864" x="3074988" y="2763838"/>
          <p14:tracePt t="10879" x="3074988" y="2752725"/>
          <p14:tracePt t="10888" x="3074988" y="2743200"/>
          <p14:tracePt t="10904" x="3074988" y="2733675"/>
          <p14:tracePt t="10913" x="3065463" y="2722563"/>
          <p14:tracePt t="10920" x="3055938" y="2722563"/>
          <p14:tracePt t="10928" x="3044825" y="2722563"/>
          <p14:tracePt t="10944" x="3035300" y="2722563"/>
          <p14:tracePt t="10952" x="3025775" y="2722563"/>
          <p14:tracePt t="10960" x="3014663" y="2713038"/>
          <p14:tracePt t="10976" x="3005138" y="2713038"/>
          <p14:tracePt t="11000" x="2995613" y="2713038"/>
          <p14:tracePt t="11008" x="2974975" y="2713038"/>
          <p14:tracePt t="11016" x="2965450" y="2703513"/>
          <p14:tracePt t="11024" x="2954338" y="2692400"/>
          <p14:tracePt t="11032" x="2935288" y="2692400"/>
          <p14:tracePt t="11040" x="2914650" y="2692400"/>
          <p14:tracePt t="11048" x="2903538" y="2682875"/>
          <p14:tracePt t="11056" x="2884488" y="2682875"/>
          <p14:tracePt t="11072" x="2873375" y="2682875"/>
          <p14:tracePt t="11080" x="2863850" y="2682875"/>
          <p14:tracePt t="11260" x="2863850" y="2673350"/>
          <p14:tracePt t="11362" x="2863850" y="2662238"/>
          <p14:tracePt t="11386" x="2873375" y="2662238"/>
          <p14:tracePt t="11410" x="2873375" y="2652713"/>
          <p14:tracePt t="11445" x="2884488" y="2652713"/>
          <p14:tracePt t="11451" x="2894013" y="2641600"/>
          <p14:tracePt t="11460" x="2914650" y="2641600"/>
          <p14:tracePt t="11467" x="2944813" y="2641600"/>
          <p14:tracePt t="11478" x="2974975" y="2641600"/>
          <p14:tracePt t="11485" x="3005138" y="2641600"/>
          <p14:tracePt t="11494" x="3055938" y="2641600"/>
          <p14:tracePt t="11501" x="3116263" y="2632075"/>
          <p14:tracePt t="11508" x="3167063" y="2632075"/>
          <p14:tracePt t="11517" x="3236913" y="2632075"/>
          <p14:tracePt t="11525" x="3308350" y="2632075"/>
          <p14:tracePt t="11533" x="3387725" y="2632075"/>
          <p14:tracePt t="11540" x="3449638" y="2632075"/>
          <p14:tracePt t="11548" x="3540125" y="2622550"/>
          <p14:tracePt t="11556" x="3570288" y="2622550"/>
          <p14:tracePt t="11564" x="3619500" y="2611438"/>
          <p14:tracePt t="11572" x="3651250" y="2611438"/>
          <p14:tracePt t="11580" x="3681413" y="2611438"/>
          <p14:tracePt t="11588" x="3690938" y="2601913"/>
          <p14:tracePt t="11596" x="3711575" y="2601913"/>
          <p14:tracePt t="11604" x="3730625" y="2601913"/>
          <p14:tracePt t="11612" x="3741738" y="2601913"/>
          <p14:tracePt t="11620" x="3751263" y="2601913"/>
          <p14:tracePt t="11636" x="3760788" y="2601913"/>
          <p14:tracePt t="11652" x="3771900" y="2601913"/>
          <p14:tracePt t="11659" x="3771900" y="2592388"/>
          <p14:tracePt t="11684" x="3781425" y="2592388"/>
          <p14:tracePt t="11743" x="3790950" y="2592388"/>
          <p14:tracePt t="11799" x="3802063" y="2592388"/>
          <p14:tracePt t="11880" x="3811588" y="2592388"/>
          <p14:tracePt t="11920" x="3822700" y="2592388"/>
          <p14:tracePt t="11951" x="3832225" y="2592388"/>
          <p14:tracePt t="11958" x="3841750" y="2592388"/>
          <p14:tracePt t="11966" x="3852863" y="2592388"/>
          <p14:tracePt t="11974" x="3871913" y="2592388"/>
          <p14:tracePt t="11982" x="3883025" y="2592388"/>
          <p14:tracePt t="11990" x="3892550" y="2592388"/>
          <p14:tracePt t="11998" x="3902075" y="2592388"/>
          <p14:tracePt t="12005" x="3922713" y="2592388"/>
          <p14:tracePt t="12014" x="3932238" y="2592388"/>
          <p14:tracePt t="12021" x="3943350" y="2592388"/>
          <p14:tracePt t="12030" x="3952875" y="2592388"/>
          <p14:tracePt t="12037" x="3973513" y="2592388"/>
          <p14:tracePt t="12054" x="4003675" y="2592388"/>
          <p14:tracePt t="12062" x="4013200" y="2592388"/>
          <p14:tracePt t="12072" x="4043363" y="2592388"/>
          <p14:tracePt t="12080" x="4084638" y="2581275"/>
          <p14:tracePt t="12088" x="4114800" y="2581275"/>
          <p14:tracePt t="12096" x="4144963" y="2581275"/>
          <p14:tracePt t="12102" x="4154488" y="2581275"/>
          <p14:tracePt t="12112" x="4175125" y="2581275"/>
          <p14:tracePt t="12119" x="4184650" y="2581275"/>
          <p14:tracePt t="12128" x="4195763" y="2581275"/>
          <p14:tracePt t="12144" x="4195763" y="2571750"/>
          <p14:tracePt t="12152" x="4205288" y="2571750"/>
          <p14:tracePt t="12168" x="4214813" y="2571750"/>
          <p14:tracePt t="12184" x="4235450" y="2571750"/>
          <p14:tracePt t="12192" x="4244975" y="2571750"/>
          <p14:tracePt t="12208" x="4256088" y="2571750"/>
          <p14:tracePt t="12216" x="4275138" y="2571750"/>
          <p14:tracePt t="12224" x="4286250" y="2571750"/>
          <p14:tracePt t="12232" x="4295775" y="2571750"/>
          <p14:tracePt t="12239" x="4305300" y="2571750"/>
          <p14:tracePt t="12248" x="4325938" y="2571750"/>
          <p14:tracePt t="12256" x="4337050" y="2571750"/>
          <p14:tracePt t="12264" x="4346575" y="2571750"/>
          <p14:tracePt t="12272" x="4367213" y="2571750"/>
          <p14:tracePt t="12280" x="4376738" y="2571750"/>
          <p14:tracePt t="12288" x="4386263" y="2571750"/>
          <p14:tracePt t="12296" x="4397375" y="2571750"/>
          <p14:tracePt t="12354" x="4406900" y="2571750"/>
          <p14:tracePt t="12367" x="4416425" y="2571750"/>
          <p14:tracePt t="12375" x="4427538" y="2571750"/>
          <p14:tracePt t="12418" x="4437063" y="2571750"/>
          <p14:tracePt t="12992" x="4446588" y="2571750"/>
          <p14:tracePt t="13000" x="4457700" y="2571750"/>
          <p14:tracePt t="13004" x="4476750" y="2571750"/>
          <p14:tracePt t="13014" x="4487863" y="2571750"/>
          <p14:tracePt t="13022" x="4508500" y="2581275"/>
          <p14:tracePt t="13030" x="4527550" y="2581275"/>
          <p14:tracePt t="13038" x="4538663" y="2581275"/>
          <p14:tracePt t="13045" x="4557713" y="2581275"/>
          <p14:tracePt t="13669" x="4568825" y="2581275"/>
          <p14:tracePt t="13684" x="4578350" y="2581275"/>
          <p14:tracePt t="13692" x="4587875" y="2581275"/>
          <p14:tracePt t="13700" x="4608513" y="2592388"/>
          <p14:tracePt t="13706" x="4638675" y="2601913"/>
          <p14:tracePt t="13714" x="4648200" y="2611438"/>
          <p14:tracePt t="13722" x="4689475" y="2632075"/>
          <p14:tracePt t="13730" x="4729163" y="2641600"/>
          <p14:tracePt t="13738" x="4759325" y="2652713"/>
          <p14:tracePt t="13746" x="4789488" y="2662238"/>
          <p14:tracePt t="13755" x="4819650" y="2673350"/>
          <p14:tracePt t="13762" x="4849813" y="2682875"/>
          <p14:tracePt t="13771" x="4891088" y="2682875"/>
          <p14:tracePt t="13778" x="4941888" y="2692400"/>
          <p14:tracePt t="13787" x="4981575" y="2692400"/>
          <p14:tracePt t="13794" x="5011738" y="2692400"/>
          <p14:tracePt t="13802" x="5041900" y="2692400"/>
          <p14:tracePt t="13810" x="5072063" y="2692400"/>
          <p14:tracePt t="13818" x="5102225" y="2692400"/>
          <p14:tracePt t="13826" x="5132388" y="2692400"/>
          <p14:tracePt t="13834" x="5153025" y="2692400"/>
          <p14:tracePt t="13842" x="5173663" y="2692400"/>
          <p14:tracePt t="13849" x="5203825" y="2682875"/>
          <p14:tracePt t="13858" x="5203825" y="2673350"/>
          <p14:tracePt t="13867" x="5224463" y="2673350"/>
          <p14:tracePt t="13874" x="5233988" y="2673350"/>
          <p14:tracePt t="13883" x="5243513" y="2662238"/>
          <p14:tracePt t="13899" x="5254625" y="2662238"/>
          <p14:tracePt t="13906" x="5264150" y="2662238"/>
          <p14:tracePt t="13916" x="5273675" y="2662238"/>
          <p14:tracePt t="13922" x="5284788" y="2662238"/>
          <p14:tracePt t="13932" x="5284788" y="2652713"/>
          <p14:tracePt t="13952" x="5294313" y="2641600"/>
          <p14:tracePt t="13956" x="5303838" y="2641600"/>
          <p14:tracePt t="13966" x="5314950" y="2632075"/>
          <p14:tracePt t="13972" x="5324475" y="2632075"/>
          <p14:tracePt t="13982" x="5324475" y="2622550"/>
          <p14:tracePt t="13988" x="5334000" y="2622550"/>
          <p14:tracePt t="14004" x="5345113" y="2622550"/>
          <p14:tracePt t="14012" x="5354638" y="2622550"/>
          <p14:tracePt t="14028" x="5364163" y="2611438"/>
          <p14:tracePt t="14060" x="5375275" y="2611438"/>
          <p14:tracePt t="14076" x="5384800" y="2611438"/>
          <p14:tracePt t="14084" x="5384800" y="2601913"/>
          <p14:tracePt t="14092" x="5395913" y="2601913"/>
          <p14:tracePt t="14108" x="5405438" y="2601913"/>
          <p14:tracePt t="14124" x="5414963" y="2601913"/>
          <p14:tracePt t="14132" x="5426075" y="2601913"/>
          <p14:tracePt t="14140" x="5435600" y="2601913"/>
          <p14:tracePt t="14147" x="5445125" y="2601913"/>
          <p14:tracePt t="14165" x="5456238" y="2601913"/>
          <p14:tracePt t="14173" x="5465763" y="2601913"/>
          <p14:tracePt t="14188" x="5475288" y="2601913"/>
          <p14:tracePt t="14212" x="5486400" y="2601913"/>
          <p14:tracePt t="14503" x="5495925" y="2601913"/>
          <p14:tracePt t="14525" x="5505450" y="2601913"/>
          <p14:tracePt t="14533" x="5516563" y="2601913"/>
          <p14:tracePt t="14543" x="5526088" y="2601913"/>
          <p14:tracePt t="14549" x="5546725" y="2601913"/>
          <p14:tracePt t="14559" x="5576888" y="2601913"/>
          <p14:tracePt t="14565" x="5607050" y="2601913"/>
          <p14:tracePt t="14575" x="5637213" y="2601913"/>
          <p14:tracePt t="14581" x="5657850" y="2601913"/>
          <p14:tracePt t="14591" x="5688013" y="2601913"/>
          <p14:tracePt t="14599" x="5718175" y="2601913"/>
          <p14:tracePt t="14607" x="5757863" y="2601913"/>
          <p14:tracePt t="14615" x="5778500" y="2601913"/>
          <p14:tracePt t="14623" x="5808663" y="2601913"/>
          <p14:tracePt t="14632" x="5838825" y="2601913"/>
          <p14:tracePt t="14640" x="5868988" y="2601913"/>
          <p14:tracePt t="14648" x="5899150" y="2601913"/>
          <p14:tracePt t="14656" x="5929313" y="2601913"/>
          <p14:tracePt t="14665" x="5959475" y="2592388"/>
          <p14:tracePt t="14672" x="5980113" y="2581275"/>
          <p14:tracePt t="14680" x="6010275" y="2581275"/>
          <p14:tracePt t="14687" x="6040438" y="2571750"/>
          <p14:tracePt t="14695" x="6070600" y="2571750"/>
          <p14:tracePt t="14704" x="6100763" y="2562225"/>
          <p14:tracePt t="14711" x="6121400" y="2562225"/>
          <p14:tracePt t="14719" x="6142038" y="2562225"/>
          <p14:tracePt t="14727" x="6161088" y="2562225"/>
          <p14:tracePt t="14735" x="6172200" y="2562225"/>
          <p14:tracePt t="14743" x="6181725" y="2562225"/>
          <p14:tracePt t="14751" x="6191250" y="2562225"/>
          <p14:tracePt t="14760" x="6202363" y="2562225"/>
          <p14:tracePt t="14767" x="6211888" y="2562225"/>
          <p14:tracePt t="14783" x="6221413" y="2562225"/>
          <p14:tracePt t="14791" x="6232525" y="2562225"/>
          <p14:tracePt t="14807" x="6242050" y="2562225"/>
          <p14:tracePt t="14815" x="6251575" y="2551113"/>
          <p14:tracePt t="14831" x="6262688" y="2551113"/>
          <p14:tracePt t="14839" x="6283325" y="2551113"/>
          <p14:tracePt t="14847" x="6302375" y="2551113"/>
          <p14:tracePt t="14857" x="6313488" y="2551113"/>
          <p14:tracePt t="14865" x="6332538" y="2551113"/>
          <p14:tracePt t="14871" x="6353175" y="2551113"/>
          <p14:tracePt t="14881" x="6383338" y="2551113"/>
          <p14:tracePt t="14889" x="6413500" y="2551113"/>
          <p14:tracePt t="14897" x="6443663" y="2551113"/>
          <p14:tracePt t="14905" x="6464300" y="2551113"/>
          <p14:tracePt t="14913" x="6484938" y="2551113"/>
          <p14:tracePt t="14921" x="6515100" y="2551113"/>
          <p14:tracePt t="14929" x="6524625" y="2551113"/>
          <p14:tracePt t="14937" x="6554788" y="2551113"/>
          <p14:tracePt t="14945" x="6575425" y="2551113"/>
          <p14:tracePt t="14961" x="6645275" y="2551113"/>
          <p14:tracePt t="14969" x="6665913" y="2551113"/>
          <p14:tracePt t="14977" x="6696075" y="2551113"/>
          <p14:tracePt t="14985" x="6726238" y="2551113"/>
          <p14:tracePt t="14993" x="6756400" y="2551113"/>
          <p14:tracePt t="15001" x="6796088" y="2551113"/>
          <p14:tracePt t="15009" x="6827838" y="2551113"/>
          <p14:tracePt t="15017" x="6867525" y="2551113"/>
          <p14:tracePt t="15025" x="6927850" y="2551113"/>
          <p14:tracePt t="15033" x="6967538" y="2551113"/>
          <p14:tracePt t="15042" x="7029450" y="2551113"/>
          <p14:tracePt t="15050" x="7089775" y="2551113"/>
          <p14:tracePt t="15058" x="7129463" y="2551113"/>
          <p14:tracePt t="15065" x="7170738" y="2551113"/>
          <p14:tracePt t="15073" x="7200900" y="2551113"/>
          <p14:tracePt t="15081" x="7240588" y="2551113"/>
          <p14:tracePt t="15089" x="7270750" y="2551113"/>
          <p14:tracePt t="15097" x="7310438" y="2551113"/>
          <p14:tracePt t="15105" x="7342188" y="2551113"/>
          <p14:tracePt t="15113" x="7381875" y="2551113"/>
          <p14:tracePt t="15121" x="7412038" y="2551113"/>
          <p14:tracePt t="15129" x="7472363" y="2551113"/>
          <p14:tracePt t="15137" x="7513638" y="2551113"/>
          <p14:tracePt t="15145" x="7562850" y="2551113"/>
          <p14:tracePt t="15153" x="7604125" y="2551113"/>
          <p14:tracePt t="15163" x="7643813" y="2551113"/>
          <p14:tracePt t="15169" x="7664450" y="2551113"/>
          <p14:tracePt t="15179" x="7694613" y="2551113"/>
          <p14:tracePt t="15187" x="7704138" y="2551113"/>
          <p14:tracePt t="15195" x="7715250" y="2551113"/>
          <p14:tracePt t="15203" x="7724775" y="2551113"/>
          <p14:tracePt t="15357" x="7734300" y="2551113"/>
          <p14:tracePt t="15630" x="7745413" y="2551113"/>
          <p14:tracePt t="15679" x="7754938" y="2551113"/>
          <p14:tracePt t="15703" x="7764463" y="2551113"/>
          <p14:tracePt t="15994" x="7754938" y="2551113"/>
          <p14:tracePt t="16032" x="7754938" y="2562225"/>
          <p14:tracePt t="16249" x="7734300" y="2562225"/>
          <p14:tracePt t="16257" x="7694613" y="2562225"/>
          <p14:tracePt t="16265" x="7643813" y="2551113"/>
          <p14:tracePt t="16273" x="7553325" y="2551113"/>
          <p14:tracePt t="16281" x="7442200" y="2541588"/>
          <p14:tracePt t="16289" x="7300913" y="2520950"/>
          <p14:tracePt t="16297" x="7138988" y="2520950"/>
          <p14:tracePt t="16305" x="6967538" y="2520950"/>
          <p14:tracePt t="16313" x="6816725" y="2520950"/>
          <p14:tracePt t="16321" x="6726238" y="2520950"/>
          <p14:tracePt t="16329" x="6534150" y="2520950"/>
          <p14:tracePt t="16337" x="6423025" y="2520950"/>
          <p14:tracePt t="16345" x="6232525" y="2520950"/>
          <p14:tracePt t="16353" x="6161088" y="2520950"/>
          <p14:tracePt t="16361" x="6080125" y="2541588"/>
          <p14:tracePt t="16369" x="6019800" y="2551113"/>
          <p14:tracePt t="16377" x="5959475" y="2551113"/>
          <p14:tracePt t="16385" x="5919788" y="2562225"/>
          <p14:tracePt t="16393" x="5889625" y="2562225"/>
          <p14:tracePt t="16402" x="5848350" y="2571750"/>
          <p14:tracePt t="16409" x="5808663" y="2581275"/>
          <p14:tracePt t="16418" x="5768975" y="2592388"/>
          <p14:tracePt t="16427" x="5667375" y="2622550"/>
          <p14:tracePt t="16434" x="5535613" y="2652713"/>
          <p14:tracePt t="16443" x="5364163" y="2673350"/>
          <p14:tracePt t="16451" x="5264150" y="2692400"/>
          <p14:tracePt t="16459" x="5132388" y="2713038"/>
          <p14:tracePt t="16468" x="5011738" y="2722563"/>
          <p14:tracePt t="16475" x="4840288" y="2752725"/>
          <p14:tracePt t="16483" x="4779963" y="2773363"/>
          <p14:tracePt t="16491" x="4678363" y="2794000"/>
          <p14:tracePt t="16499" x="4598988" y="2824163"/>
          <p14:tracePt t="16507" x="4557713" y="2833688"/>
          <p14:tracePt t="16515" x="4527550" y="2844800"/>
          <p14:tracePt t="16523" x="4508500" y="2854325"/>
          <p14:tracePt t="16531" x="4467225" y="2874963"/>
          <p14:tracePt t="16539" x="4446588" y="2884488"/>
          <p14:tracePt t="16547" x="4397375" y="2894013"/>
          <p14:tracePt t="16555" x="4316413" y="2944813"/>
          <p14:tracePt t="16563" x="4235450" y="2965450"/>
          <p14:tracePt t="16571" x="4175125" y="2974975"/>
          <p14:tracePt t="16579" x="4024313" y="3005138"/>
          <p14:tracePt t="16587" x="3902075" y="3055938"/>
          <p14:tracePt t="16595" x="3822700" y="3065463"/>
          <p14:tracePt t="16603" x="3651250" y="3116263"/>
          <p14:tracePt t="16611" x="3589338" y="3136900"/>
          <p14:tracePt t="16619" x="3317875" y="3197225"/>
          <p14:tracePt t="16627" x="3167063" y="3227388"/>
          <p14:tracePt t="16635" x="2974975" y="3257550"/>
          <p14:tracePt t="16643" x="2843213" y="3267075"/>
          <p14:tracePt t="16651" x="2671763" y="3308350"/>
          <p14:tracePt t="16659" x="2481263" y="3338513"/>
          <p14:tracePt t="16667" x="2328863" y="3368675"/>
          <p14:tracePt t="16675" x="2249488" y="3378200"/>
          <p14:tracePt t="16683" x="2127250" y="3389313"/>
          <p14:tracePt t="16691" x="2097088" y="3398838"/>
          <p14:tracePt t="16701" x="2087563" y="3398838"/>
          <p14:tracePt t="16757" x="2078038" y="3398838"/>
          <p14:tracePt t="16765" x="2066925" y="3398838"/>
          <p14:tracePt t="16781" x="2057400" y="3398838"/>
          <p14:tracePt t="16797" x="2047875" y="3398838"/>
          <p14:tracePt t="16805" x="2047875" y="3389313"/>
          <p14:tracePt t="16813" x="2036763" y="3389313"/>
          <p14:tracePt t="16821" x="2036763" y="3378200"/>
          <p14:tracePt t="16853" x="2036763" y="3368675"/>
          <p14:tracePt t="16869" x="2027238" y="3348038"/>
          <p14:tracePt t="16877" x="2027238" y="3338513"/>
          <p14:tracePt t="16885" x="2027238" y="3327400"/>
          <p14:tracePt t="16893" x="2027238" y="3317875"/>
          <p14:tracePt t="16909" x="2027238" y="3308350"/>
          <p14:tracePt t="16941" x="2027238" y="3297238"/>
          <p14:tracePt t="16957" x="2027238" y="3278188"/>
          <p14:tracePt t="16973" x="2027238" y="3257550"/>
          <p14:tracePt t="16981" x="2016125" y="3236913"/>
          <p14:tracePt t="16989" x="2006600" y="3206750"/>
          <p14:tracePt t="16997" x="1997075" y="3197225"/>
          <p14:tracePt t="17005" x="1976438" y="3167063"/>
          <p14:tracePt t="17013" x="1955800" y="3146425"/>
          <p14:tracePt t="17021" x="1936750" y="3116263"/>
          <p14:tracePt t="17031" x="1916113" y="3086100"/>
          <p14:tracePt t="17039" x="1885950" y="3065463"/>
          <p14:tracePt t="17047" x="1865313" y="3046413"/>
          <p14:tracePt t="17055" x="1844675" y="3025775"/>
          <p14:tracePt t="17063" x="1835150" y="3016250"/>
          <p14:tracePt t="17071" x="1825625" y="3016250"/>
          <p14:tracePt t="17135" x="1825625" y="3005138"/>
          <p14:tracePt t="17287" x="1814513" y="3005138"/>
          <p14:tracePt t="17917" x="1825625" y="3005138"/>
          <p14:tracePt t="17951" x="1835150" y="3005138"/>
          <p14:tracePt t="17991" x="1844675" y="3005138"/>
          <p14:tracePt t="18087" x="1855788" y="3005138"/>
          <p14:tracePt t="18112" x="1855788" y="2995613"/>
          <p14:tracePt t="18552" x="1855788" y="2984500"/>
          <p14:tracePt t="18931" x="1865313" y="2984500"/>
          <p14:tracePt t="18938" x="1876425" y="2984500"/>
          <p14:tracePt t="18947" x="1885950" y="2984500"/>
          <p14:tracePt t="18955" x="1895475" y="2984500"/>
          <p14:tracePt t="18962" x="1925638" y="2984500"/>
          <p14:tracePt t="18972" x="1946275" y="2984500"/>
          <p14:tracePt t="18979" x="1976438" y="2984500"/>
          <p14:tracePt t="18987" x="2006600" y="2984500"/>
          <p14:tracePt t="18995" x="2036763" y="2984500"/>
          <p14:tracePt t="19003" x="2078038" y="2984500"/>
          <p14:tracePt t="19011" x="2127250" y="2984500"/>
          <p14:tracePt t="19019" x="2168525" y="2984500"/>
          <p14:tracePt t="19027" x="2208213" y="2984500"/>
          <p14:tracePt t="19035" x="2249488" y="2984500"/>
          <p14:tracePt t="19043" x="2319338" y="2984500"/>
          <p14:tracePt t="19051" x="2379663" y="2984500"/>
          <p14:tracePt t="19059" x="2420938" y="2984500"/>
          <p14:tracePt t="19067" x="2481263" y="2974975"/>
          <p14:tracePt t="19075" x="2520950" y="2974975"/>
          <p14:tracePt t="19083" x="2560638" y="2974975"/>
          <p14:tracePt t="19091" x="2592388" y="2974975"/>
          <p14:tracePt t="19098" x="2622550" y="2974975"/>
          <p14:tracePt t="19107" x="2641600" y="2974975"/>
          <p14:tracePt t="19115" x="2652713" y="2965450"/>
          <p14:tracePt t="19122" x="2662238" y="2965450"/>
          <p14:tracePt t="19155" x="2671763" y="2965450"/>
          <p14:tracePt t="19826" x="2692400" y="2965450"/>
          <p14:tracePt t="19834" x="2701925" y="2965450"/>
          <p14:tracePt t="19842" x="2713038" y="2965450"/>
          <p14:tracePt t="19850" x="2713038" y="2974975"/>
          <p14:tracePt t="19858" x="2722563" y="2974975"/>
          <p14:tracePt t="19866" x="2732088" y="2974975"/>
          <p14:tracePt t="19874" x="2743200" y="2974975"/>
          <p14:tracePt t="19881" x="2763838" y="2984500"/>
          <p14:tracePt t="19890" x="2773363" y="2984500"/>
          <p14:tracePt t="19897" x="2803525" y="2995613"/>
          <p14:tracePt t="19905" x="2833688" y="2995613"/>
          <p14:tracePt t="19913" x="2863850" y="2995613"/>
          <p14:tracePt t="19921" x="2914650" y="3005138"/>
          <p14:tracePt t="19928" x="2954338" y="3005138"/>
          <p14:tracePt t="19936" x="2995613" y="3005138"/>
          <p14:tracePt t="19944" x="3014663" y="3005138"/>
          <p14:tracePt t="19953" x="3044825" y="3005138"/>
          <p14:tracePt t="19960" x="3074988" y="3005138"/>
          <p14:tracePt t="19968" x="3095625" y="3005138"/>
          <p14:tracePt t="19976" x="3125788" y="3005138"/>
          <p14:tracePt t="19993" x="3136900" y="3005138"/>
          <p14:tracePt t="20000" x="3146425" y="3005138"/>
          <p14:tracePt t="20008" x="3155950" y="3005138"/>
          <p14:tracePt t="20017" x="3167063" y="3005138"/>
          <p14:tracePt t="20024" x="3176588" y="3005138"/>
          <p14:tracePt t="20049" x="3186113" y="3005138"/>
          <p14:tracePt t="20073" x="3197225" y="3005138"/>
          <p14:tracePt t="20132" x="3206750" y="3005138"/>
          <p14:tracePt t="20164" x="3216275" y="3005138"/>
          <p14:tracePt t="20172" x="3227388" y="3005138"/>
          <p14:tracePt t="20178" x="3236913" y="3005138"/>
          <p14:tracePt t="20186" x="3257550" y="3005138"/>
          <p14:tracePt t="20194" x="3278188" y="3005138"/>
          <p14:tracePt t="20202" x="3297238" y="2995613"/>
          <p14:tracePt t="20210" x="3308350" y="2984500"/>
          <p14:tracePt t="20218" x="3327400" y="2984500"/>
          <p14:tracePt t="20226" x="3357563" y="2984500"/>
          <p14:tracePt t="20235" x="3387725" y="2974975"/>
          <p14:tracePt t="20242" x="3417888" y="2974975"/>
          <p14:tracePt t="20251" x="3468688" y="2965450"/>
          <p14:tracePt t="20258" x="3509963" y="2965450"/>
          <p14:tracePt t="20266" x="3570288" y="2954338"/>
          <p14:tracePt t="20274" x="3619500" y="2954338"/>
          <p14:tracePt t="20282" x="3681413" y="2954338"/>
          <p14:tracePt t="20290" x="3741738" y="2935288"/>
          <p14:tracePt t="20299" x="3802063" y="2935288"/>
          <p14:tracePt t="20306" x="3862388" y="2935288"/>
          <p14:tracePt t="20316" x="3922713" y="2924175"/>
          <p14:tracePt t="20322" x="3952875" y="2924175"/>
          <p14:tracePt t="20331" x="3983038" y="2924175"/>
          <p14:tracePt t="20340" x="4024313" y="2914650"/>
          <p14:tracePt t="20346" x="4054475" y="2914650"/>
          <p14:tracePt t="20354" x="4094163" y="2914650"/>
          <p14:tracePt t="20362" x="4124325" y="2914650"/>
          <p14:tracePt t="20370" x="4144963" y="2914650"/>
          <p14:tracePt t="20378" x="4154488" y="2914650"/>
          <p14:tracePt t="20386" x="4165600" y="2914650"/>
          <p14:tracePt t="20402" x="4175125" y="2914650"/>
          <p14:tracePt t="21115" x="4175125" y="2924175"/>
          <p14:tracePt t="21122" x="4184650" y="2935288"/>
          <p14:tracePt t="21133" x="4214813" y="2935288"/>
          <p14:tracePt t="21137" x="4256088" y="2944813"/>
          <p14:tracePt t="21146" x="4316413" y="2965450"/>
          <p14:tracePt t="21153" x="4437063" y="2974975"/>
          <p14:tracePt t="21163" x="4568825" y="2995613"/>
          <p14:tracePt t="21169" x="4659313" y="3005138"/>
          <p14:tracePt t="21179" x="4870450" y="3025775"/>
          <p14:tracePt t="21185" x="5021263" y="3025775"/>
          <p14:tracePt t="21193" x="5113338" y="3035300"/>
          <p14:tracePt t="21202" x="5264150" y="3035300"/>
          <p14:tracePt t="21209" x="5475288" y="3035300"/>
          <p14:tracePt t="21217" x="5546725" y="3035300"/>
          <p14:tracePt t="21225" x="5646738" y="3035300"/>
          <p14:tracePt t="21233" x="5718175" y="3035300"/>
          <p14:tracePt t="21241" x="5778500" y="3035300"/>
          <p14:tracePt t="21249" x="5818188" y="3035300"/>
          <p14:tracePt t="21256" x="5848350" y="3035300"/>
          <p14:tracePt t="21264" x="5889625" y="3035300"/>
          <p14:tracePt t="21272" x="5940425" y="3035300"/>
          <p14:tracePt t="21280" x="5970588" y="3035300"/>
          <p14:tracePt t="21288" x="6000750" y="3035300"/>
          <p14:tracePt t="21296" x="6040438" y="3035300"/>
          <p14:tracePt t="21304" x="6080125" y="3035300"/>
          <p14:tracePt t="21312" x="6121400" y="3035300"/>
          <p14:tracePt t="21320" x="6161088" y="3035300"/>
          <p14:tracePt t="21328" x="6211888" y="3025775"/>
          <p14:tracePt t="21336" x="6251575" y="3025775"/>
          <p14:tracePt t="21346" x="6272213" y="3025775"/>
          <p14:tracePt t="21352" x="6302375" y="3025775"/>
          <p14:tracePt t="21362" x="6332538" y="3025775"/>
          <p14:tracePt t="21370" x="6362700" y="3016250"/>
          <p14:tracePt t="21378" x="6392863" y="3005138"/>
          <p14:tracePt t="21386" x="6423025" y="3005138"/>
          <p14:tracePt t="21394" x="6454775" y="2995613"/>
          <p14:tracePt t="21402" x="6484938" y="2995613"/>
          <p14:tracePt t="21410" x="6503988" y="2984500"/>
          <p14:tracePt t="21418" x="6534150" y="2974975"/>
          <p14:tracePt t="21426" x="6554788" y="2974975"/>
          <p14:tracePt t="21434" x="6575425" y="2965450"/>
          <p14:tracePt t="21450" x="6584950" y="2965450"/>
          <p14:tracePt t="21474" x="6594475" y="2954338"/>
          <p14:tracePt t="21961" x="6605588" y="2954338"/>
          <p14:tracePt t="21975" x="6615113" y="2954338"/>
          <p14:tracePt t="21999" x="6624638" y="2954338"/>
          <p14:tracePt t="22015" x="6635750" y="2954338"/>
          <p14:tracePt t="22031" x="6645275" y="2954338"/>
          <p14:tracePt t="22046" x="6656388" y="2954338"/>
          <p14:tracePt t="22054" x="6665913" y="2954338"/>
          <p14:tracePt t="22062" x="6675438" y="2954338"/>
          <p14:tracePt t="22070" x="6696075" y="2954338"/>
          <p14:tracePt t="22094" x="6705600" y="2954338"/>
          <p14:tracePt t="22102" x="6716713" y="2954338"/>
          <p14:tracePt t="23256" x="6746875" y="2954338"/>
          <p14:tracePt t="23264" x="6777038" y="2974975"/>
          <p14:tracePt t="23274" x="6816725" y="2984500"/>
          <p14:tracePt t="23281" x="6937375" y="3016250"/>
          <p14:tracePt t="23289" x="7018338" y="3025775"/>
          <p14:tracePt t="23296" x="7089775" y="3025775"/>
          <p14:tracePt t="23302" x="7189788" y="3046413"/>
          <p14:tracePt t="23311" x="7261225" y="3046413"/>
          <p14:tracePt t="23318" x="7342188" y="3046413"/>
          <p14:tracePt t="23326" x="7421563" y="3046413"/>
          <p14:tracePt t="23334" x="7553325" y="3046413"/>
          <p14:tracePt t="23342" x="7623175" y="3046413"/>
          <p14:tracePt t="23350" x="7683500" y="3046413"/>
          <p14:tracePt t="23358" x="7764463" y="3035300"/>
          <p14:tracePt t="23366" x="7805738" y="3025775"/>
          <p14:tracePt t="23374" x="7845425" y="3025775"/>
          <p14:tracePt t="23383" x="7866063" y="3016250"/>
          <p14:tracePt t="23390" x="7886700" y="3005138"/>
          <p14:tracePt t="23398" x="7896225" y="3005138"/>
          <p14:tracePt t="23406" x="7905750" y="3005138"/>
          <p14:tracePt t="23430" x="7916863" y="3005138"/>
          <p14:tracePt t="23462" x="7926388" y="2995613"/>
          <p14:tracePt t="23470" x="7935913" y="2984500"/>
          <p14:tracePt t="23486" x="7947025" y="2984500"/>
          <p14:tracePt t="23502" x="7956550" y="2984500"/>
          <p14:tracePt t="23528" x="7956550" y="2974975"/>
          <p14:tracePt t="23544" x="7966075" y="2974975"/>
          <p14:tracePt t="23552" x="7977188" y="2974975"/>
          <p14:tracePt t="23560" x="7986713" y="2974975"/>
          <p14:tracePt t="23568" x="7996238" y="2974975"/>
          <p14:tracePt t="23576" x="8016875" y="2974975"/>
          <p14:tracePt t="23584" x="8037513" y="2974975"/>
          <p14:tracePt t="23592" x="8058150" y="2974975"/>
          <p14:tracePt t="23600" x="8077200" y="2974975"/>
          <p14:tracePt t="23608" x="8107363" y="2974975"/>
          <p14:tracePt t="23615" x="8148638" y="2974975"/>
          <p14:tracePt t="23624" x="8208963" y="2984500"/>
          <p14:tracePt t="23631" x="8248650" y="2984500"/>
          <p14:tracePt t="23640" x="8350250" y="3005138"/>
          <p14:tracePt t="23648" x="8450263" y="3016250"/>
          <p14:tracePt t="23656" x="8551863" y="3025775"/>
          <p14:tracePt t="23665" x="8642350" y="3055938"/>
          <p14:tracePt t="23672" x="8723313" y="3055938"/>
          <p14:tracePt t="23680" x="8823325" y="3076575"/>
          <p14:tracePt t="23688" x="8955088" y="3086100"/>
          <p14:tracePt t="23696" x="9066213" y="3086100"/>
          <p14:tracePt t="23704" x="9166225" y="3086100"/>
          <p14:tracePt t="23712" x="9307513" y="3086100"/>
          <p14:tracePt t="23720" x="9428163" y="3086100"/>
          <p14:tracePt t="23728" x="9559925" y="3086100"/>
          <p14:tracePt t="23736" x="9650413" y="3086100"/>
          <p14:tracePt t="23744" x="9752013" y="3086100"/>
          <p14:tracePt t="23752" x="9812338" y="3086100"/>
          <p14:tracePt t="23760" x="9882188" y="3065463"/>
          <p14:tracePt t="23768" x="9912350" y="3065463"/>
          <p14:tracePt t="23776" x="9953625" y="3055938"/>
          <p14:tracePt t="23784" x="9983788" y="3055938"/>
          <p14:tracePt t="23802" x="9993313" y="3055938"/>
          <p14:tracePt t="23808" x="10004425" y="3055938"/>
          <p14:tracePt t="23824" x="10013950" y="3046413"/>
          <p14:tracePt t="23842" x="10013950" y="3035300"/>
          <p14:tracePt t="23848" x="10023475" y="3025775"/>
          <p14:tracePt t="23858" x="10044113" y="3025775"/>
          <p14:tracePt t="23866" x="10053638" y="3016250"/>
          <p14:tracePt t="23882" x="10064750" y="3016250"/>
          <p14:tracePt t="24126" x="10074275" y="3016250"/>
          <p14:tracePt t="24134" x="10083800" y="3016250"/>
          <p14:tracePt t="24144" x="10113963" y="3005138"/>
          <p14:tracePt t="24149" x="10125075" y="3005138"/>
          <p14:tracePt t="24159" x="10144125" y="3005138"/>
          <p14:tracePt t="24164" x="10164763" y="3005138"/>
          <p14:tracePt t="24173" x="10194925" y="3005138"/>
          <p14:tracePt t="24182" x="10215563" y="3005138"/>
          <p14:tracePt t="24188" x="10236200" y="3005138"/>
          <p14:tracePt t="24196" x="10245725" y="3005138"/>
          <p14:tracePt t="24212" x="10255250" y="3016250"/>
          <p14:tracePt t="24220" x="10255250" y="3035300"/>
          <p14:tracePt t="24229" x="10266363" y="3065463"/>
          <p14:tracePt t="24236" x="10266363" y="3106738"/>
          <p14:tracePt t="24244" x="10266363" y="3136900"/>
          <p14:tracePt t="24252" x="10266363" y="3197225"/>
          <p14:tracePt t="24260" x="10266363" y="3257550"/>
          <p14:tracePt t="24680" x="10266363" y="3248025"/>
          <p14:tracePt t="24688" x="10266363" y="3217863"/>
          <p14:tracePt t="24695" x="10285413" y="3197225"/>
          <p14:tracePt t="24703" x="10285413" y="3167063"/>
          <p14:tracePt t="24712" x="10285413" y="3155950"/>
          <p14:tracePt t="24719" x="10285413" y="3125788"/>
          <p14:tracePt t="24728" x="10296525" y="3125788"/>
          <p14:tracePt t="24734" x="10296525" y="3106738"/>
          <p14:tracePt t="24742" x="10296525" y="3095625"/>
          <p14:tracePt t="24752" x="10296525" y="3086100"/>
          <p14:tracePt t="24757" x="10296525" y="3076575"/>
          <p14:tracePt t="24768" x="10296525" y="3065463"/>
          <p14:tracePt t="24776" x="10296525" y="3055938"/>
          <p14:tracePt t="24784" x="10296525" y="3046413"/>
          <p14:tracePt t="24808" x="10296525" y="3035300"/>
          <p14:tracePt t="24848" x="10296525" y="3025775"/>
          <p14:tracePt t="24864" x="10306050" y="3016250"/>
          <p14:tracePt t="24872" x="10306050" y="3005138"/>
          <p14:tracePt t="24880" x="10315575" y="2995613"/>
          <p14:tracePt t="24904" x="10315575" y="2984500"/>
          <p14:tracePt t="24928" x="10315575" y="2974975"/>
          <p14:tracePt t="24993" x="10326688" y="2974975"/>
          <p14:tracePt t="25017" x="10347325" y="2974975"/>
          <p14:tracePt t="25026" x="10366375" y="2974975"/>
          <p14:tracePt t="25033" x="10377488" y="2974975"/>
          <p14:tracePt t="25040" x="10396538" y="2974975"/>
          <p14:tracePt t="25048" x="10426700" y="2974975"/>
          <p14:tracePt t="25058" x="10456863" y="2965450"/>
          <p14:tracePt t="25063" x="10498138" y="2965450"/>
          <p14:tracePt t="25074" x="10548938" y="2965450"/>
          <p14:tracePt t="25082" x="10579100" y="2954338"/>
          <p14:tracePt t="25090" x="10618788" y="2954338"/>
          <p14:tracePt t="25098" x="10679113" y="2944813"/>
          <p14:tracePt t="25106" x="10720388" y="2944813"/>
          <p14:tracePt t="25114" x="10760075" y="2944813"/>
          <p14:tracePt t="25122" x="10780713" y="2944813"/>
          <p14:tracePt t="25130" x="10829925" y="2944813"/>
          <p14:tracePt t="25137" x="10880725" y="2944813"/>
          <p14:tracePt t="25146" x="10922000" y="2944813"/>
          <p14:tracePt t="25153" x="10961688" y="2944813"/>
          <p14:tracePt t="25162" x="11001375" y="2944813"/>
          <p14:tracePt t="25169" x="11042650" y="2944813"/>
          <p14:tracePt t="25178" x="11063288" y="2944813"/>
          <p14:tracePt t="25186" x="11093450" y="2944813"/>
          <p14:tracePt t="25194" x="11123613" y="2944813"/>
          <p14:tracePt t="25201" x="11153775" y="2944813"/>
          <p14:tracePt t="25210" x="11172825" y="2944813"/>
          <p14:tracePt t="25217" x="11193463" y="2944813"/>
          <p14:tracePt t="25225" x="11223625" y="2944813"/>
          <p14:tracePt t="25233" x="11234738" y="2944813"/>
          <p14:tracePt t="25250" x="11244263" y="2944813"/>
          <p14:tracePt t="25257" x="11253788" y="2944813"/>
          <p14:tracePt t="25273" x="11264900" y="2944813"/>
          <p14:tracePt t="25298" x="11274425" y="2944813"/>
          <p14:tracePt t="25306" x="11283950" y="2954338"/>
          <p14:tracePt t="25314" x="11295063" y="2954338"/>
          <p14:tracePt t="25321" x="11304588" y="2954338"/>
          <p14:tracePt t="25330" x="11304588" y="2965450"/>
          <p14:tracePt t="25338" x="11314113" y="2965450"/>
          <p14:tracePt t="25346" x="11334750" y="2965450"/>
          <p14:tracePt t="25353" x="11344275" y="2965450"/>
          <p14:tracePt t="25361" x="11355388" y="2974975"/>
          <p14:tracePt t="25377" x="11374438" y="2974975"/>
          <p14:tracePt t="25387" x="11385550" y="2974975"/>
          <p14:tracePt t="25393" x="11406188" y="2984500"/>
          <p14:tracePt t="25412" x="11425238" y="2984500"/>
          <p14:tracePt t="25420" x="11445875" y="2984500"/>
          <p14:tracePt t="25427" x="11466513" y="2995613"/>
          <p14:tracePt t="25435" x="11485563" y="2995613"/>
          <p14:tracePt t="25444" x="11496675" y="2995613"/>
          <p14:tracePt t="25451" x="11515725" y="2995613"/>
          <p14:tracePt t="25460" x="11526838" y="2995613"/>
          <p14:tracePt t="25467" x="11545888" y="2995613"/>
          <p14:tracePt t="25484" x="11566525" y="2995613"/>
          <p14:tracePt t="25492" x="11587163" y="2995613"/>
          <p14:tracePt t="25499" x="11596688" y="2995613"/>
          <p14:tracePt t="25508" x="11607800" y="2995613"/>
          <p14:tracePt t="25515" x="11637963" y="2995613"/>
          <p14:tracePt t="25524" x="11657013" y="2995613"/>
          <p14:tracePt t="25532" x="11687175" y="2995613"/>
          <p14:tracePt t="25539" x="11707813" y="2995613"/>
          <p14:tracePt t="25548" x="11728450" y="2995613"/>
          <p14:tracePt t="25555" x="11747500" y="2995613"/>
          <p14:tracePt t="25564" x="11758613" y="2995613"/>
          <p14:tracePt t="25573" x="11768138" y="2995613"/>
          <p14:tracePt t="25579" x="11788775" y="2995613"/>
          <p14:tracePt t="25589" x="11798300" y="2995613"/>
          <p14:tracePt t="25604" x="11809413" y="2995613"/>
          <p14:tracePt t="25651" x="11809413" y="2984500"/>
          <p14:tracePt t="27165" x="11798300" y="2984500"/>
          <p14:tracePt t="27173" x="11768138" y="2984500"/>
          <p14:tracePt t="27181" x="11737975" y="2995613"/>
          <p14:tracePt t="27189" x="11707813" y="2995613"/>
          <p14:tracePt t="27199" x="11647488" y="3016250"/>
          <p14:tracePt t="27205" x="11536363" y="3025775"/>
          <p14:tracePt t="27216" x="11425238" y="3035300"/>
          <p14:tracePt t="27232" x="11193463" y="3035300"/>
          <p14:tracePt t="27237" x="11063288" y="3055938"/>
          <p14:tracePt t="27247" x="10720388" y="3055938"/>
          <p14:tracePt t="27254" x="10548938" y="3055938"/>
          <p14:tracePt t="27263" x="10185400" y="3055938"/>
          <p14:tracePt t="27271" x="9710738" y="3076575"/>
          <p14:tracePt t="27280" x="9297988" y="3076575"/>
          <p14:tracePt t="27288" x="8904288" y="3076575"/>
          <p14:tracePt t="27297" x="8480425" y="3106738"/>
          <p14:tracePt t="27304" x="8007350" y="3125788"/>
          <p14:tracePt t="27311" x="7583488" y="3125788"/>
          <p14:tracePt t="27319" x="7189788" y="3146425"/>
          <p14:tracePt t="27327" x="7008813" y="3146425"/>
          <p14:tracePt t="27335" x="6686550" y="3167063"/>
          <p14:tracePt t="27343" x="6484938" y="3176588"/>
          <p14:tracePt t="27351" x="6221413" y="3197225"/>
          <p14:tracePt t="27359" x="6040438" y="3197225"/>
          <p14:tracePt t="27367" x="5889625" y="3217863"/>
          <p14:tracePt t="27375" x="5788025" y="3217863"/>
          <p14:tracePt t="27383" x="5657850" y="3217863"/>
          <p14:tracePt t="27391" x="5576888" y="3227388"/>
          <p14:tracePt t="27399" x="5535613" y="3227388"/>
          <p14:tracePt t="27407" x="5505450" y="3227388"/>
          <p14:tracePt t="27415" x="5475288" y="3227388"/>
          <p14:tracePt t="27423" x="5456238" y="3227388"/>
          <p14:tracePt t="27431" x="5426075" y="3227388"/>
          <p14:tracePt t="27439" x="5405438" y="3227388"/>
          <p14:tracePt t="27447" x="5375275" y="3227388"/>
          <p14:tracePt t="27455" x="5345113" y="3227388"/>
          <p14:tracePt t="27463" x="5334000" y="3227388"/>
          <p14:tracePt t="27471" x="5303838" y="3227388"/>
          <p14:tracePt t="27479" x="5273675" y="3227388"/>
          <p14:tracePt t="27487" x="5243513" y="3227388"/>
          <p14:tracePt t="27496" x="5224463" y="3227388"/>
          <p14:tracePt t="27504" x="5192713" y="3227388"/>
          <p14:tracePt t="27513" x="5173663" y="3227388"/>
          <p14:tracePt t="27519" x="5143500" y="3227388"/>
          <p14:tracePt t="27529" x="5113338" y="3217863"/>
          <p14:tracePt t="27535" x="5083175" y="3217863"/>
          <p14:tracePt t="27545" x="5041900" y="3217863"/>
          <p14:tracePt t="27553" x="4972050" y="3206750"/>
          <p14:tracePt t="27562" x="4921250" y="3206750"/>
          <p14:tracePt t="27569" x="4870450" y="3206750"/>
          <p14:tracePt t="27579" x="4830763" y="3206750"/>
          <p14:tracePt t="27585" x="4749800" y="3206750"/>
          <p14:tracePt t="27593" x="4699000" y="3206750"/>
          <p14:tracePt t="27601" x="4638675" y="3206750"/>
          <p14:tracePt t="27609" x="4557713" y="3206750"/>
          <p14:tracePt t="27617" x="4476750" y="3217863"/>
          <p14:tracePt t="27625" x="4397375" y="3236913"/>
          <p14:tracePt t="27633" x="4356100" y="3248025"/>
          <p14:tracePt t="27641" x="4295775" y="3257550"/>
          <p14:tracePt t="27649" x="4265613" y="3257550"/>
          <p14:tracePt t="27657" x="4235450" y="3267075"/>
          <p14:tracePt t="27665" x="4214813" y="3267075"/>
          <p14:tracePt t="27673" x="4195763" y="3278188"/>
          <p14:tracePt t="27681" x="4184650" y="3278188"/>
          <p14:tracePt t="27697" x="4175125" y="3278188"/>
          <p14:tracePt t="27705" x="4175125" y="3287713"/>
          <p14:tracePt t="27721" x="4165600" y="3287713"/>
          <p14:tracePt t="27745" x="4154488" y="3297238"/>
          <p14:tracePt t="27785" x="4144963" y="3297238"/>
          <p14:tracePt t="27810" x="4133850" y="3297238"/>
          <p14:tracePt t="27818" x="4124325" y="3297238"/>
          <p14:tracePt t="27826" x="4114800" y="3297238"/>
          <p14:tracePt t="27834" x="4103688" y="3297238"/>
          <p14:tracePt t="27846" x="4073525" y="3297238"/>
          <p14:tracePt t="27852" x="4043363" y="3297238"/>
          <p14:tracePt t="27863" x="4013200" y="3297238"/>
          <p14:tracePt t="27869" x="3962400" y="3297238"/>
          <p14:tracePt t="27874" x="3952875" y="3297238"/>
          <p14:tracePt t="27884" x="3902075" y="3297238"/>
          <p14:tracePt t="27891" x="3871913" y="3297238"/>
          <p14:tracePt t="27899" x="3841750" y="3297238"/>
          <p14:tracePt t="27907" x="3811588" y="3297238"/>
          <p14:tracePt t="27915" x="3771900" y="3297238"/>
          <p14:tracePt t="27923" x="3751263" y="3297238"/>
          <p14:tracePt t="27931" x="3751263" y="3287713"/>
          <p14:tracePt t="27939" x="3741738" y="3287713"/>
          <p14:tracePt t="28351" x="3751263" y="3287713"/>
          <p14:tracePt t="28367" x="3760788" y="3287713"/>
          <p14:tracePt t="28377" x="3781425" y="3287713"/>
          <p14:tracePt t="28383" x="3802063" y="3287713"/>
          <p14:tracePt t="28391" x="3811588" y="3287713"/>
          <p14:tracePt t="28398" x="3841750" y="3287713"/>
          <p14:tracePt t="28406" x="3892550" y="3287713"/>
          <p14:tracePt t="28414" x="3922713" y="3287713"/>
          <p14:tracePt t="28426" x="3962400" y="3287713"/>
          <p14:tracePt t="28430" x="4013200" y="3287713"/>
          <p14:tracePt t="28438" x="4114800" y="3287713"/>
          <p14:tracePt t="28446" x="4165600" y="3287713"/>
          <p14:tracePt t="28456" x="4205288" y="3287713"/>
          <p14:tracePt t="28462" x="4256088" y="3287713"/>
          <p14:tracePt t="28472" x="4295775" y="3287713"/>
          <p14:tracePt t="28480" x="4356100" y="3287713"/>
          <p14:tracePt t="28488" x="4397375" y="3287713"/>
          <p14:tracePt t="28496" x="4427538" y="3287713"/>
          <p14:tracePt t="28504" x="4457700" y="3287713"/>
          <p14:tracePt t="28512" x="4487863" y="3278188"/>
          <p14:tracePt t="28519" x="4518025" y="3278188"/>
          <p14:tracePt t="28527" x="4538663" y="3278188"/>
          <p14:tracePt t="28535" x="4548188" y="3278188"/>
          <p14:tracePt t="28543" x="4557713" y="3278188"/>
          <p14:tracePt t="28551" x="4568825" y="3278188"/>
          <p14:tracePt t="28567" x="4578350" y="3278188"/>
          <p14:tracePt t="28583" x="4587875" y="3278188"/>
          <p14:tracePt t="28826" x="4598988" y="3278188"/>
          <p14:tracePt t="28923" x="4618038" y="3278188"/>
          <p14:tracePt t="28931" x="4648200" y="3278188"/>
          <p14:tracePt t="28939" x="4689475" y="3278188"/>
          <p14:tracePt t="28947" x="4719638" y="3278188"/>
          <p14:tracePt t="28955" x="4770438" y="3287713"/>
          <p14:tracePt t="28962" x="4810125" y="3287713"/>
          <p14:tracePt t="28969" x="4870450" y="3297238"/>
          <p14:tracePt t="28977" x="4921250" y="3297238"/>
          <p14:tracePt t="28985" x="4951413" y="3297238"/>
          <p14:tracePt t="28993" x="5002213" y="3297238"/>
          <p14:tracePt t="29001" x="5072063" y="3297238"/>
          <p14:tracePt t="29009" x="5102225" y="3308350"/>
          <p14:tracePt t="29017" x="5143500" y="3308350"/>
          <p14:tracePt t="29025" x="5173663" y="3308350"/>
          <p14:tracePt t="29033" x="5192713" y="3308350"/>
          <p14:tracePt t="29041" x="5203825" y="3308350"/>
          <p14:tracePt t="29049" x="5233988" y="3308350"/>
          <p14:tracePt t="29057" x="5254625" y="3308350"/>
          <p14:tracePt t="29065" x="5273675" y="3308350"/>
          <p14:tracePt t="29073" x="5303838" y="3308350"/>
          <p14:tracePt t="29083" x="5324475" y="3308350"/>
          <p14:tracePt t="29089" x="5345113" y="3308350"/>
          <p14:tracePt t="29099" x="5375275" y="3308350"/>
          <p14:tracePt t="29107" x="5384800" y="3308350"/>
          <p14:tracePt t="29115" x="5414963" y="3308350"/>
          <p14:tracePt t="29123" x="5426075" y="3317875"/>
          <p14:tracePt t="29131" x="5456238" y="3317875"/>
          <p14:tracePt t="29139" x="5475288" y="3317875"/>
          <p14:tracePt t="29147" x="5486400" y="3317875"/>
          <p14:tracePt t="29155" x="5495925" y="3317875"/>
          <p14:tracePt t="29163" x="5516563" y="3317875"/>
          <p14:tracePt t="29171" x="5526088" y="3317875"/>
          <p14:tracePt t="29187" x="5535613" y="3317875"/>
          <p14:tracePt t="29195" x="5546725" y="3317875"/>
          <p14:tracePt t="29203" x="5567363" y="3317875"/>
          <p14:tracePt t="29211" x="5586413" y="3317875"/>
          <p14:tracePt t="29220" x="5616575" y="3317875"/>
          <p14:tracePt t="29227" x="5646738" y="3327400"/>
          <p14:tracePt t="29235" x="5676900" y="3327400"/>
          <p14:tracePt t="29243" x="5718175" y="3338513"/>
          <p14:tracePt t="29251" x="5799138" y="3338513"/>
          <p14:tracePt t="29259" x="5838825" y="3338513"/>
          <p14:tracePt t="29267" x="5878513" y="3338513"/>
          <p14:tracePt t="29275" x="5908675" y="3338513"/>
          <p14:tracePt t="29283" x="5949950" y="3338513"/>
          <p14:tracePt t="29291" x="5980113" y="3338513"/>
          <p14:tracePt t="29299" x="6040438" y="3338513"/>
          <p14:tracePt t="29307" x="6070600" y="3338513"/>
          <p14:tracePt t="29315" x="6100763" y="3338513"/>
          <p14:tracePt t="29323" x="6130925" y="3338513"/>
          <p14:tracePt t="29331" x="6151563" y="3338513"/>
          <p14:tracePt t="29339" x="6181725" y="3338513"/>
          <p14:tracePt t="29347" x="6191250" y="3338513"/>
          <p14:tracePt t="29355" x="6211888" y="3338513"/>
          <p14:tracePt t="29363" x="6232525" y="3338513"/>
          <p14:tracePt t="29371" x="6251575" y="3338513"/>
          <p14:tracePt t="29379" x="6272213" y="3338513"/>
          <p14:tracePt t="29389" x="6283325" y="3338513"/>
          <p14:tracePt t="29397" x="6302375" y="3338513"/>
          <p14:tracePt t="29405" x="6313488" y="3338513"/>
          <p14:tracePt t="29413" x="6332538" y="3338513"/>
          <p14:tracePt t="29421" x="6353175" y="3338513"/>
          <p14:tracePt t="29429" x="6362700" y="3338513"/>
          <p14:tracePt t="29437" x="6383338" y="3338513"/>
          <p14:tracePt t="29445" x="6413500" y="3338513"/>
          <p14:tracePt t="29453" x="6443663" y="3338513"/>
          <p14:tracePt t="29461" x="6484938" y="3338513"/>
          <p14:tracePt t="29469" x="6503988" y="3338513"/>
          <p14:tracePt t="29477" x="6534150" y="3338513"/>
          <p14:tracePt t="29485" x="6564313" y="3338513"/>
          <p14:tracePt t="29493" x="6584950" y="3338513"/>
          <p14:tracePt t="29502" x="6605588" y="3338513"/>
          <p14:tracePt t="29509" x="6615113" y="3338513"/>
          <p14:tracePt t="29517" x="6624638" y="3338513"/>
          <p14:tracePt t="29525" x="6645275" y="3338513"/>
          <p14:tracePt t="29541" x="6656388" y="3338513"/>
          <p14:tracePt t="29786" x="6665913" y="3338513"/>
          <p14:tracePt t="29794" x="6686550" y="3338513"/>
          <p14:tracePt t="29804" x="6716713" y="3338513"/>
          <p14:tracePt t="29809" x="6746875" y="3338513"/>
          <p14:tracePt t="29816" x="6786563" y="3338513"/>
          <p14:tracePt t="29824" x="6837363" y="3338513"/>
          <p14:tracePt t="29832" x="6888163" y="3338513"/>
          <p14:tracePt t="29840" x="6988175" y="3338513"/>
          <p14:tracePt t="29848" x="7059613" y="3338513"/>
          <p14:tracePt t="29856" x="7119938" y="3338513"/>
          <p14:tracePt t="29864" x="7159625" y="3338513"/>
          <p14:tracePt t="29872" x="7219950" y="3338513"/>
          <p14:tracePt t="29880" x="7310438" y="3338513"/>
          <p14:tracePt t="29888" x="7391400" y="3338513"/>
          <p14:tracePt t="29896" x="7462838" y="3338513"/>
          <p14:tracePt t="29904" x="7543800" y="3338513"/>
          <p14:tracePt t="29912" x="7653338" y="3338513"/>
          <p14:tracePt t="29919" x="7754938" y="3327400"/>
          <p14:tracePt t="29928" x="7866063" y="3327400"/>
          <p14:tracePt t="29936" x="8037513" y="3327400"/>
          <p14:tracePt t="29943" x="8188325" y="3327400"/>
          <p14:tracePt t="29954" x="8389938" y="3327400"/>
          <p14:tracePt t="29959" x="8521700" y="3327400"/>
          <p14:tracePt t="29967" x="8632825" y="3327400"/>
          <p14:tracePt t="29975" x="8712200" y="3327400"/>
          <p14:tracePt t="29983" x="8774113" y="3327400"/>
          <p14:tracePt t="30007" x="8783638" y="3327400"/>
          <p14:tracePt t="31387" x="8813800" y="3327400"/>
          <p14:tracePt t="31394" x="8843963" y="3327400"/>
          <p14:tracePt t="31404" x="8894763" y="3327400"/>
          <p14:tracePt t="31412" x="8994775" y="3327400"/>
          <p14:tracePt t="31419" x="9166225" y="3308350"/>
          <p14:tracePt t="31426" x="9226550" y="3297238"/>
          <p14:tracePt t="31433" x="9378950" y="3278188"/>
          <p14:tracePt t="31442" x="9490075" y="3267075"/>
          <p14:tracePt t="31449" x="9590088" y="3257550"/>
          <p14:tracePt t="31457" x="9671050" y="3236913"/>
          <p14:tracePt t="31465" x="9710738" y="3227388"/>
          <p14:tracePt t="31474" x="9752013" y="3217863"/>
          <p14:tracePt t="31481" x="9761538" y="3206750"/>
          <p14:tracePt t="31498" x="9771063" y="3206750"/>
          <p14:tracePt t="32713" x="9761538" y="3206750"/>
          <p14:tracePt t="32721" x="9740900" y="3227388"/>
          <p14:tracePt t="32732" x="9680575" y="3248025"/>
          <p14:tracePt t="32738" x="9640888" y="3278188"/>
          <p14:tracePt t="32746" x="9520238" y="3338513"/>
          <p14:tracePt t="32754" x="9398000" y="3378200"/>
          <p14:tracePt t="32761" x="9297988" y="3408363"/>
          <p14:tracePt t="32770" x="9147175" y="3459163"/>
          <p14:tracePt t="32779" x="8955088" y="3498850"/>
          <p14:tracePt t="32787" x="8834438" y="3530600"/>
          <p14:tracePt t="32795" x="8540750" y="3590925"/>
          <p14:tracePt t="32801" x="8320088" y="3621088"/>
          <p14:tracePt t="32811" x="7996238" y="3660775"/>
          <p14:tracePt t="32817" x="7805738" y="3690938"/>
          <p14:tracePt t="32827" x="7543800" y="3732213"/>
          <p14:tracePt t="32836" x="7331075" y="3741738"/>
          <p14:tracePt t="32842" x="7018338" y="3762375"/>
          <p14:tracePt t="32850" x="6827838" y="3792538"/>
          <p14:tracePt t="32858" x="6423025" y="3832225"/>
          <p14:tracePt t="32866" x="6251575" y="3852863"/>
          <p14:tracePt t="32874" x="5989638" y="3873500"/>
          <p14:tracePt t="32882" x="5697538" y="3903663"/>
          <p14:tracePt t="32890" x="5414963" y="3943350"/>
          <p14:tracePt t="32898" x="5224463" y="3963988"/>
          <p14:tracePt t="32906" x="5053013" y="3973513"/>
          <p14:tracePt t="32914" x="4810125" y="4013200"/>
          <p14:tracePt t="32922" x="4719638" y="4024313"/>
          <p14:tracePt t="32930" x="4508500" y="4054475"/>
          <p14:tracePt t="32938" x="4356100" y="4075113"/>
          <p14:tracePt t="32946" x="4256088" y="4084638"/>
          <p14:tracePt t="32967" x="4013200" y="4114800"/>
          <p14:tracePt t="32971" x="3871913" y="4144963"/>
          <p14:tracePt t="32978" x="3741738" y="4165600"/>
          <p14:tracePt t="32986" x="3640138" y="4195763"/>
          <p14:tracePt t="32994" x="3540125" y="4205288"/>
          <p14:tracePt t="33002" x="3468688" y="4216400"/>
          <p14:tracePt t="33010" x="3387725" y="4235450"/>
          <p14:tracePt t="33018" x="3287713" y="4246563"/>
          <p14:tracePt t="33026" x="3206750" y="4276725"/>
          <p14:tracePt t="33034" x="3125788" y="4286250"/>
          <p14:tracePt t="33042" x="3025775" y="4316413"/>
          <p14:tracePt t="33051" x="2954338" y="4325938"/>
          <p14:tracePt t="33059" x="2884488" y="4356100"/>
          <p14:tracePt t="33067" x="2803525" y="4367213"/>
          <p14:tracePt t="33074" x="2692400" y="4397375"/>
          <p14:tracePt t="33082" x="2592388" y="4406900"/>
          <p14:tracePt t="33090" x="2511425" y="4418013"/>
          <p14:tracePt t="33101" x="2430463" y="4437063"/>
          <p14:tracePt t="33108" x="2359025" y="4448175"/>
          <p14:tracePt t="33117" x="2309813" y="4448175"/>
          <p14:tracePt t="33125" x="2279650" y="4457700"/>
          <p14:tracePt t="33133" x="2249488" y="4467225"/>
          <p14:tracePt t="33141" x="2228850" y="4467225"/>
          <p14:tracePt t="33148" x="2228850" y="4478338"/>
          <p14:tracePt t="33156" x="2219325" y="4478338"/>
          <p14:tracePt t="33197" x="2208213" y="4487863"/>
          <p14:tracePt t="33204" x="2198688" y="4487863"/>
          <p14:tracePt t="33212" x="2187575" y="4487863"/>
          <p14:tracePt t="33220" x="2178050" y="4497388"/>
          <p14:tracePt t="33228" x="2157413" y="4497388"/>
          <p14:tracePt t="33237" x="2138363" y="4497388"/>
          <p14:tracePt t="33244" x="2127250" y="4497388"/>
          <p14:tracePt t="33253" x="2108200" y="4497388"/>
          <p14:tracePt t="33260" x="2087563" y="4497388"/>
          <p14:tracePt t="33268" x="2066925" y="4497388"/>
          <p14:tracePt t="33276" x="2057400" y="4497388"/>
          <p14:tracePt t="33284" x="2047875" y="4497388"/>
          <p14:tracePt t="33316" x="2047875" y="4487863"/>
          <p14:tracePt t="33324" x="2047875" y="4478338"/>
          <p14:tracePt t="33333" x="2047875" y="4457700"/>
          <p14:tracePt t="33340" x="2057400" y="4448175"/>
          <p14:tracePt t="33349" x="2066925" y="4437063"/>
          <p14:tracePt t="33356" x="2078038" y="4418013"/>
          <p14:tracePt t="33364" x="2078038" y="4387850"/>
          <p14:tracePt t="33372" x="2087563" y="4367213"/>
          <p14:tracePt t="33380" x="2087563" y="4346575"/>
          <p14:tracePt t="33388" x="2087563" y="4316413"/>
          <p14:tracePt t="33399" x="2087563" y="4286250"/>
          <p14:tracePt t="33404" x="2087563" y="4276725"/>
          <p14:tracePt t="33416" x="2087563" y="4256088"/>
          <p14:tracePt t="33423" x="2087563" y="4235450"/>
          <p14:tracePt t="33430" x="2087563" y="4225925"/>
          <p14:tracePt t="33438" x="2078038" y="4216400"/>
          <p14:tracePt t="33446" x="2078038" y="4205288"/>
          <p14:tracePt t="33463" x="2066925" y="4205288"/>
          <p14:tracePt t="33470" x="2066925" y="4195763"/>
          <p14:tracePt t="33494" x="2066925" y="4184650"/>
          <p14:tracePt t="33534" x="2066925" y="4175125"/>
          <p14:tracePt t="33558" x="2066925" y="4165600"/>
          <p14:tracePt t="34431" x="2078038" y="4144963"/>
          <p14:tracePt t="34439" x="2097088" y="4144963"/>
          <p14:tracePt t="34446" x="2127250" y="4135438"/>
          <p14:tracePt t="34454" x="2168525" y="4114800"/>
          <p14:tracePt t="34462" x="2228850" y="4094163"/>
          <p14:tracePt t="34469" x="2298700" y="4084638"/>
          <p14:tracePt t="34479" x="2370138" y="4075113"/>
          <p14:tracePt t="34485" x="2470150" y="4064000"/>
          <p14:tracePt t="34495" x="2601913" y="4033838"/>
          <p14:tracePt t="34501" x="2722563" y="4013200"/>
          <p14:tracePt t="34509" x="2965450" y="3983038"/>
          <p14:tracePt t="34516" x="3074988" y="3963988"/>
          <p14:tracePt t="34524" x="3197225" y="3933825"/>
          <p14:tracePt t="34532" x="3308350" y="3922713"/>
          <p14:tracePt t="34540" x="3438525" y="3913188"/>
          <p14:tracePt t="34548" x="3489325" y="3892550"/>
          <p14:tracePt t="34556" x="3540125" y="3892550"/>
          <p14:tracePt t="34564" x="3570288" y="3883025"/>
          <p14:tracePt t="34572" x="3589338" y="3883025"/>
          <p14:tracePt t="34580" x="3600450" y="3883025"/>
          <p14:tracePt t="34588" x="3609975" y="3883025"/>
          <p14:tracePt t="34817" x="3609975" y="3873500"/>
          <p14:tracePt t="35234" x="3609975" y="3862388"/>
          <p14:tracePt t="35240" x="3619500" y="3862388"/>
          <p14:tracePt t="35248" x="3619500" y="3852863"/>
          <p14:tracePt t="35258" x="3630613" y="3841750"/>
          <p14:tracePt t="35264" x="3651250" y="3832225"/>
          <p14:tracePt t="35274" x="3670300" y="3811588"/>
          <p14:tracePt t="35282" x="3690938" y="3802063"/>
          <p14:tracePt t="35290" x="3721100" y="3792538"/>
          <p14:tracePt t="35298" x="3751263" y="3771900"/>
          <p14:tracePt t="35306" x="3781425" y="3762375"/>
          <p14:tracePt t="35314" x="3822700" y="3751263"/>
          <p14:tracePt t="35322" x="3862388" y="3741738"/>
          <p14:tracePt t="35330" x="3892550" y="3732213"/>
          <p14:tracePt t="35339" x="3922713" y="3732213"/>
          <p14:tracePt t="35346" x="3962400" y="3732213"/>
          <p14:tracePt t="35354" x="3994150" y="3721100"/>
          <p14:tracePt t="35362" x="4024313" y="3721100"/>
          <p14:tracePt t="35370" x="4064000" y="3721100"/>
          <p14:tracePt t="35378" x="4084638" y="3721100"/>
          <p14:tracePt t="35386" x="4094163" y="3711575"/>
          <p14:tracePt t="35394" x="4114800" y="3711575"/>
          <p14:tracePt t="35410" x="4124325" y="3711575"/>
          <p14:tracePt t="35418" x="4133850" y="3711575"/>
          <p14:tracePt t="35426" x="4144963" y="3711575"/>
          <p14:tracePt t="35434" x="4154488" y="3711575"/>
          <p14:tracePt t="35491" x="4165600" y="3711575"/>
          <p14:tracePt t="35523" x="4175125" y="3711575"/>
          <p14:tracePt t="35796" x="4184650" y="3711575"/>
          <p14:tracePt t="35804" x="4195763" y="3711575"/>
          <p14:tracePt t="35812" x="4214813" y="3711575"/>
          <p14:tracePt t="35820" x="4235450" y="3711575"/>
          <p14:tracePt t="35828" x="4265613" y="3711575"/>
          <p14:tracePt t="35837" x="4305300" y="3711575"/>
          <p14:tracePt t="35844" x="4356100" y="3711575"/>
          <p14:tracePt t="35854" x="4397375" y="3711575"/>
          <p14:tracePt t="35860" x="4446588" y="3711575"/>
          <p14:tracePt t="35870" x="4527550" y="3711575"/>
          <p14:tracePt t="35876" x="4608513" y="3711575"/>
          <p14:tracePt t="35887" x="4659313" y="3711575"/>
          <p14:tracePt t="35894" x="4740275" y="3711575"/>
          <p14:tracePt t="35903" x="4779963" y="3711575"/>
          <p14:tracePt t="35910" x="4840288" y="3711575"/>
          <p14:tracePt t="35918" x="4911725" y="3711575"/>
          <p14:tracePt t="35926" x="4951413" y="3711575"/>
          <p14:tracePt t="35934" x="5002213" y="3711575"/>
          <p14:tracePt t="35942" x="5032375" y="3711575"/>
          <p14:tracePt t="35954" x="5041900" y="3711575"/>
          <p14:tracePt t="35958" x="5072063" y="3711575"/>
          <p14:tracePt t="35966" x="5102225" y="3711575"/>
          <p14:tracePt t="35974" x="5122863" y="3711575"/>
          <p14:tracePt t="35982" x="5153025" y="3711575"/>
          <p14:tracePt t="35990" x="5183188" y="3711575"/>
          <p14:tracePt t="35998" x="5213350" y="3711575"/>
          <p14:tracePt t="36006" x="5233988" y="3711575"/>
          <p14:tracePt t="36014" x="5264150" y="3711575"/>
          <p14:tracePt t="36022" x="5284788" y="3711575"/>
          <p14:tracePt t="36030" x="5303838" y="3711575"/>
          <p14:tracePt t="36046" x="5314950" y="3711575"/>
          <p14:tracePt t="36054" x="5324475" y="3711575"/>
          <p14:tracePt t="36070" x="5334000" y="3711575"/>
          <p14:tracePt t="36094" x="5345113" y="3711575"/>
          <p14:tracePt t="36110" x="5354638" y="3711575"/>
          <p14:tracePt t="36119" x="5364163" y="3711575"/>
          <p14:tracePt t="36126" x="5375275" y="3711575"/>
          <p14:tracePt t="36135" x="5384800" y="3711575"/>
          <p14:tracePt t="36176" x="5395913" y="3711575"/>
          <p14:tracePt t="36190" x="5405438" y="3711575"/>
          <p14:tracePt t="36216" x="5414963" y="3711575"/>
          <p14:tracePt t="36232" x="5426075" y="3711575"/>
          <p14:tracePt t="36256" x="5435600" y="3711575"/>
          <p14:tracePt t="36280" x="5445125" y="3711575"/>
          <p14:tracePt t="36384" x="5456238" y="3711575"/>
          <p14:tracePt t="36460" x="5465763" y="3711575"/>
          <p14:tracePt t="36514" x="5486400" y="3711575"/>
          <p14:tracePt t="36524" x="5516563" y="3711575"/>
          <p14:tracePt t="36531" x="5535613" y="3711575"/>
          <p14:tracePt t="36540" x="5567363" y="3711575"/>
          <p14:tracePt t="36549" x="5597525" y="3711575"/>
          <p14:tracePt t="36555" x="5637213" y="3711575"/>
          <p14:tracePt t="36562" x="5676900" y="3711575"/>
          <p14:tracePt t="36570" x="5718175" y="3711575"/>
          <p14:tracePt t="36578" x="5768975" y="3711575"/>
          <p14:tracePt t="36586" x="5838825" y="3711575"/>
          <p14:tracePt t="36594" x="5878513" y="3711575"/>
          <p14:tracePt t="36602" x="5929313" y="3711575"/>
          <p14:tracePt t="36610" x="5959475" y="3711575"/>
          <p14:tracePt t="36618" x="6010275" y="3702050"/>
          <p14:tracePt t="36626" x="6040438" y="3702050"/>
          <p14:tracePt t="36634" x="6049963" y="3702050"/>
          <p14:tracePt t="36642" x="6091238" y="3690938"/>
          <p14:tracePt t="36650" x="6121400" y="3690938"/>
          <p14:tracePt t="36666" x="6130925" y="3690938"/>
          <p14:tracePt t="36674" x="6142038" y="3690938"/>
          <p14:tracePt t="36683" x="6151563" y="3690938"/>
          <p14:tracePt t="36878" x="6172200" y="3690938"/>
          <p14:tracePt t="36886" x="6191250" y="3690938"/>
          <p14:tracePt t="36896" x="6221413" y="3690938"/>
          <p14:tracePt t="36901" x="6251575" y="3690938"/>
          <p14:tracePt t="36912" x="6292850" y="3690938"/>
          <p14:tracePt t="36917" x="6332538" y="3690938"/>
          <p14:tracePt t="36924" x="6383338" y="3690938"/>
          <p14:tracePt t="36933" x="6434138" y="3690938"/>
          <p14:tracePt t="36940" x="6494463" y="3690938"/>
          <p14:tracePt t="36949" x="6554788" y="3690938"/>
          <p14:tracePt t="36956" x="6594475" y="3690938"/>
          <p14:tracePt t="36968" x="6665913" y="3690938"/>
          <p14:tracePt t="36972" x="6726238" y="3690938"/>
          <p14:tracePt t="36982" x="6786563" y="3681413"/>
          <p14:tracePt t="36989" x="6846888" y="3681413"/>
          <p14:tracePt t="36997" x="6897688" y="3681413"/>
          <p14:tracePt t="37005" x="6937375" y="3670300"/>
          <p14:tracePt t="37012" x="6978650" y="3670300"/>
          <p14:tracePt t="37020" x="7029450" y="3670300"/>
          <p14:tracePt t="37028" x="7089775" y="3660775"/>
          <p14:tracePt t="37037" x="7150100" y="3660775"/>
          <p14:tracePt t="37045" x="7189788" y="3660775"/>
          <p14:tracePt t="37053" x="7219950" y="3651250"/>
          <p14:tracePt t="37060" x="7250113" y="3651250"/>
          <p14:tracePt t="37069" x="7280275" y="3651250"/>
          <p14:tracePt t="37077" x="7291388" y="3651250"/>
          <p14:tracePt t="37084" x="7300913" y="3651250"/>
          <p14:tracePt t="37159" x="7310438" y="3651250"/>
          <p14:tracePt t="37175" x="7321550" y="3651250"/>
          <p14:tracePt t="37198" x="7331075" y="3651250"/>
          <p14:tracePt t="37206" x="7342188" y="3651250"/>
          <p14:tracePt t="37214" x="7351713" y="3651250"/>
          <p14:tracePt t="37222" x="7361238" y="3651250"/>
          <p14:tracePt t="37238" x="7372350" y="3651250"/>
          <p14:tracePt t="37246" x="7391400" y="3651250"/>
          <p14:tracePt t="37254" x="7402513" y="3651250"/>
          <p14:tracePt t="37263" x="7421563" y="3651250"/>
          <p14:tracePt t="37270" x="7442200" y="3651250"/>
          <p14:tracePt t="37278" x="7472363" y="3651250"/>
          <p14:tracePt t="37286" x="7502525" y="3651250"/>
          <p14:tracePt t="37294" x="7532688" y="3651250"/>
          <p14:tracePt t="37302" x="7553325" y="3651250"/>
          <p14:tracePt t="37310" x="7593013" y="3651250"/>
          <p14:tracePt t="37318" x="7634288" y="3651250"/>
          <p14:tracePt t="37326" x="7673975" y="3651250"/>
          <p14:tracePt t="37334" x="7704138" y="3651250"/>
          <p14:tracePt t="37341" x="7754938" y="3651250"/>
          <p14:tracePt t="37350" x="7785100" y="3651250"/>
          <p14:tracePt t="37357" x="7824788" y="3651250"/>
          <p14:tracePt t="37366" x="7886700" y="3660775"/>
          <p14:tracePt t="37373" x="7926388" y="3660775"/>
          <p14:tracePt t="37382" x="7996238" y="3670300"/>
          <p14:tracePt t="37389" x="8047038" y="3670300"/>
          <p14:tracePt t="37398" x="8088313" y="3670300"/>
          <p14:tracePt t="37406" x="8128000" y="3670300"/>
          <p14:tracePt t="37414" x="8158163" y="3670300"/>
          <p14:tracePt t="37424" x="8178800" y="3670300"/>
          <p14:tracePt t="37432" x="8197850" y="3670300"/>
          <p14:tracePt t="37730" x="8197850" y="3681413"/>
          <p14:tracePt t="38416" x="8188325" y="3681413"/>
          <p14:tracePt t="38424" x="8148638" y="3681413"/>
          <p14:tracePt t="38432" x="8077200" y="3681413"/>
          <p14:tracePt t="38440" x="7926388" y="3681413"/>
          <p14:tracePt t="38446" x="7785100" y="3651250"/>
          <p14:tracePt t="38454" x="7653338" y="3630613"/>
          <p14:tracePt t="38462" x="7523163" y="3630613"/>
          <p14:tracePt t="38470" x="7391400" y="3630613"/>
          <p14:tracePt t="38478" x="7200900" y="3630613"/>
          <p14:tracePt t="38486" x="7018338" y="3640138"/>
          <p14:tracePt t="38494" x="6615113" y="3681413"/>
          <p14:tracePt t="38502" x="6221413" y="3702050"/>
          <p14:tracePt t="38510" x="6030913" y="3732213"/>
          <p14:tracePt t="38518" x="5646738" y="3771900"/>
          <p14:tracePt t="38526" x="5254625" y="3822700"/>
          <p14:tracePt t="38534" x="4911725" y="3903663"/>
          <p14:tracePt t="38542" x="4608513" y="3963988"/>
          <p14:tracePt t="38550" x="4337050" y="4044950"/>
          <p14:tracePt t="38557" x="4003675" y="4124325"/>
          <p14:tracePt t="38566" x="3811588" y="4154488"/>
          <p14:tracePt t="38574" x="3660775" y="4184650"/>
          <p14:tracePt t="38582" x="3408363" y="4235450"/>
          <p14:tracePt t="38590" x="3257550" y="4265613"/>
          <p14:tracePt t="38598" x="3044825" y="4316413"/>
          <p14:tracePt t="38607" x="2903538" y="4337050"/>
          <p14:tracePt t="38614" x="2732088" y="4367213"/>
          <p14:tracePt t="38624" x="2601913" y="4367213"/>
          <p14:tracePt t="38630" x="2470150" y="4376738"/>
          <p14:tracePt t="38640" x="2400300" y="4376738"/>
          <p14:tracePt t="38646" x="2279650" y="4376738"/>
          <p14:tracePt t="38657" x="2238375" y="4397375"/>
          <p14:tracePt t="38662" x="2198688" y="4397375"/>
          <p14:tracePt t="38673" x="2168525" y="4406900"/>
          <p14:tracePt t="38680" x="2138363" y="4406900"/>
          <p14:tracePt t="38688" x="2108200" y="4406900"/>
          <p14:tracePt t="38696" x="2087563" y="4418013"/>
          <p14:tracePt t="38704" x="2066925" y="4418013"/>
          <p14:tracePt t="38712" x="2047875" y="4418013"/>
          <p14:tracePt t="38720" x="2036763" y="4418013"/>
          <p14:tracePt t="38728" x="2016125" y="4418013"/>
          <p14:tracePt t="38736" x="1997075" y="4418013"/>
          <p14:tracePt t="38744" x="1966913" y="4418013"/>
          <p14:tracePt t="38752" x="1946275" y="4418013"/>
          <p14:tracePt t="38760" x="1916113" y="4418013"/>
          <p14:tracePt t="38768" x="1876425" y="4418013"/>
          <p14:tracePt t="38776" x="1835150" y="4418013"/>
          <p14:tracePt t="38784" x="1784350" y="4406900"/>
          <p14:tracePt t="38792" x="1744663" y="4397375"/>
          <p14:tracePt t="38800" x="1704975" y="4387850"/>
          <p14:tracePt t="38808" x="1654175" y="4376738"/>
          <p14:tracePt t="38816" x="1612900" y="4367213"/>
          <p14:tracePt t="38824" x="1573213" y="4356100"/>
          <p14:tracePt t="38832" x="1543050" y="4346575"/>
          <p14:tracePt t="38840" x="1512888" y="4337050"/>
          <p14:tracePt t="38848" x="1482725" y="4337050"/>
          <p14:tracePt t="38855" x="1462088" y="4325938"/>
          <p14:tracePt t="38914" x="1462088" y="4316413"/>
          <p14:tracePt t="38919" x="1462088" y="4306888"/>
          <p14:tracePt t="38935" x="1462088" y="4286250"/>
          <p14:tracePt t="38946" x="1462088" y="4265613"/>
          <p14:tracePt t="38954" x="1462088" y="4235450"/>
          <p14:tracePt t="38961" x="1462088" y="4225925"/>
          <p14:tracePt t="38967" x="1462088" y="4205288"/>
          <p14:tracePt t="38978" x="1462088" y="4184650"/>
          <p14:tracePt t="38983" x="1462088" y="4165600"/>
          <p14:tracePt t="38993" x="1462088" y="4144963"/>
          <p14:tracePt t="39001" x="1471613" y="4124325"/>
          <p14:tracePt t="39009" x="1471613" y="4105275"/>
          <p14:tracePt t="39017" x="1482725" y="4084638"/>
          <p14:tracePt t="39033" x="1482725" y="4075113"/>
          <p14:tracePt t="39041" x="1492250" y="4064000"/>
          <p14:tracePt t="39049" x="1492250" y="4054475"/>
          <p14:tracePt t="39057" x="1492250" y="4044950"/>
          <p14:tracePt t="39193" x="1503363" y="4054475"/>
          <p14:tracePt t="39985" x="1522413" y="4064000"/>
          <p14:tracePt t="39993" x="1533525" y="4064000"/>
          <p14:tracePt t="40002" x="1573213" y="4075113"/>
          <p14:tracePt t="40008" x="1612900" y="4084638"/>
          <p14:tracePt t="40016" x="1654175" y="4094163"/>
          <p14:tracePt t="40023" x="1693863" y="4105275"/>
          <p14:tracePt t="40032" x="1735138" y="4114800"/>
          <p14:tracePt t="40039" x="1744663" y="4124325"/>
          <p14:tracePt t="40047" x="1765300" y="4124325"/>
          <p14:tracePt t="40056" x="1784350" y="4135438"/>
          <p14:tracePt t="40063" x="1795463" y="4135438"/>
          <p14:tracePt t="40071" x="1814513" y="4135438"/>
          <p14:tracePt t="40079" x="1825625" y="4135438"/>
          <p14:tracePt t="40087" x="1855788" y="4135438"/>
          <p14:tracePt t="40095" x="1885950" y="4135438"/>
          <p14:tracePt t="40103" x="1916113" y="4135438"/>
          <p14:tracePt t="40111" x="1966913" y="4135438"/>
          <p14:tracePt t="40119" x="2016125" y="4135438"/>
          <p14:tracePt t="40127" x="2097088" y="4135438"/>
          <p14:tracePt t="40135" x="2178050" y="4135438"/>
          <p14:tracePt t="40143" x="2249488" y="4135438"/>
          <p14:tracePt t="40151" x="2420938" y="4135438"/>
          <p14:tracePt t="40159" x="2592388" y="4135438"/>
          <p14:tracePt t="40167" x="2743200" y="4114800"/>
          <p14:tracePt t="40175" x="2854325" y="4114800"/>
          <p14:tracePt t="40183" x="3074988" y="4114800"/>
          <p14:tracePt t="40191" x="3317875" y="4114800"/>
          <p14:tracePt t="40199" x="3498850" y="4114800"/>
          <p14:tracePt t="40209" x="3670300" y="4105275"/>
          <p14:tracePt t="40218" x="3852863" y="4105275"/>
          <p14:tracePt t="40225" x="3932238" y="4105275"/>
          <p14:tracePt t="40234" x="4084638" y="4105275"/>
          <p14:tracePt t="40242" x="4165600" y="4105275"/>
          <p14:tracePt t="40249" x="4205288" y="4094163"/>
          <p14:tracePt t="40258" x="4225925" y="4094163"/>
          <p14:tracePt t="41806" x="4225925" y="4084638"/>
          <p14:tracePt t="41813" x="4235450" y="4075113"/>
          <p14:tracePt t="41823" x="4286250" y="4044950"/>
          <p14:tracePt t="41830" x="4367213" y="4013200"/>
          <p14:tracePt t="41836" x="4427538" y="4003675"/>
          <p14:tracePt t="41845" x="4467225" y="4003675"/>
          <p14:tracePt t="41852" x="4497388" y="4003675"/>
          <p14:tracePt t="41860" x="4527550" y="4003675"/>
          <p14:tracePt t="41867" x="4587875" y="4003675"/>
          <p14:tracePt t="41875" x="4648200" y="4003675"/>
          <p14:tracePt t="41883" x="4740275" y="4003675"/>
          <p14:tracePt t="41891" x="4870450" y="4003675"/>
          <p14:tracePt t="41899" x="5072063" y="4003675"/>
          <p14:tracePt t="41907" x="5224463" y="4003675"/>
          <p14:tracePt t="41915" x="5414963" y="4003675"/>
          <p14:tracePt t="41922" x="5546725" y="4003675"/>
          <p14:tracePt t="41931" x="5676900" y="4003675"/>
          <p14:tracePt t="41939" x="5970588" y="4024313"/>
          <p14:tracePt t="41957" x="6515100" y="4084638"/>
          <p14:tracePt t="41963" x="6807200" y="4114800"/>
          <p14:tracePt t="41971" x="6999288" y="4135438"/>
          <p14:tracePt t="41979" x="7261225" y="4165600"/>
          <p14:tracePt t="41987" x="7451725" y="4195763"/>
          <p14:tracePt t="41995" x="7573963" y="4225925"/>
          <p14:tracePt t="42003" x="7664450" y="4246563"/>
          <p14:tracePt t="42011" x="7715250" y="4256088"/>
          <p14:tracePt t="42019" x="7775575" y="4256088"/>
          <p14:tracePt t="42027" x="7785100" y="4256088"/>
          <p14:tracePt t="42135" x="7794625" y="4256088"/>
          <p14:tracePt t="42303" x="7805738" y="4256088"/>
          <p14:tracePt t="43109" x="7815263" y="4256088"/>
          <p14:tracePt t="43165" x="7824788" y="4256088"/>
          <p14:tracePt t="43182" x="7845425" y="4256088"/>
          <p14:tracePt t="43188" x="7875588" y="4246563"/>
          <p14:tracePt t="43196" x="7905750" y="4246563"/>
          <p14:tracePt t="43204" x="7935913" y="4225925"/>
          <p14:tracePt t="43212" x="7986713" y="4205288"/>
          <p14:tracePt t="43220" x="8026400" y="4184650"/>
          <p14:tracePt t="43228" x="8077200" y="4165600"/>
          <p14:tracePt t="43236" x="8137525" y="4154488"/>
          <p14:tracePt t="43244" x="8197850" y="4124325"/>
          <p14:tracePt t="43251" x="8299450" y="4094163"/>
          <p14:tracePt t="43259" x="8339138" y="4084638"/>
          <p14:tracePt t="43268" x="8410575" y="4064000"/>
          <p14:tracePt t="43275" x="8440738" y="4054475"/>
          <p14:tracePt t="43285" x="8470900" y="4044950"/>
          <p14:tracePt t="43290" x="8501063" y="4033838"/>
          <p14:tracePt t="43301" x="8561388" y="4013200"/>
          <p14:tracePt t="43309" x="8591550" y="4013200"/>
          <p14:tracePt t="43316" x="8621713" y="4003675"/>
          <p14:tracePt t="43325" x="8662988" y="3994150"/>
          <p14:tracePt t="43333" x="8693150" y="3983038"/>
          <p14:tracePt t="43341" x="8723313" y="3983038"/>
          <p14:tracePt t="43349" x="8753475" y="3983038"/>
          <p14:tracePt t="43357" x="8783638" y="3973513"/>
          <p14:tracePt t="43365" x="8813800" y="3973513"/>
          <p14:tracePt t="43373" x="8834438" y="3963988"/>
          <p14:tracePt t="43382" x="8864600" y="3963988"/>
          <p14:tracePt t="43389" x="8883650" y="3963988"/>
          <p14:tracePt t="43397" x="8894763" y="3963988"/>
          <p14:tracePt t="43405" x="8904288" y="3963988"/>
          <p14:tracePt t="43413" x="8924925" y="3963988"/>
          <p14:tracePt t="43421" x="8945563" y="3963988"/>
          <p14:tracePt t="43429" x="8964613" y="3963988"/>
          <p14:tracePt t="43437" x="8985250" y="3963988"/>
          <p14:tracePt t="43445" x="8994775" y="3963988"/>
          <p14:tracePt t="43453" x="9005888" y="3963988"/>
          <p14:tracePt t="43461" x="9024938" y="3963988"/>
          <p14:tracePt t="43469" x="9036050" y="3963988"/>
          <p14:tracePt t="43485" x="9045575" y="3963988"/>
          <p14:tracePt t="43492" x="9075738" y="3963988"/>
          <p14:tracePt t="43501" x="9096375" y="3963988"/>
          <p14:tracePt t="43508" x="9126538" y="3963988"/>
          <p14:tracePt t="43517" x="9147175" y="3963988"/>
          <p14:tracePt t="43525" x="9177338" y="3973513"/>
          <p14:tracePt t="43533" x="9247188" y="3994150"/>
          <p14:tracePt t="43541" x="9288463" y="4003675"/>
          <p14:tracePt t="43549" x="9348788" y="4013200"/>
          <p14:tracePt t="43557" x="9398000" y="4024313"/>
          <p14:tracePt t="43564" x="9439275" y="4024313"/>
          <p14:tracePt t="43573" x="9499600" y="4033838"/>
          <p14:tracePt t="43581" x="9539288" y="4033838"/>
          <p14:tracePt t="43591" x="9620250" y="4033838"/>
          <p14:tracePt t="43597" x="9671050" y="4033838"/>
          <p14:tracePt t="43607" x="9710738" y="4033838"/>
          <p14:tracePt t="43614" x="9752013" y="4033838"/>
          <p14:tracePt t="43623" x="9782175" y="4033838"/>
          <p14:tracePt t="43629" x="9821863" y="4033838"/>
          <p14:tracePt t="43639" x="9863138" y="4033838"/>
          <p14:tracePt t="43647" x="9882188" y="4033838"/>
          <p14:tracePt t="43655" x="9912350" y="4024313"/>
          <p14:tracePt t="43664" x="9942513" y="4024313"/>
          <p14:tracePt t="43671" x="9972675" y="4013200"/>
          <p14:tracePt t="43679" x="9993313" y="4013200"/>
          <p14:tracePt t="43687" x="10013950" y="4013200"/>
          <p14:tracePt t="43695" x="10044113" y="4013200"/>
          <p14:tracePt t="43703" x="10074275" y="4013200"/>
          <p14:tracePt t="43711" x="10104438" y="4013200"/>
          <p14:tracePt t="43719" x="10144125" y="4013200"/>
          <p14:tracePt t="43726" x="10175875" y="4013200"/>
          <p14:tracePt t="43735" x="10215563" y="4013200"/>
          <p14:tracePt t="43743" x="10255250" y="4013200"/>
          <p14:tracePt t="43751" x="10306050" y="4013200"/>
          <p14:tracePt t="43759" x="10347325" y="4013200"/>
          <p14:tracePt t="43767" x="10387013" y="4013200"/>
          <p14:tracePt t="43775" x="10426700" y="4013200"/>
          <p14:tracePt t="43783" x="10467975" y="4013200"/>
          <p14:tracePt t="43791" x="10498138" y="4003675"/>
          <p14:tracePt t="43799" x="10518775" y="4003675"/>
          <p14:tracePt t="43807" x="10528300" y="4003675"/>
          <p14:tracePt t="43815" x="10537825" y="4003675"/>
          <p14:tracePt t="43823" x="10558463" y="3994150"/>
          <p14:tracePt t="43839" x="10579100" y="3994150"/>
          <p14:tracePt t="43857" x="10588625" y="3994150"/>
          <p14:tracePt t="43875" x="10598150" y="3994150"/>
          <p14:tracePt t="45429" x="10588625" y="3994150"/>
          <p14:tracePt t="45444" x="10579100" y="3983038"/>
          <p14:tracePt t="45466" x="10567988" y="3983038"/>
          <p14:tracePt t="45523" x="10558463" y="3983038"/>
          <p14:tracePt t="45538" x="10558463" y="3973513"/>
          <p14:tracePt t="45547" x="10548938" y="3973513"/>
          <p14:tracePt t="46748" x="10548938" y="3983038"/>
          <p14:tracePt t="46755" x="10537825" y="4003675"/>
          <p14:tracePt t="46763" x="10518775" y="4024313"/>
          <p14:tracePt t="46771" x="10507663" y="4054475"/>
          <p14:tracePt t="46779" x="10487025" y="4084638"/>
          <p14:tracePt t="46787" x="10467975" y="4114800"/>
          <p14:tracePt t="46794" x="10447338" y="4144963"/>
          <p14:tracePt t="46803" x="10417175" y="4184650"/>
          <p14:tracePt t="46811" x="10387013" y="4205288"/>
          <p14:tracePt t="46819" x="10356850" y="4235450"/>
          <p14:tracePt t="46827" x="10326688" y="4256088"/>
          <p14:tracePt t="46835" x="10296525" y="4276725"/>
          <p14:tracePt t="46843" x="10266363" y="4286250"/>
          <p14:tracePt t="46851" x="10225088" y="4306888"/>
          <p14:tracePt t="46859" x="10206038" y="4316413"/>
          <p14:tracePt t="46867" x="10155238" y="4337050"/>
          <p14:tracePt t="46875" x="10125075" y="4356100"/>
          <p14:tracePt t="46882" x="10064750" y="4376738"/>
          <p14:tracePt t="46891" x="10023475" y="4397375"/>
          <p14:tracePt t="46898" x="9972675" y="4406900"/>
          <p14:tracePt t="46906" x="9932988" y="4418013"/>
          <p14:tracePt t="46914" x="9902825" y="4427538"/>
          <p14:tracePt t="46922" x="9863138" y="4437063"/>
          <p14:tracePt t="46931" x="9832975" y="4448175"/>
          <p14:tracePt t="46938" x="9801225" y="4457700"/>
          <p14:tracePt t="46947" x="9752013" y="4467225"/>
          <p14:tracePt t="46954" x="9721850" y="4478338"/>
          <p14:tracePt t="46964" x="9680575" y="4487863"/>
          <p14:tracePt t="46970" x="9650413" y="4487863"/>
          <p14:tracePt t="46980" x="9610725" y="4497388"/>
          <p14:tracePt t="46986" x="9580563" y="4518025"/>
          <p14:tracePt t="46997" x="9499600" y="4518025"/>
          <p14:tracePt t="47002" x="9448800" y="4518025"/>
          <p14:tracePt t="47013" x="9398000" y="4518025"/>
          <p14:tracePt t="47020" x="9348788" y="4518025"/>
          <p14:tracePt t="47028" x="9288463" y="4527550"/>
          <p14:tracePt t="47036" x="9207500" y="4527550"/>
          <p14:tracePt t="47044" x="9166225" y="4527550"/>
          <p14:tracePt t="47052" x="9066213" y="4527550"/>
          <p14:tracePt t="47060" x="8955088" y="4527550"/>
          <p14:tracePt t="47068" x="8853488" y="4527550"/>
          <p14:tracePt t="47076" x="8804275" y="4527550"/>
          <p14:tracePt t="47084" x="8612188" y="4527550"/>
          <p14:tracePt t="47092" x="8551863" y="4527550"/>
          <p14:tracePt t="47100" x="8389938" y="4527550"/>
          <p14:tracePt t="47108" x="8289925" y="4527550"/>
          <p14:tracePt t="47116" x="8137525" y="4518025"/>
          <p14:tracePt t="47124" x="8026400" y="4508500"/>
          <p14:tracePt t="47132" x="7854950" y="4508500"/>
          <p14:tracePt t="47140" x="7745413" y="4487863"/>
          <p14:tracePt t="47148" x="7623175" y="4487863"/>
          <p14:tracePt t="47156" x="7442200" y="4487863"/>
          <p14:tracePt t="47164" x="7291388" y="4478338"/>
          <p14:tracePt t="47172" x="7138988" y="4478338"/>
          <p14:tracePt t="47180" x="7038975" y="4457700"/>
          <p14:tracePt t="47188" x="6837363" y="4457700"/>
          <p14:tracePt t="47196" x="6705600" y="4457700"/>
          <p14:tracePt t="47204" x="6594475" y="4457700"/>
          <p14:tracePt t="47212" x="6464300" y="4457700"/>
          <p14:tracePt t="47220" x="6343650" y="4457700"/>
          <p14:tracePt t="47229" x="6251575" y="4457700"/>
          <p14:tracePt t="47236" x="6151563" y="4457700"/>
          <p14:tracePt t="47244" x="6100763" y="4457700"/>
          <p14:tracePt t="47252" x="5980113" y="4457700"/>
          <p14:tracePt t="47260" x="5889625" y="4457700"/>
          <p14:tracePt t="47268" x="5829300" y="4457700"/>
          <p14:tracePt t="47276" x="5778500" y="4457700"/>
          <p14:tracePt t="47284" x="5748338" y="4457700"/>
          <p14:tracePt t="47292" x="5727700" y="4457700"/>
          <p14:tracePt t="47308" x="5718175" y="4457700"/>
          <p14:tracePt t="47704" x="5727700" y="4457700"/>
          <p14:tracePt t="50299" x="5737225" y="4457700"/>
          <p14:tracePt t="50314" x="5748338" y="4457700"/>
          <p14:tracePt t="50323" x="5748338" y="4448175"/>
          <p14:tracePt t="50330" x="5757863" y="4448175"/>
          <p14:tracePt t="50337" x="5768975" y="4448175"/>
          <p14:tracePt t="50345" x="5778500" y="4437063"/>
          <p14:tracePt t="50352" x="5808663" y="4427538"/>
          <p14:tracePt t="50360" x="5838825" y="4418013"/>
          <p14:tracePt t="50369" x="5889625" y="4406900"/>
          <p14:tracePt t="50376" x="5949950" y="4397375"/>
          <p14:tracePt t="50384" x="5980113" y="4387850"/>
          <p14:tracePt t="50393" x="6010275" y="4376738"/>
          <p14:tracePt t="50400" x="6040438" y="4376738"/>
          <p14:tracePt t="50411" x="6061075" y="4367213"/>
          <p14:tracePt t="50419" x="6070600" y="4367213"/>
          <p14:tracePt t="51000" x="6070600" y="4356100"/>
          <p14:tracePt t="51013" x="6080125" y="4356100"/>
          <p14:tracePt t="51028" x="6091238" y="4346575"/>
          <p14:tracePt t="51056" x="6100763" y="4337050"/>
          <p14:tracePt t="51103" x="6111875" y="4337050"/>
          <p14:tracePt t="51110" x="6121400" y="4337050"/>
          <p14:tracePt t="51118" x="6151563" y="4337050"/>
          <p14:tracePt t="51128" x="6191250" y="4337050"/>
          <p14:tracePt t="51134" x="6221413" y="4337050"/>
          <p14:tracePt t="51144" x="6283325" y="4337050"/>
          <p14:tracePt t="51150" x="6373813" y="4337050"/>
          <p14:tracePt t="51159" x="6454775" y="4337050"/>
          <p14:tracePt t="51166" x="6515100" y="4337050"/>
          <p14:tracePt t="51174" x="6645275" y="4337050"/>
          <p14:tracePt t="51181" x="6756400" y="4337050"/>
          <p14:tracePt t="51190" x="6867525" y="4337050"/>
          <p14:tracePt t="51197" x="7059613" y="4337050"/>
          <p14:tracePt t="51206" x="7231063" y="4337050"/>
          <p14:tracePt t="51213" x="7481888" y="4337050"/>
          <p14:tracePt t="51222" x="7794625" y="4337050"/>
          <p14:tracePt t="51230" x="7956550" y="4337050"/>
          <p14:tracePt t="51238" x="8248650" y="4337050"/>
          <p14:tracePt t="51246" x="8380413" y="4337050"/>
          <p14:tracePt t="51253" x="8540750" y="4325938"/>
          <p14:tracePt t="51262" x="8712200" y="4306888"/>
          <p14:tracePt t="51269" x="8834438" y="4276725"/>
          <p14:tracePt t="51277" x="8924925" y="4276725"/>
          <p14:tracePt t="51286" x="8985250" y="4265613"/>
          <p14:tracePt t="51294" x="9036050" y="4265613"/>
          <p14:tracePt t="51301" x="9105900" y="4265613"/>
          <p14:tracePt t="51309" x="9156700" y="4265613"/>
          <p14:tracePt t="51318" x="9256713" y="4265613"/>
          <p14:tracePt t="51325" x="9297988" y="4265613"/>
          <p14:tracePt t="51334" x="9398000" y="4265613"/>
          <p14:tracePt t="51344" x="9478963" y="4295775"/>
          <p14:tracePt t="51351" x="9529763" y="4306888"/>
          <p14:tracePt t="51359" x="9620250" y="4325938"/>
          <p14:tracePt t="51367" x="9740900" y="4337050"/>
          <p14:tracePt t="51375" x="9852025" y="4346575"/>
          <p14:tracePt t="51383" x="9912350" y="4367213"/>
          <p14:tracePt t="51391" x="9942513" y="4367213"/>
          <p14:tracePt t="51399" x="9972675" y="4367213"/>
          <p14:tracePt t="51408" x="9993313" y="4367213"/>
          <p14:tracePt t="51415" x="10004425" y="4367213"/>
          <p14:tracePt t="51425" x="10013950" y="4367213"/>
          <p14:tracePt t="51697" x="10004425" y="4367213"/>
          <p14:tracePt t="51713" x="9993313" y="4367213"/>
          <p14:tracePt t="51729" x="9983788" y="4367213"/>
          <p14:tracePt t="51761" x="9972675" y="4367213"/>
          <p14:tracePt t="51778" x="9963150" y="4367213"/>
          <p14:tracePt t="52373" x="9972675" y="4367213"/>
          <p14:tracePt t="52414" x="9983788" y="4367213"/>
          <p14:tracePt t="52478" x="9993313" y="4367213"/>
          <p14:tracePt t="52501" x="10004425" y="4367213"/>
          <p14:tracePt t="52509" x="10013950" y="4367213"/>
          <p14:tracePt t="52517" x="10034588" y="4367213"/>
          <p14:tracePt t="52525" x="10074275" y="4367213"/>
          <p14:tracePt t="52533" x="10185400" y="4367213"/>
          <p14:tracePt t="52542" x="10275888" y="4367213"/>
          <p14:tracePt t="52552" x="10387013" y="4367213"/>
          <p14:tracePt t="52557" x="10507663" y="4387850"/>
          <p14:tracePt t="52567" x="10639425" y="4418013"/>
          <p14:tracePt t="52573" x="10769600" y="4418013"/>
          <p14:tracePt t="52583" x="10941050" y="4427538"/>
          <p14:tracePt t="52592" x="11052175" y="4448175"/>
          <p14:tracePt t="52599" x="11112500" y="4448175"/>
          <p14:tracePt t="52608" x="11244263" y="4457700"/>
          <p14:tracePt t="52615" x="11325225" y="4457700"/>
          <p14:tracePt t="52623" x="11364913" y="4457700"/>
          <p14:tracePt t="52632" x="11385550" y="4457700"/>
          <p14:tracePt t="52639" x="11415713" y="4457700"/>
          <p14:tracePt t="52647" x="11425238" y="4457700"/>
          <p14:tracePt t="52655" x="11436350" y="4457700"/>
          <p14:tracePt t="52663" x="11445875" y="4457700"/>
          <p14:tracePt t="52671" x="11455400" y="4457700"/>
          <p14:tracePt t="52679" x="11466513" y="4448175"/>
          <p14:tracePt t="52695" x="11476038" y="4448175"/>
          <p14:tracePt t="52703" x="11476038" y="4437063"/>
          <p14:tracePt t="52711" x="11476038" y="4427538"/>
          <p14:tracePt t="52719" x="11485563" y="4418013"/>
          <p14:tracePt t="52735" x="11496675" y="4418013"/>
          <p14:tracePt t="52743" x="11496675" y="4406900"/>
          <p14:tracePt t="52751" x="11496675" y="4397375"/>
          <p14:tracePt t="52759" x="11496675" y="4387850"/>
          <p14:tracePt t="52768" x="11496675" y="4376738"/>
          <p14:tracePt t="52775" x="11496675" y="4367213"/>
          <p14:tracePt t="52784" x="11485563" y="4337050"/>
          <p14:tracePt t="52791" x="11476038" y="4316413"/>
          <p14:tracePt t="52799" x="11445875" y="4286250"/>
          <p14:tracePt t="52808" x="11415713" y="4256088"/>
          <p14:tracePt t="52815" x="11364913" y="4235450"/>
          <p14:tracePt t="52823" x="11314113" y="4216400"/>
          <p14:tracePt t="52831" x="11283950" y="4205288"/>
          <p14:tracePt t="52839" x="11264900" y="4195763"/>
          <p14:tracePt t="52847" x="11223625" y="4195763"/>
          <p14:tracePt t="52855" x="11172825" y="4184650"/>
          <p14:tracePt t="52863" x="11102975" y="4175125"/>
          <p14:tracePt t="52871" x="11072813" y="4175125"/>
          <p14:tracePt t="52879" x="11001375" y="4154488"/>
          <p14:tracePt t="52889" x="10941050" y="4144963"/>
          <p14:tracePt t="52897" x="10860088" y="4135438"/>
          <p14:tracePt t="52905" x="10810875" y="4135438"/>
          <p14:tracePt t="52913" x="10760075" y="4124325"/>
          <p14:tracePt t="52921" x="10688638" y="4124325"/>
          <p14:tracePt t="52929" x="10628313" y="4105275"/>
          <p14:tracePt t="52937" x="10548938" y="4105275"/>
          <p14:tracePt t="52945" x="10447338" y="4094163"/>
          <p14:tracePt t="52953" x="10377488" y="4094163"/>
          <p14:tracePt t="52969" x="10236200" y="4094163"/>
          <p14:tracePt t="52977" x="10194925" y="4094163"/>
          <p14:tracePt t="52985" x="10144125" y="4094163"/>
          <p14:tracePt t="52993" x="10113963" y="4094163"/>
          <p14:tracePt t="53001" x="10074275" y="4114800"/>
          <p14:tracePt t="53009" x="10074275" y="4124325"/>
          <p14:tracePt t="53017" x="10074275" y="4135438"/>
          <p14:tracePt t="53025" x="10074275" y="4144963"/>
          <p14:tracePt t="53041" x="10074275" y="4154488"/>
          <p14:tracePt t="53050" x="10074275" y="4165600"/>
          <p14:tracePt t="53058" x="10074275" y="4184650"/>
          <p14:tracePt t="53066" x="10083800" y="4195763"/>
          <p14:tracePt t="53073" x="10104438" y="4205288"/>
          <p14:tracePt t="53081" x="10155238" y="4225925"/>
          <p14:tracePt t="53089" x="10194925" y="4235450"/>
          <p14:tracePt t="53097" x="10255250" y="4246563"/>
          <p14:tracePt t="53105" x="10296525" y="4246563"/>
          <p14:tracePt t="53113" x="10377488" y="4256088"/>
          <p14:tracePt t="53121" x="10417175" y="4256088"/>
          <p14:tracePt t="53129" x="10487025" y="4256088"/>
          <p14:tracePt t="53137" x="10618788" y="4256088"/>
          <p14:tracePt t="53145" x="10688638" y="4256088"/>
          <p14:tracePt t="53153" x="10750550" y="4256088"/>
          <p14:tracePt t="53161" x="10860088" y="4256088"/>
          <p14:tracePt t="53171" x="10982325" y="4256088"/>
          <p14:tracePt t="53177" x="11093450" y="4256088"/>
          <p14:tracePt t="53187" x="11153775" y="4246563"/>
          <p14:tracePt t="53193" x="11253788" y="4225925"/>
          <p14:tracePt t="53203" x="11314113" y="4216400"/>
          <p14:tracePt t="53209" x="11344275" y="4205288"/>
          <p14:tracePt t="53219" x="11374438" y="4205288"/>
          <p14:tracePt t="53227" x="11385550" y="4195763"/>
          <p14:tracePt t="53259" x="11395075" y="4195763"/>
          <p14:tracePt t="53316" x="11395075" y="4184650"/>
          <p14:tracePt t="53415" x="11395075" y="4175125"/>
          <p14:tracePt t="53452" x="11385550" y="4175125"/>
          <p14:tracePt t="53470" x="11385550" y="4165600"/>
          <p14:tracePt t="53475" x="11374438" y="4165600"/>
          <p14:tracePt t="53615" x="11364913" y="4165600"/>
          <p14:tracePt t="54155" x="11355388" y="4165600"/>
          <p14:tracePt t="54163" x="11325225" y="4165600"/>
          <p14:tracePt t="54171" x="11264900" y="4165600"/>
          <p14:tracePt t="54180" x="11202988" y="4165600"/>
          <p14:tracePt t="54188" x="11112500" y="4165600"/>
          <p14:tracePt t="54195" x="10961688" y="4165600"/>
          <p14:tracePt t="54202" x="10829925" y="4154488"/>
          <p14:tracePt t="54212" x="10618788" y="4144963"/>
          <p14:tracePt t="54218" x="10306050" y="4124325"/>
          <p14:tracePt t="54225" x="9821863" y="4054475"/>
          <p14:tracePt t="54233" x="9226550" y="3973513"/>
          <p14:tracePt t="54241" x="8410575" y="3862388"/>
          <p14:tracePt t="54249" x="7623175" y="3721100"/>
          <p14:tracePt t="54257" x="6837363" y="3579813"/>
          <p14:tracePt t="54265" x="5848350" y="3368675"/>
          <p14:tracePt t="54273" x="5062538" y="3227388"/>
          <p14:tracePt t="54281" x="4265613" y="3035300"/>
          <p14:tracePt t="54289" x="3509963" y="2863850"/>
          <p14:tracePt t="54297" x="2713038" y="2662238"/>
          <p14:tracePt t="54305" x="2178050" y="2511425"/>
          <p14:tracePt t="54313" x="1371600" y="2279650"/>
          <p14:tracePt t="54321" x="725488" y="2066925"/>
          <p14:tracePt t="54329" x="342900" y="1976438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5.3.3 CNN을</a:t>
            </a:r>
            <a:r>
              <a:rPr lang="en-US" altLang="ko-KR"/>
              <a:t> </a:t>
            </a:r>
            <a:r>
              <a:rPr lang="ko-KR" altLang="en-US"/>
              <a:t>깊게 쌓는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7462344" cy="5691982"/>
          </a:xfrm>
        </p:spPr>
        <p:txBody>
          <a:bodyPr>
            <a:normAutofit fontScale="92500" lnSpcReduction="10000"/>
          </a:bodyPr>
          <a:lstStyle/>
          <a:p>
            <a:pPr marL="358775" indent="-358775">
              <a:lnSpc>
                <a:spcPct val="110000"/>
              </a:lnSpc>
              <a:buFont typeface="+mj-ea"/>
              <a:buAutoNum type="circleNumDbPlain" startAt="9"/>
              <a:defRPr/>
            </a:pPr>
            <a:r>
              <a:rPr lang="ko-KR" altLang="en-US" dirty="0"/>
              <a:t>학습과 테스트용 코드는 앞 장과 같습니다.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다만 학습을 실행할 때 달라진 점이 하나 있는데, </a:t>
            </a:r>
            <a:r>
              <a:rPr lang="ko-KR" altLang="en-US" dirty="0" err="1"/>
              <a:t>scheduler.step</a:t>
            </a:r>
            <a:r>
              <a:rPr lang="ko-KR" altLang="en-US" dirty="0"/>
              <a:t>() 함수로 </a:t>
            </a:r>
            <a:r>
              <a:rPr lang="ko-KR" altLang="en-US" dirty="0" err="1"/>
              <a:t>학습률을</a:t>
            </a:r>
            <a:r>
              <a:rPr lang="ko-KR" altLang="en-US" dirty="0"/>
              <a:t> 조금 낮춰주는 단계가 추가되었다는 겁니다.</a:t>
            </a:r>
            <a:endParaRPr lang="en-US" altLang="ko-KR" dirty="0"/>
          </a:p>
          <a:p>
            <a:pPr>
              <a:lnSpc>
                <a:spcPct val="110000"/>
              </a:lnSpc>
              <a:defRPr/>
            </a:pPr>
            <a:endParaRPr lang="en-US" altLang="ko-KR" dirty="0"/>
          </a:p>
          <a:p>
            <a:pPr>
              <a:lnSpc>
                <a:spcPct val="110000"/>
              </a:lnSpc>
              <a:defRPr/>
            </a:pPr>
            <a:endParaRPr lang="en-US" altLang="ko-KR" dirty="0"/>
          </a:p>
          <a:p>
            <a:pPr>
              <a:lnSpc>
                <a:spcPct val="110000"/>
              </a:lnSpc>
              <a:defRPr/>
            </a:pPr>
            <a:endParaRPr lang="en-US" altLang="ko-KR" dirty="0"/>
          </a:p>
          <a:p>
            <a:pPr>
              <a:lnSpc>
                <a:spcPct val="110000"/>
              </a:lnSpc>
              <a:defRPr/>
            </a:pPr>
            <a:endParaRPr lang="en-US" altLang="ko-KR" dirty="0"/>
          </a:p>
          <a:p>
            <a:pPr>
              <a:lnSpc>
                <a:spcPct val="110000"/>
              </a:lnSpc>
              <a:defRPr/>
            </a:pPr>
            <a:endParaRPr lang="en-US" altLang="ko-KR" dirty="0"/>
          </a:p>
          <a:p>
            <a:pPr>
              <a:lnSpc>
                <a:spcPct val="110000"/>
              </a:lnSpc>
              <a:defRPr/>
            </a:pPr>
            <a:endParaRPr lang="en-US" altLang="ko-KR" dirty="0"/>
          </a:p>
          <a:p>
            <a:pPr>
              <a:lnSpc>
                <a:spcPct val="110000"/>
              </a:lnSpc>
              <a:defRPr/>
            </a:pPr>
            <a:endParaRPr lang="en-US" altLang="ko-KR" dirty="0"/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이제 직접 만든 모델을 평가할 차례입니다, 테스트 정확도가 91% 정도인 것을 알 수 있습니다.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생각보다 성능이 안 나온다고 생각할 수 있겠지만, CIFAR-10은 성능을 충분히 올리기엔 비교적 작은 </a:t>
            </a:r>
            <a:r>
              <a:rPr lang="ko-KR" altLang="en-US" dirty="0" err="1"/>
              <a:t>데이터셋입니다</a:t>
            </a:r>
            <a:r>
              <a:rPr lang="ko-KR" altLang="en-US" dirty="0"/>
              <a:t>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dirty="0"/>
              <a:t>더 큰 데이터셋을 사용하여 학습 데이터를 늘리면 오차가 훨씬 작아지는 것을 볼 수 있습니다.</a:t>
            </a:r>
          </a:p>
          <a:p>
            <a:pPr>
              <a:lnSpc>
                <a:spcPct val="110000"/>
              </a:lnSpc>
              <a:defRPr/>
            </a:pPr>
            <a:endParaRPr lang="ko-KR" altLang="en-US" dirty="0"/>
          </a:p>
          <a:p>
            <a:pPr>
              <a:lnSpc>
                <a:spcPct val="110000"/>
              </a:lnSpc>
              <a:defRPr/>
            </a:pP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2459" y="2383764"/>
            <a:ext cx="6886030" cy="2235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364FB2-4465-4EAB-9408-B126E0F08C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97589" y="4027775"/>
            <a:ext cx="4194411" cy="2633701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A59DBD78-DFE9-4392-BC45-4F8E0D1BC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01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6" x="5818188" y="3792538"/>
          <p14:tracePt t="287" x="5757863" y="3802063"/>
          <p14:tracePt t="303" x="5567363" y="3832225"/>
          <p14:tracePt t="311" x="5486400" y="3832225"/>
          <p14:tracePt t="320" x="5426075" y="3841750"/>
          <p14:tracePt t="327" x="5334000" y="3852863"/>
          <p14:tracePt t="335" x="5273675" y="3852863"/>
          <p14:tracePt t="343" x="5233988" y="3852863"/>
          <p14:tracePt t="353" x="5203825" y="3862388"/>
          <p14:tracePt t="359" x="5173663" y="3862388"/>
          <p14:tracePt t="369" x="5143500" y="3862388"/>
          <p14:tracePt t="377" x="5113338" y="3862388"/>
          <p14:tracePt t="385" x="5041900" y="3862388"/>
          <p14:tracePt t="393" x="5011738" y="3862388"/>
          <p14:tracePt t="401" x="4960938" y="3862388"/>
          <p14:tracePt t="417" x="4930775" y="3862388"/>
          <p14:tracePt t="425" x="4900613" y="3852863"/>
          <p14:tracePt t="433" x="4881563" y="3852863"/>
          <p14:tracePt t="441" x="4870450" y="3852863"/>
          <p14:tracePt t="449" x="4840288" y="3841750"/>
          <p14:tracePt t="457" x="4819650" y="3822700"/>
          <p14:tracePt t="465" x="4779963" y="3792538"/>
          <p14:tracePt t="473" x="4729163" y="3771900"/>
          <p14:tracePt t="481" x="4648200" y="3721100"/>
          <p14:tracePt t="489" x="4467225" y="3600450"/>
          <p14:tracePt t="497" x="4346575" y="3519488"/>
          <p14:tracePt t="505" x="4054475" y="3368675"/>
          <p14:tracePt t="512" x="3871913" y="3267075"/>
          <p14:tracePt t="521" x="3459163" y="3055938"/>
          <p14:tracePt t="529" x="3014663" y="2803525"/>
          <p14:tracePt t="537" x="2632075" y="2592388"/>
          <p14:tracePt t="546" x="2259013" y="2379663"/>
          <p14:tracePt t="553" x="2078038" y="2279650"/>
          <p14:tracePt t="562" x="1693863" y="2047875"/>
          <p14:tracePt t="569" x="1582738" y="1987550"/>
          <p14:tracePt t="577" x="1492250" y="1916113"/>
          <p14:tracePt t="585" x="1441450" y="1876425"/>
          <p14:tracePt t="593" x="1411288" y="1846263"/>
          <p14:tracePt t="601" x="1401763" y="1825625"/>
          <p14:tracePt t="609" x="1401763" y="1816100"/>
          <p14:tracePt t="627" x="1401763" y="1804988"/>
          <p14:tracePt t="641" x="1401763" y="1795463"/>
          <p14:tracePt t="675" x="1401763" y="1774825"/>
          <p14:tracePt t="683" x="1401763" y="1765300"/>
          <p14:tracePt t="691" x="1401763" y="1754188"/>
          <p14:tracePt t="699" x="1401763" y="1744663"/>
          <p14:tracePt t="707" x="1401763" y="1735138"/>
          <p14:tracePt t="715" x="1392238" y="1714500"/>
          <p14:tracePt t="723" x="1381125" y="1693863"/>
          <p14:tracePt t="731" x="1381125" y="1674813"/>
          <p14:tracePt t="739" x="1371600" y="1654175"/>
          <p14:tracePt t="747" x="1341438" y="1612900"/>
          <p14:tracePt t="755" x="1331913" y="1593850"/>
          <p14:tracePt t="763" x="1311275" y="1573213"/>
          <p14:tracePt t="771" x="1311275" y="1563688"/>
          <p14:tracePt t="779" x="1311275" y="1552575"/>
          <p14:tracePt t="851" x="1311275" y="1543050"/>
          <p14:tracePt t="867" x="1320800" y="1543050"/>
          <p14:tracePt t="875" x="1331913" y="1533525"/>
          <p14:tracePt t="883" x="1341438" y="1533525"/>
          <p14:tracePt t="891" x="1350963" y="1533525"/>
          <p14:tracePt t="899" x="1381125" y="1533525"/>
          <p14:tracePt t="907" x="1411288" y="1533525"/>
          <p14:tracePt t="917" x="1441450" y="1533525"/>
          <p14:tracePt t="923" x="1482725" y="1543050"/>
          <p14:tracePt t="933" x="1512888" y="1552575"/>
          <p14:tracePt t="941" x="1563688" y="1552575"/>
          <p14:tracePt t="949" x="1663700" y="1582738"/>
          <p14:tracePt t="957" x="1724025" y="1582738"/>
          <p14:tracePt t="965" x="1784350" y="1593850"/>
          <p14:tracePt t="973" x="1865313" y="1603375"/>
          <p14:tracePt t="981" x="1925638" y="1624013"/>
          <p14:tracePt t="989" x="1985963" y="1624013"/>
          <p14:tracePt t="997" x="2036763" y="1624013"/>
          <p14:tracePt t="1005" x="2087563" y="1624013"/>
          <p14:tracePt t="1013" x="2127250" y="1624013"/>
          <p14:tracePt t="1021" x="2157413" y="1624013"/>
          <p14:tracePt t="1029" x="2187575" y="1624013"/>
          <p14:tracePt t="1037" x="2198688" y="1624013"/>
          <p14:tracePt t="1053" x="2208213" y="1624013"/>
          <p14:tracePt t="1061" x="2219325" y="1624013"/>
          <p14:tracePt t="1069" x="2228850" y="1624013"/>
          <p14:tracePt t="1085" x="2238375" y="1624013"/>
          <p14:tracePt t="1101" x="2238375" y="1612900"/>
          <p14:tracePt t="1117" x="2249488" y="1612900"/>
          <p14:tracePt t="1149" x="2259013" y="1612900"/>
          <p14:tracePt t="1181" x="2259013" y="1603375"/>
          <p14:tracePt t="1247" x="2268538" y="1603375"/>
          <p14:tracePt t="1263" x="2289175" y="1603375"/>
          <p14:tracePt t="1271" x="2309813" y="1593850"/>
          <p14:tracePt t="1279" x="2339975" y="1593850"/>
          <p14:tracePt t="1287" x="2370138" y="1593850"/>
          <p14:tracePt t="1295" x="2400300" y="1582738"/>
          <p14:tracePt t="1303" x="2430463" y="1582738"/>
          <p14:tracePt t="1311" x="2490788" y="1582738"/>
          <p14:tracePt t="1319" x="2530475" y="1582738"/>
          <p14:tracePt t="1327" x="2571750" y="1582738"/>
          <p14:tracePt t="1335" x="2641600" y="1582738"/>
          <p14:tracePt t="1343" x="2671763" y="1582738"/>
          <p14:tracePt t="1351" x="2701925" y="1582738"/>
          <p14:tracePt t="1359" x="2732088" y="1582738"/>
          <p14:tracePt t="1367" x="2752725" y="1582738"/>
          <p14:tracePt t="1375" x="2763838" y="1582738"/>
          <p14:tracePt t="1391" x="2773363" y="1582738"/>
          <p14:tracePt t="1739" x="2773363" y="1593850"/>
          <p14:tracePt t="1755" x="2773363" y="1603375"/>
          <p14:tracePt t="2087" x="2773363" y="1612900"/>
          <p14:tracePt t="2094" x="2773363" y="1624013"/>
          <p14:tracePt t="2102" x="2794000" y="1633538"/>
          <p14:tracePt t="2110" x="2824163" y="1644650"/>
          <p14:tracePt t="2119" x="2854325" y="1654175"/>
          <p14:tracePt t="2126" x="2873375" y="1663700"/>
          <p14:tracePt t="2133" x="2935288" y="1674813"/>
          <p14:tracePt t="2141" x="3014663" y="1684338"/>
          <p14:tracePt t="2148" x="3074988" y="1704975"/>
          <p14:tracePt t="2157" x="3116263" y="1714500"/>
          <p14:tracePt t="2173" x="3216275" y="1714500"/>
          <p14:tracePt t="2181" x="3308350" y="1724025"/>
          <p14:tracePt t="2189" x="3368675" y="1724025"/>
          <p14:tracePt t="2197" x="3408363" y="1724025"/>
          <p14:tracePt t="2204" x="3438525" y="1724025"/>
          <p14:tracePt t="2213" x="3479800" y="1724025"/>
          <p14:tracePt t="2220" x="3498850" y="1724025"/>
          <p14:tracePt t="2229" x="3509963" y="1724025"/>
          <p14:tracePt t="2245" x="3519488" y="1724025"/>
          <p14:tracePt t="2303" x="3529013" y="1724025"/>
          <p14:tracePt t="2317" x="3540125" y="1724025"/>
          <p14:tracePt t="2333" x="3549650" y="1724025"/>
          <p14:tracePt t="2349" x="3559175" y="1714500"/>
          <p14:tracePt t="2359" x="3570288" y="1714500"/>
          <p14:tracePt t="2367" x="3589338" y="1704975"/>
          <p14:tracePt t="2375" x="3600450" y="1704975"/>
          <p14:tracePt t="2382" x="3609975" y="1704975"/>
          <p14:tracePt t="2391" x="3630613" y="1704975"/>
          <p14:tracePt t="2399" x="3660775" y="1704975"/>
          <p14:tracePt t="2407" x="3700463" y="1684338"/>
          <p14:tracePt t="2415" x="3751263" y="1684338"/>
          <p14:tracePt t="2423" x="3822700" y="1684338"/>
          <p14:tracePt t="2431" x="3871913" y="1684338"/>
          <p14:tracePt t="2439" x="3952875" y="1684338"/>
          <p14:tracePt t="2447" x="4043363" y="1684338"/>
          <p14:tracePt t="2455" x="4165600" y="1684338"/>
          <p14:tracePt t="2463" x="4214813" y="1684338"/>
          <p14:tracePt t="2471" x="4275138" y="1684338"/>
          <p14:tracePt t="2479" x="4356100" y="1684338"/>
          <p14:tracePt t="2486" x="4427538" y="1684338"/>
          <p14:tracePt t="2495" x="4457700" y="1684338"/>
          <p14:tracePt t="2503" x="4508500" y="1684338"/>
          <p14:tracePt t="2511" x="4548188" y="1684338"/>
          <p14:tracePt t="2519" x="4578350" y="1684338"/>
          <p14:tracePt t="2527" x="4608513" y="1684338"/>
          <p14:tracePt t="2536" x="4629150" y="1684338"/>
          <p14:tracePt t="2559" x="4638675" y="1684338"/>
          <p14:tracePt t="2956" x="4638675" y="1693863"/>
          <p14:tracePt t="3100" x="4659313" y="1684338"/>
          <p14:tracePt t="3108" x="4678363" y="1663700"/>
          <p14:tracePt t="3117" x="4710113" y="1644650"/>
          <p14:tracePt t="3123" x="4740275" y="1624013"/>
          <p14:tracePt t="3131" x="4770438" y="1603375"/>
          <p14:tracePt t="3139" x="4800600" y="1593850"/>
          <p14:tracePt t="3149" x="4881563" y="1552575"/>
          <p14:tracePt t="3155" x="4921250" y="1533525"/>
          <p14:tracePt t="3166" x="4991100" y="1503363"/>
          <p14:tracePt t="3171" x="5021263" y="1482725"/>
          <p14:tracePt t="3181" x="5062538" y="1462088"/>
          <p14:tracePt t="3187" x="5113338" y="1441450"/>
          <p14:tracePt t="3196" x="5143500" y="1422400"/>
          <p14:tracePt t="3205" x="5173663" y="1401763"/>
          <p14:tracePt t="3212" x="5192713" y="1392238"/>
          <p14:tracePt t="3221" x="5203825" y="1381125"/>
          <p14:tracePt t="3228" x="5213350" y="1381125"/>
          <p14:tracePt t="3237" x="5224463" y="1381125"/>
          <p14:tracePt t="3543" x="5203825" y="1381125"/>
          <p14:tracePt t="3551" x="5173663" y="1392238"/>
          <p14:tracePt t="3559" x="5102225" y="1411288"/>
          <p14:tracePt t="3566" x="5021263" y="1441450"/>
          <p14:tracePt t="3574" x="4951413" y="1482725"/>
          <p14:tracePt t="3582" x="4900613" y="1503363"/>
          <p14:tracePt t="3590" x="4860925" y="1522413"/>
          <p14:tracePt t="3599" x="4840288" y="1543050"/>
          <p14:tracePt t="3606" x="4789488" y="1582738"/>
          <p14:tracePt t="3615" x="4740275" y="1624013"/>
          <p14:tracePt t="3622" x="4689475" y="1654175"/>
          <p14:tracePt t="3630" x="4648200" y="1693863"/>
          <p14:tracePt t="3638" x="4598988" y="1724025"/>
          <p14:tracePt t="3647" x="4548188" y="1765300"/>
          <p14:tracePt t="3654" x="4476750" y="1804988"/>
          <p14:tracePt t="3663" x="4437063" y="1825625"/>
          <p14:tracePt t="3670" x="4386263" y="1865313"/>
          <p14:tracePt t="3680" x="4305300" y="1895475"/>
          <p14:tracePt t="3686" x="4244975" y="1906588"/>
          <p14:tracePt t="3694" x="4195763" y="1916113"/>
          <p14:tracePt t="3704" x="4154488" y="1916113"/>
          <p14:tracePt t="3710" x="4094163" y="1925638"/>
          <p14:tracePt t="3720" x="4054475" y="1925638"/>
          <p14:tracePt t="3726" x="4013200" y="1936750"/>
          <p14:tracePt t="3736" x="3952875" y="1936750"/>
          <p14:tracePt t="3742" x="3913188" y="1946275"/>
          <p14:tracePt t="3752" x="3852863" y="1946275"/>
          <p14:tracePt t="3760" x="3771900" y="1966913"/>
          <p14:tracePt t="3768" x="3730625" y="1976438"/>
          <p14:tracePt t="3776" x="3670300" y="1997075"/>
          <p14:tracePt t="3784" x="3609975" y="2006600"/>
          <p14:tracePt t="3792" x="3540125" y="2036763"/>
          <p14:tracePt t="3800" x="3498850" y="2057400"/>
          <p14:tracePt t="3809" x="3429000" y="2087563"/>
          <p14:tracePt t="3817" x="3368675" y="2108200"/>
          <p14:tracePt t="3824" x="3308350" y="2138363"/>
          <p14:tracePt t="3832" x="3267075" y="2147888"/>
          <p14:tracePt t="3840" x="3227388" y="2159000"/>
          <p14:tracePt t="3848" x="3167063" y="2168525"/>
          <p14:tracePt t="3856" x="3136900" y="2168525"/>
          <p14:tracePt t="3865" x="3095625" y="2168525"/>
          <p14:tracePt t="3872" x="3055938" y="2168525"/>
          <p14:tracePt t="3880" x="3014663" y="2168525"/>
          <p14:tracePt t="3889" x="2954338" y="2168525"/>
          <p14:tracePt t="3896" x="2914650" y="2168525"/>
          <p14:tracePt t="3904" x="2854325" y="2159000"/>
          <p14:tracePt t="3912" x="2752725" y="2138363"/>
          <p14:tracePt t="3921" x="2692400" y="2127250"/>
          <p14:tracePt t="3929" x="2592388" y="2117725"/>
          <p14:tracePt t="3937" x="2520950" y="2117725"/>
          <p14:tracePt t="3945" x="2420938" y="2108200"/>
          <p14:tracePt t="3953" x="2359025" y="2087563"/>
          <p14:tracePt t="3962" x="2268538" y="2087563"/>
          <p14:tracePt t="3969" x="2127250" y="2078038"/>
          <p14:tracePt t="3976" x="2036763" y="2057400"/>
          <p14:tracePt t="3987" x="1985963" y="2057400"/>
          <p14:tracePt t="3992" x="1885950" y="2036763"/>
          <p14:tracePt t="4003" x="1804988" y="2027238"/>
          <p14:tracePt t="4008" x="1754188" y="2027238"/>
          <p14:tracePt t="4019" x="1704975" y="2006600"/>
          <p14:tracePt t="4026" x="1663700" y="1997075"/>
          <p14:tracePt t="4034" x="1633538" y="1997075"/>
          <p14:tracePt t="4042" x="1612900" y="1987550"/>
          <p14:tracePt t="4051" x="1603375" y="1987550"/>
          <p14:tracePt t="4058" x="1593850" y="1987550"/>
          <p14:tracePt t="4130" x="1582738" y="1987550"/>
          <p14:tracePt t="4139" x="1563688" y="1987550"/>
          <p14:tracePt t="4146" x="1552575" y="1987550"/>
          <p14:tracePt t="4154" x="1533525" y="1987550"/>
          <p14:tracePt t="4162" x="1512888" y="1987550"/>
          <p14:tracePt t="4176" x="1492250" y="1987550"/>
          <p14:tracePt t="4180" x="1471613" y="1987550"/>
          <p14:tracePt t="4187" x="1441450" y="1987550"/>
          <p14:tracePt t="4195" x="1431925" y="1987550"/>
          <p14:tracePt t="4324" x="1441450" y="1987550"/>
          <p14:tracePt t="4332" x="1462088" y="1987550"/>
          <p14:tracePt t="4340" x="1471613" y="1987550"/>
          <p14:tracePt t="4348" x="1482725" y="1987550"/>
          <p14:tracePt t="4357" x="1512888" y="1987550"/>
          <p14:tracePt t="4364" x="1543050" y="1987550"/>
          <p14:tracePt t="4372" x="1573213" y="1987550"/>
          <p14:tracePt t="4381" x="1593850" y="1987550"/>
          <p14:tracePt t="4388" x="1633538" y="1987550"/>
          <p14:tracePt t="4396" x="1673225" y="1987550"/>
          <p14:tracePt t="4404" x="1693863" y="1987550"/>
          <p14:tracePt t="4412" x="1735138" y="1987550"/>
          <p14:tracePt t="4420" x="1795463" y="1987550"/>
          <p14:tracePt t="4428" x="1825625" y="1987550"/>
          <p14:tracePt t="4436" x="1855788" y="1987550"/>
          <p14:tracePt t="4444" x="1865313" y="1987550"/>
          <p14:tracePt t="4452" x="1895475" y="1987550"/>
          <p14:tracePt t="4460" x="1906588" y="1987550"/>
          <p14:tracePt t="4468" x="1916113" y="1987550"/>
          <p14:tracePt t="4476" x="1925638" y="1987550"/>
          <p14:tracePt t="4516" x="1936750" y="1987550"/>
          <p14:tracePt t="4576" x="1946275" y="1987550"/>
          <p14:tracePt t="4593" x="1946275" y="1976438"/>
          <p14:tracePt t="4600" x="1955800" y="1976438"/>
          <p14:tracePt t="4625" x="1966913" y="1966913"/>
          <p14:tracePt t="4648" x="1976438" y="1966913"/>
          <p14:tracePt t="4664" x="1976438" y="1955800"/>
          <p14:tracePt t="4688" x="1985963" y="1955800"/>
          <p14:tracePt t="4704" x="1997075" y="1955800"/>
          <p14:tracePt t="4712" x="2006600" y="1955800"/>
          <p14:tracePt t="4721" x="2027238" y="1946275"/>
          <p14:tracePt t="4729" x="2047875" y="1946275"/>
          <p14:tracePt t="4737" x="2097088" y="1936750"/>
          <p14:tracePt t="4742" x="2127250" y="1936750"/>
          <p14:tracePt t="4750" x="2198688" y="1936750"/>
          <p14:tracePt t="4758" x="2289175" y="1936750"/>
          <p14:tracePt t="4766" x="2370138" y="1936750"/>
          <p14:tracePt t="4774" x="2439988" y="1916113"/>
          <p14:tracePt t="4782" x="2520950" y="1916113"/>
          <p14:tracePt t="4791" x="2581275" y="1916113"/>
          <p14:tracePt t="4798" x="2652713" y="1916113"/>
          <p14:tracePt t="4808" x="2732088" y="1906588"/>
          <p14:tracePt t="4814" x="2773363" y="1906588"/>
          <p14:tracePt t="4822" x="2824163" y="1906588"/>
          <p14:tracePt t="4832" x="2854325" y="1906588"/>
          <p14:tracePt t="4838" x="2863850" y="1906588"/>
          <p14:tracePt t="4854" x="2873375" y="1906588"/>
          <p14:tracePt t="4912" x="2884488" y="1906588"/>
          <p14:tracePt t="4936" x="2894013" y="1906588"/>
          <p14:tracePt t="4960" x="2903538" y="1895475"/>
          <p14:tracePt t="5016" x="2914650" y="1895475"/>
          <p14:tracePt t="5024" x="2924175" y="1895475"/>
          <p14:tracePt t="5032" x="2935288" y="1895475"/>
          <p14:tracePt t="5040" x="2944813" y="1895475"/>
          <p14:tracePt t="5300" x="2954338" y="1895475"/>
          <p14:tracePt t="5315" x="2974975" y="1895475"/>
          <p14:tracePt t="5322" x="2995613" y="1895475"/>
          <p14:tracePt t="5332" x="3025775" y="1895475"/>
          <p14:tracePt t="5340" x="3055938" y="1895475"/>
          <p14:tracePt t="5346" x="3116263" y="1906588"/>
          <p14:tracePt t="5355" x="3146425" y="1906588"/>
          <p14:tracePt t="5363" x="3216275" y="1925638"/>
          <p14:tracePt t="5371" x="3308350" y="1925638"/>
          <p14:tracePt t="5378" x="3387725" y="1925638"/>
          <p14:tracePt t="5386" x="3449638" y="1936750"/>
          <p14:tracePt t="5394" x="3540125" y="1936750"/>
          <p14:tracePt t="5402" x="3600450" y="1946275"/>
          <p14:tracePt t="5412" x="3660775" y="1946275"/>
          <p14:tracePt t="5421" x="3721100" y="1955800"/>
          <p14:tracePt t="5428" x="3760788" y="1955800"/>
          <p14:tracePt t="5438" x="3811588" y="1955800"/>
          <p14:tracePt t="5444" x="3852863" y="1955800"/>
          <p14:tracePt t="5452" x="3892550" y="1955800"/>
          <p14:tracePt t="5460" x="3913188" y="1955800"/>
          <p14:tracePt t="5468" x="3922713" y="1955800"/>
          <p14:tracePt t="5704" x="3932238" y="1955800"/>
          <p14:tracePt t="5743" x="3943350" y="1955800"/>
          <p14:tracePt t="5751" x="3962400" y="1955800"/>
          <p14:tracePt t="5759" x="3994150" y="1955800"/>
          <p14:tracePt t="5767" x="4024313" y="1946275"/>
          <p14:tracePt t="5776" x="4064000" y="1936750"/>
          <p14:tracePt t="5783" x="4144963" y="1936750"/>
          <p14:tracePt t="5791" x="4214813" y="1936750"/>
          <p14:tracePt t="5798" x="4275138" y="1916113"/>
          <p14:tracePt t="5806" x="4337050" y="1906588"/>
          <p14:tracePt t="5814" x="4397375" y="1906588"/>
          <p14:tracePt t="5822" x="4446588" y="1895475"/>
          <p14:tracePt t="5830" x="4487863" y="1895475"/>
          <p14:tracePt t="5838" x="4538663" y="1885950"/>
          <p14:tracePt t="5846" x="4568825" y="1885950"/>
          <p14:tracePt t="5854" x="4608513" y="1876425"/>
          <p14:tracePt t="5870" x="4618038" y="1876425"/>
          <p14:tracePt t="5886" x="4629150" y="1876425"/>
          <p14:tracePt t="5918" x="4629150" y="1865313"/>
          <p14:tracePt t="5926" x="4638675" y="1865313"/>
          <p14:tracePt t="5942" x="4648200" y="1865313"/>
          <p14:tracePt t="5968" x="4659313" y="1865313"/>
          <p14:tracePt t="5982" x="4668838" y="1865313"/>
          <p14:tracePt t="5992" x="4678363" y="1865313"/>
          <p14:tracePt t="6008" x="4689475" y="1855788"/>
          <p14:tracePt t="6017" x="4699000" y="1855788"/>
          <p14:tracePt t="6024" x="4719638" y="1855788"/>
          <p14:tracePt t="6032" x="4740275" y="1855788"/>
          <p14:tracePt t="6040" x="4770438" y="1855788"/>
          <p14:tracePt t="6048" x="4800600" y="1855788"/>
          <p14:tracePt t="6056" x="4840288" y="1846263"/>
          <p14:tracePt t="6064" x="4870450" y="1846263"/>
          <p14:tracePt t="6072" x="4911725" y="1846263"/>
          <p14:tracePt t="6080" x="4972050" y="1846263"/>
          <p14:tracePt t="6088" x="4981575" y="1846263"/>
          <p14:tracePt t="6096" x="5032375" y="1835150"/>
          <p14:tracePt t="6104" x="5062538" y="1835150"/>
          <p14:tracePt t="6112" x="5113338" y="1825625"/>
          <p14:tracePt t="6120" x="5143500" y="1825625"/>
          <p14:tracePt t="6128" x="5162550" y="1825625"/>
          <p14:tracePt t="6136" x="5192713" y="1816100"/>
          <p14:tracePt t="6144" x="5203825" y="1816100"/>
          <p14:tracePt t="6152" x="5213350" y="1816100"/>
          <p14:tracePt t="6160" x="5224463" y="1816100"/>
          <p14:tracePt t="6192" x="5233988" y="1816100"/>
          <p14:tracePt t="6216" x="5243513" y="1816100"/>
          <p14:tracePt t="6226" x="5254625" y="1816100"/>
          <p14:tracePt t="6232" x="5264150" y="1816100"/>
          <p14:tracePt t="6248" x="5273675" y="1816100"/>
          <p14:tracePt t="6258" x="5284788" y="1816100"/>
          <p14:tracePt t="6275" x="5294313" y="1816100"/>
          <p14:tracePt t="6339" x="5303838" y="1816100"/>
          <p14:tracePt t="7301" x="5324475" y="1825625"/>
          <p14:tracePt t="7308" x="5375275" y="1835150"/>
          <p14:tracePt t="7313" x="5456238" y="1846263"/>
          <p14:tracePt t="7321" x="5607050" y="1876425"/>
          <p14:tracePt t="7328" x="5737225" y="1906588"/>
          <p14:tracePt t="7338" x="5838825" y="1936750"/>
          <p14:tracePt t="7345" x="6049963" y="1966913"/>
          <p14:tracePt t="7354" x="6181725" y="1987550"/>
          <p14:tracePt t="7361" x="6313488" y="1997075"/>
          <p14:tracePt t="7370" x="6413500" y="2017713"/>
          <p14:tracePt t="7378" x="6494463" y="2017713"/>
          <p14:tracePt t="7386" x="6524625" y="2017713"/>
          <p14:tracePt t="7395" x="6554788" y="2017713"/>
          <p14:tracePt t="7402" x="6584950" y="2017713"/>
          <p14:tracePt t="7474" x="6594475" y="2017713"/>
          <p14:tracePt t="7490" x="6605588" y="2017713"/>
          <p14:tracePt t="7514" x="6615113" y="2017713"/>
          <p14:tracePt t="7530" x="6624638" y="2006600"/>
          <p14:tracePt t="7546" x="6624638" y="1997075"/>
          <p14:tracePt t="7562" x="6635750" y="1997075"/>
          <p14:tracePt t="7570" x="6645275" y="1987550"/>
          <p14:tracePt t="7578" x="6665913" y="1987550"/>
          <p14:tracePt t="7594" x="6675438" y="1976438"/>
          <p14:tracePt t="7602" x="6686550" y="1976438"/>
          <p14:tracePt t="7610" x="6705600" y="1966913"/>
          <p14:tracePt t="7618" x="6716713" y="1955800"/>
          <p14:tracePt t="7628" x="6726238" y="1946275"/>
          <p14:tracePt t="7634" x="6746875" y="1936750"/>
          <p14:tracePt t="7644" x="6777038" y="1925638"/>
          <p14:tracePt t="7652" x="6796088" y="1916113"/>
          <p14:tracePt t="7659" x="6846888" y="1906588"/>
          <p14:tracePt t="7668" x="6858000" y="1895475"/>
          <p14:tracePt t="7676" x="6877050" y="1885950"/>
          <p14:tracePt t="7684" x="6927850" y="1876425"/>
          <p14:tracePt t="7693" x="6948488" y="1865313"/>
          <p14:tracePt t="7700" x="6948488" y="1855788"/>
          <p14:tracePt t="7708" x="6967538" y="1855788"/>
          <p14:tracePt t="7724" x="6978650" y="1855788"/>
          <p14:tracePt t="8227" x="6999288" y="1855788"/>
          <p14:tracePt t="8234" x="7008813" y="1855788"/>
          <p14:tracePt t="8246" x="7038975" y="1865313"/>
          <p14:tracePt t="8250" x="7089775" y="1876425"/>
          <p14:tracePt t="8258" x="7129463" y="1885950"/>
          <p14:tracePt t="8265" x="7170738" y="1895475"/>
          <p14:tracePt t="8273" x="7219950" y="1895475"/>
          <p14:tracePt t="8280" x="7261225" y="1906588"/>
          <p14:tracePt t="8288" x="7300913" y="1906588"/>
          <p14:tracePt t="8296" x="7372350" y="1916113"/>
          <p14:tracePt t="8304" x="7432675" y="1916113"/>
          <p14:tracePt t="8312" x="7462838" y="1916113"/>
          <p14:tracePt t="8320" x="7493000" y="1916113"/>
          <p14:tracePt t="8328" x="7523163" y="1916113"/>
          <p14:tracePt t="8336" x="7553325" y="1916113"/>
          <p14:tracePt t="8344" x="7583488" y="1916113"/>
          <p14:tracePt t="8352" x="7604125" y="1916113"/>
          <p14:tracePt t="8360" x="7613650" y="1916113"/>
          <p14:tracePt t="8376" x="7623175" y="1916113"/>
          <p14:tracePt t="8384" x="7634288" y="1916113"/>
          <p14:tracePt t="8408" x="7643813" y="1916113"/>
          <p14:tracePt t="8432" x="7653338" y="1916113"/>
          <p14:tracePt t="8448" x="7653338" y="1906588"/>
          <p14:tracePt t="8474" x="7664450" y="1906588"/>
          <p14:tracePt t="8488" x="7664450" y="1895475"/>
          <p14:tracePt t="8814" x="7673975" y="1885950"/>
          <p14:tracePt t="8821" x="7704138" y="1876425"/>
          <p14:tracePt t="8828" x="7715250" y="1876425"/>
          <p14:tracePt t="8838" x="7745413" y="1855788"/>
          <p14:tracePt t="8844" x="7845425" y="1855788"/>
          <p14:tracePt t="8852" x="7926388" y="1846263"/>
          <p14:tracePt t="8860" x="7977188" y="1846263"/>
          <p14:tracePt t="8868" x="8058150" y="1846263"/>
          <p14:tracePt t="8876" x="8097838" y="1846263"/>
          <p14:tracePt t="8884" x="8158163" y="1846263"/>
          <p14:tracePt t="8892" x="8218488" y="1846263"/>
          <p14:tracePt t="8908" x="8239125" y="1846263"/>
          <p14:tracePt t="8940" x="8248650" y="1846263"/>
          <p14:tracePt t="8964" x="8259763" y="1846263"/>
          <p14:tracePt t="9038" x="8259763" y="1855788"/>
          <p14:tracePt t="9046" x="8248650" y="1865313"/>
          <p14:tracePt t="9054" x="8229600" y="1885950"/>
          <p14:tracePt t="9062" x="8197850" y="1906588"/>
          <p14:tracePt t="9069" x="8118475" y="1946275"/>
          <p14:tracePt t="9077" x="8058150" y="1966913"/>
          <p14:tracePt t="9086" x="7996238" y="1976438"/>
          <p14:tracePt t="9094" x="7916863" y="2006600"/>
          <p14:tracePt t="9102" x="7845425" y="2036763"/>
          <p14:tracePt t="9110" x="7715250" y="2066925"/>
          <p14:tracePt t="9119" x="7653338" y="2078038"/>
          <p14:tracePt t="9126" x="7462838" y="2108200"/>
          <p14:tracePt t="9134" x="7310438" y="2117725"/>
          <p14:tracePt t="9142" x="7200900" y="2117725"/>
          <p14:tracePt t="9149" x="6937375" y="2138363"/>
          <p14:tracePt t="9158" x="6656388" y="2159000"/>
          <p14:tracePt t="9165" x="6343650" y="2159000"/>
          <p14:tracePt t="9185" x="5788025" y="2198688"/>
          <p14:tracePt t="9190" x="5465763" y="2219325"/>
          <p14:tracePt t="9198" x="5314950" y="2249488"/>
          <p14:tracePt t="9206" x="5162550" y="2249488"/>
          <p14:tracePt t="9214" x="4981575" y="2259013"/>
          <p14:tracePt t="9222" x="4819650" y="2279650"/>
          <p14:tracePt t="9230" x="4729163" y="2289175"/>
          <p14:tracePt t="9238" x="4668838" y="2289175"/>
          <p14:tracePt t="9246" x="4568825" y="2309813"/>
          <p14:tracePt t="9254" x="4497388" y="2319338"/>
          <p14:tracePt t="9262" x="4397375" y="2330450"/>
          <p14:tracePt t="9270" x="4316413" y="2349500"/>
          <p14:tracePt t="9278" x="4256088" y="2349500"/>
          <p14:tracePt t="9285" x="4195763" y="2360613"/>
          <p14:tracePt t="9294" x="4133850" y="2370138"/>
          <p14:tracePt t="9302" x="4064000" y="2370138"/>
          <p14:tracePt t="9312" x="3994150" y="2379663"/>
          <p14:tracePt t="9319" x="3952875" y="2379663"/>
          <p14:tracePt t="9328" x="3883025" y="2390775"/>
          <p14:tracePt t="9335" x="3802063" y="2409825"/>
          <p14:tracePt t="9344" x="3730625" y="2409825"/>
          <p14:tracePt t="9352" x="3670300" y="2420938"/>
          <p14:tracePt t="9360" x="3589338" y="2430463"/>
          <p14:tracePt t="9368" x="3489325" y="2451100"/>
          <p14:tracePt t="9376" x="3408363" y="2470150"/>
          <p14:tracePt t="9385" x="3348038" y="2481263"/>
          <p14:tracePt t="9392" x="3287713" y="2501900"/>
          <p14:tracePt t="9402" x="3246438" y="2511425"/>
          <p14:tracePt t="9408" x="3197225" y="2520950"/>
          <p14:tracePt t="9416" x="3116263" y="2551113"/>
          <p14:tracePt t="9424" x="3055938" y="2562225"/>
          <p14:tracePt t="9432" x="3025775" y="2571750"/>
          <p14:tracePt t="9440" x="2965450" y="2592388"/>
          <p14:tracePt t="9448" x="2903538" y="2622550"/>
          <p14:tracePt t="9456" x="2833688" y="2641600"/>
          <p14:tracePt t="9464" x="2794000" y="2673350"/>
          <p14:tracePt t="9472" x="2763838" y="2682875"/>
          <p14:tracePt t="9480" x="2652713" y="2733675"/>
          <p14:tracePt t="9488" x="2622550" y="2743200"/>
          <p14:tracePt t="9496" x="2551113" y="2782888"/>
          <p14:tracePt t="9504" x="2500313" y="2803525"/>
          <p14:tracePt t="9512" x="2460625" y="2813050"/>
          <p14:tracePt t="9520" x="2430463" y="2833688"/>
          <p14:tracePt t="9528" x="2390775" y="2844800"/>
          <p14:tracePt t="9536" x="2359025" y="2854325"/>
          <p14:tracePt t="9544" x="2359025" y="2863850"/>
          <p14:tracePt t="9552" x="2328863" y="2874963"/>
          <p14:tracePt t="9560" x="2298700" y="2884488"/>
          <p14:tracePt t="9568" x="2249488" y="2905125"/>
          <p14:tracePt t="9578" x="2219325" y="2914650"/>
          <p14:tracePt t="9584" x="2157413" y="2935288"/>
          <p14:tracePt t="9594" x="2097088" y="2954338"/>
          <p14:tracePt t="9601" x="2057400" y="2965450"/>
          <p14:tracePt t="9610" x="2016125" y="2974975"/>
          <p14:tracePt t="9617" x="1966913" y="2974975"/>
          <p14:tracePt t="9626" x="1916113" y="2984500"/>
          <p14:tracePt t="9633" x="1885950" y="2995613"/>
          <p14:tracePt t="9642" x="1835150" y="2995613"/>
          <p14:tracePt t="9651" x="1795463" y="2995613"/>
          <p14:tracePt t="9658" x="1765300" y="3005138"/>
          <p14:tracePt t="9667" x="1735138" y="3005138"/>
          <p14:tracePt t="9674" x="1704975" y="3016250"/>
          <p14:tracePt t="9684" x="1673225" y="3016250"/>
          <p14:tracePt t="9690" x="1654175" y="3025775"/>
          <p14:tracePt t="9698" x="1643063" y="3025775"/>
          <p14:tracePt t="9787" x="1643063" y="3035300"/>
          <p14:tracePt t="9795" x="1663700" y="3035300"/>
          <p14:tracePt t="9804" x="1693863" y="3035300"/>
          <p14:tracePt t="9811" x="1754188" y="3035300"/>
          <p14:tracePt t="9818" x="1795463" y="3035300"/>
          <p14:tracePt t="9825" x="1844675" y="3035300"/>
          <p14:tracePt t="9834" x="1925638" y="3035300"/>
          <p14:tracePt t="9841" x="2006600" y="3035300"/>
          <p14:tracePt t="9850" x="2078038" y="3035300"/>
          <p14:tracePt t="9857" x="2138363" y="3035300"/>
          <p14:tracePt t="9865" x="2178050" y="3035300"/>
          <p14:tracePt t="9873" x="2208213" y="3035300"/>
          <p14:tracePt t="9884" x="2219325" y="3046413"/>
          <p14:tracePt t="9889" x="2249488" y="3046413"/>
          <p14:tracePt t="9899" x="2259013" y="3046413"/>
          <p14:tracePt t="9905" x="2279650" y="3046413"/>
          <p14:tracePt t="9915" x="2309813" y="3046413"/>
          <p14:tracePt t="9923" x="2328863" y="3046413"/>
          <p14:tracePt t="9932" x="2370138" y="3046413"/>
          <p14:tracePt t="9939" x="2400300" y="3046413"/>
          <p14:tracePt t="9948" x="2430463" y="3046413"/>
          <p14:tracePt t="9955" x="2460625" y="3046413"/>
          <p14:tracePt t="9964" x="2490788" y="3046413"/>
          <p14:tracePt t="9971" x="2520950" y="3046413"/>
          <p14:tracePt t="9979" x="2560638" y="3046413"/>
          <p14:tracePt t="9987" x="2592388" y="3046413"/>
          <p14:tracePt t="9995" x="2622550" y="3046413"/>
          <p14:tracePt t="10003" x="2662238" y="3046413"/>
          <p14:tracePt t="10011" x="2722563" y="3046413"/>
          <p14:tracePt t="10019" x="2763838" y="3046413"/>
          <p14:tracePt t="10027" x="2803525" y="3046413"/>
          <p14:tracePt t="10036" x="2854325" y="3046413"/>
          <p14:tracePt t="10043" x="2884488" y="3046413"/>
          <p14:tracePt t="10052" x="2914650" y="3046413"/>
          <p14:tracePt t="10068" x="2924175" y="3046413"/>
          <p14:tracePt t="10336" x="2903538" y="3046413"/>
          <p14:tracePt t="10344" x="2894013" y="3035300"/>
          <p14:tracePt t="10353" x="2873375" y="3035300"/>
          <p14:tracePt t="10358" x="2854325" y="3025775"/>
          <p14:tracePt t="10366" x="2813050" y="3005138"/>
          <p14:tracePt t="10374" x="2794000" y="2984500"/>
          <p14:tracePt t="10381" x="2743200" y="2954338"/>
          <p14:tracePt t="10389" x="2713038" y="2935288"/>
          <p14:tracePt t="10397" x="2682875" y="2924175"/>
          <p14:tracePt t="10405" x="2641600" y="2905125"/>
          <p14:tracePt t="10413" x="2592388" y="2863850"/>
          <p14:tracePt t="10421" x="2520950" y="2813050"/>
          <p14:tracePt t="10429" x="2451100" y="2773363"/>
          <p14:tracePt t="10439" x="2420938" y="2752725"/>
          <p14:tracePt t="10448" x="2359025" y="2713038"/>
          <p14:tracePt t="10455" x="2298700" y="2662238"/>
          <p14:tracePt t="10464" x="2228850" y="2622550"/>
          <p14:tracePt t="10471" x="2198688" y="2601913"/>
          <p14:tracePt t="10479" x="2147888" y="2571750"/>
          <p14:tracePt t="10488" x="2097088" y="2532063"/>
          <p14:tracePt t="10495" x="2066925" y="2511425"/>
          <p14:tracePt t="10503" x="2036763" y="2481263"/>
          <p14:tracePt t="10512" x="1985963" y="2451100"/>
          <p14:tracePt t="10519" x="1955800" y="2430463"/>
          <p14:tracePt t="10529" x="1936750" y="2409825"/>
          <p14:tracePt t="10535" x="1906588" y="2400300"/>
          <p14:tracePt t="10543" x="1885950" y="2390775"/>
          <p14:tracePt t="10551" x="1876425" y="2370138"/>
          <p14:tracePt t="10559" x="1855788" y="2360613"/>
          <p14:tracePt t="10567" x="1844675" y="2349500"/>
          <p14:tracePt t="10575" x="1825625" y="2339975"/>
          <p14:tracePt t="10583" x="1804988" y="2319338"/>
          <p14:tracePt t="10591" x="1795463" y="2319338"/>
          <p14:tracePt t="10599" x="1765300" y="2309813"/>
          <p14:tracePt t="10607" x="1754188" y="2298700"/>
          <p14:tracePt t="10615" x="1754188" y="2289175"/>
          <p14:tracePt t="10623" x="1744663" y="2279650"/>
          <p14:tracePt t="10631" x="1735138" y="2279650"/>
          <p14:tracePt t="10640" x="1724025" y="2268538"/>
          <p14:tracePt t="10655" x="1714500" y="2259013"/>
          <p14:tracePt t="10672" x="1714500" y="2249488"/>
          <p14:tracePt t="10786" x="1714500" y="2238375"/>
          <p14:tracePt t="10842" x="1724025" y="2238375"/>
          <p14:tracePt t="10850" x="1735138" y="2238375"/>
          <p14:tracePt t="10858" x="1744663" y="2238375"/>
          <p14:tracePt t="10874" x="1765300" y="2238375"/>
          <p14:tracePt t="10882" x="1784350" y="2238375"/>
          <p14:tracePt t="10890" x="1795463" y="2238375"/>
          <p14:tracePt t="10898" x="1814513" y="2238375"/>
          <p14:tracePt t="10906" x="1844675" y="2238375"/>
          <p14:tracePt t="10914" x="1876425" y="2228850"/>
          <p14:tracePt t="10922" x="1906588" y="2228850"/>
          <p14:tracePt t="10930" x="1936750" y="2228850"/>
          <p14:tracePt t="10938" x="1966913" y="2228850"/>
          <p14:tracePt t="10946" x="1997075" y="2228850"/>
          <p14:tracePt t="10954" x="2027238" y="2219325"/>
          <p14:tracePt t="10962" x="2057400" y="2219325"/>
          <p14:tracePt t="10970" x="2087563" y="2219325"/>
          <p14:tracePt t="10978" x="2117725" y="2208213"/>
          <p14:tracePt t="10986" x="2138363" y="2208213"/>
          <p14:tracePt t="10995" x="2168525" y="2208213"/>
          <p14:tracePt t="11004" x="2198688" y="2208213"/>
          <p14:tracePt t="11011" x="2228850" y="2198688"/>
          <p14:tracePt t="11019" x="2259013" y="2198688"/>
          <p14:tracePt t="11027" x="2279650" y="2198688"/>
          <p14:tracePt t="11035" x="2298700" y="2198688"/>
          <p14:tracePt t="11043" x="2319338" y="2189163"/>
          <p14:tracePt t="11051" x="2328863" y="2189163"/>
          <p14:tracePt t="11067" x="2339975" y="2189163"/>
          <p14:tracePt t="11076" x="2349500" y="2189163"/>
          <p14:tracePt t="11092" x="2359025" y="2189163"/>
          <p14:tracePt t="11115" x="2370138" y="2189163"/>
          <p14:tracePt t="11156" x="2379663" y="2189163"/>
          <p14:tracePt t="11171" x="2390775" y="2189163"/>
          <p14:tracePt t="11179" x="2400300" y="2178050"/>
          <p14:tracePt t="11187" x="2409825" y="2178050"/>
          <p14:tracePt t="11236" x="2409825" y="2168525"/>
          <p14:tracePt t="11251" x="2420938" y="2168525"/>
          <p14:tracePt t="11261" x="2430463" y="2168525"/>
          <p14:tracePt t="11267" x="2439988" y="2168525"/>
          <p14:tracePt t="11277" x="2460625" y="2168525"/>
          <p14:tracePt t="11283" x="2481263" y="2168525"/>
          <p14:tracePt t="11293" x="2500313" y="2168525"/>
          <p14:tracePt t="11301" x="2530475" y="2168525"/>
          <p14:tracePt t="11309" x="2571750" y="2168525"/>
          <p14:tracePt t="11317" x="2601913" y="2168525"/>
          <p14:tracePt t="11325" x="2632075" y="2168525"/>
          <p14:tracePt t="11333" x="2671763" y="2168525"/>
          <p14:tracePt t="11341" x="2701925" y="2168525"/>
          <p14:tracePt t="11349" x="2732088" y="2168525"/>
          <p14:tracePt t="11358" x="2763838" y="2168525"/>
          <p14:tracePt t="11365" x="2794000" y="2168525"/>
          <p14:tracePt t="11374" x="2813050" y="2168525"/>
          <p14:tracePt t="11381" x="2843213" y="2168525"/>
          <p14:tracePt t="11389" x="2863850" y="2168525"/>
          <p14:tracePt t="11398" x="2894013" y="2168525"/>
          <p14:tracePt t="11405" x="2903538" y="2168525"/>
          <p14:tracePt t="11817" x="2903538" y="2178050"/>
          <p14:tracePt t="11850" x="2903538" y="2189163"/>
          <p14:tracePt t="12228" x="2914650" y="2198688"/>
          <p14:tracePt t="12236" x="2935288" y="2198688"/>
          <p14:tracePt t="12244" x="2965450" y="2198688"/>
          <p14:tracePt t="12251" x="3055938" y="2208213"/>
          <p14:tracePt t="12260" x="3146425" y="2208213"/>
          <p14:tracePt t="12268" x="3206750" y="2208213"/>
          <p14:tracePt t="12276" x="3317875" y="2208213"/>
          <p14:tracePt t="12283" x="3449638" y="2208213"/>
          <p14:tracePt t="12292" x="3559175" y="2208213"/>
          <p14:tracePt t="12299" x="3640138" y="2208213"/>
          <p14:tracePt t="12308" x="3721100" y="2208213"/>
          <p14:tracePt t="12315" x="3760788" y="2208213"/>
          <p14:tracePt t="12324" x="3802063" y="2208213"/>
          <p14:tracePt t="12331" x="3832225" y="2208213"/>
          <p14:tracePt t="12339" x="3852863" y="2208213"/>
          <p14:tracePt t="12347" x="3862388" y="2208213"/>
          <p14:tracePt t="12413" x="3871913" y="2208213"/>
          <p14:tracePt t="12424" x="3883025" y="2208213"/>
          <p14:tracePt t="12432" x="3902075" y="2208213"/>
          <p14:tracePt t="12438" x="3913188" y="2198688"/>
          <p14:tracePt t="12448" x="3943350" y="2198688"/>
          <p14:tracePt t="12454" x="3983038" y="2189163"/>
          <p14:tracePt t="12462" x="3994150" y="2189163"/>
          <p14:tracePt t="12470" x="4003675" y="2189163"/>
          <p14:tracePt t="12478" x="4024313" y="2178050"/>
          <p14:tracePt t="12486" x="4033838" y="2178050"/>
          <p14:tracePt t="12503" x="4043363" y="2178050"/>
          <p14:tracePt t="12510" x="4054475" y="2178050"/>
          <p14:tracePt t="12519" x="4064000" y="2178050"/>
          <p14:tracePt t="12526" x="4084638" y="2178050"/>
          <p14:tracePt t="12534" x="4094163" y="2168525"/>
          <p14:tracePt t="12542" x="4124325" y="2168525"/>
          <p14:tracePt t="12550" x="4165600" y="2159000"/>
          <p14:tracePt t="12557" x="4195763" y="2159000"/>
          <p14:tracePt t="12566" x="4235450" y="2147888"/>
          <p14:tracePt t="12574" x="4295775" y="2127250"/>
          <p14:tracePt t="12581" x="4337050" y="2127250"/>
          <p14:tracePt t="12590" x="4397375" y="2117725"/>
          <p14:tracePt t="12598" x="4467225" y="2117725"/>
          <p14:tracePt t="12606" x="4568825" y="2117725"/>
          <p14:tracePt t="12614" x="4629150" y="2117725"/>
          <p14:tracePt t="12622" x="4719638" y="2117725"/>
          <p14:tracePt t="12630" x="4759325" y="2117725"/>
          <p14:tracePt t="12638" x="4800600" y="2117725"/>
          <p14:tracePt t="12646" x="4830763" y="2117725"/>
          <p14:tracePt t="12654" x="4849813" y="2117725"/>
          <p14:tracePt t="12662" x="4870450" y="2117725"/>
          <p14:tracePt t="12669" x="4891088" y="2117725"/>
          <p14:tracePt t="12678" x="4900613" y="2117725"/>
          <p14:tracePt t="12696" x="4911725" y="2117725"/>
          <p14:tracePt t="12704" x="4921250" y="2117725"/>
          <p14:tracePt t="12712" x="4930775" y="2117725"/>
          <p14:tracePt t="12720" x="4941888" y="2117725"/>
          <p14:tracePt t="12735" x="4951413" y="2117725"/>
          <p14:tracePt t="13421" x="4960938" y="2117725"/>
          <p14:tracePt t="13428" x="4972050" y="2117725"/>
          <p14:tracePt t="13436" x="4981575" y="2117725"/>
          <p14:tracePt t="13444" x="5011738" y="2117725"/>
          <p14:tracePt t="13452" x="5062538" y="2117725"/>
          <p14:tracePt t="13461" x="5092700" y="2117725"/>
          <p14:tracePt t="13468" x="5122863" y="2117725"/>
          <p14:tracePt t="13475" x="5153025" y="2127250"/>
          <p14:tracePt t="13491" x="5162550" y="2127250"/>
          <p14:tracePt t="13517" x="5173663" y="2127250"/>
          <p14:tracePt t="13670" x="5183188" y="2127250"/>
          <p14:tracePt t="13678" x="5203825" y="2127250"/>
          <p14:tracePt t="13685" x="5233988" y="2127250"/>
          <p14:tracePt t="13693" x="5264150" y="2127250"/>
          <p14:tracePt t="13701" x="5314950" y="2127250"/>
          <p14:tracePt t="13709" x="5395913" y="2127250"/>
          <p14:tracePt t="13717" x="5465763" y="2127250"/>
          <p14:tracePt t="13725" x="5526088" y="2127250"/>
          <p14:tracePt t="13733" x="5627688" y="2127250"/>
          <p14:tracePt t="13741" x="5667375" y="2127250"/>
          <p14:tracePt t="13749" x="5748338" y="2127250"/>
          <p14:tracePt t="13757" x="5808663" y="2127250"/>
          <p14:tracePt t="13765" x="5868988" y="2127250"/>
          <p14:tracePt t="13775" x="5929313" y="2127250"/>
          <p14:tracePt t="13781" x="5970588" y="2127250"/>
          <p14:tracePt t="13791" x="6000750" y="2127250"/>
          <p14:tracePt t="13797" x="6019800" y="2127250"/>
          <p14:tracePt t="13807" x="6030913" y="2117725"/>
          <p14:tracePt t="13839" x="6040438" y="2117725"/>
          <p14:tracePt t="14405" x="6019800" y="2127250"/>
          <p14:tracePt t="14412" x="6010275" y="2147888"/>
          <p14:tracePt t="14421" x="6000750" y="2178050"/>
          <p14:tracePt t="14428" x="5980113" y="2208213"/>
          <p14:tracePt t="14437" x="5970588" y="2249488"/>
          <p14:tracePt t="14445" x="5940425" y="2349500"/>
          <p14:tracePt t="14452" x="5919788" y="2430463"/>
          <p14:tracePt t="14460" x="5908675" y="2511425"/>
          <p14:tracePt t="14467" x="5899150" y="2592388"/>
          <p14:tracePt t="14475" x="5899150" y="2632075"/>
          <p14:tracePt t="14483" x="5899150" y="2713038"/>
          <p14:tracePt t="14492" x="5889625" y="2794000"/>
          <p14:tracePt t="14499" x="5889625" y="2854325"/>
          <p14:tracePt t="14507" x="5889625" y="2965450"/>
          <p14:tracePt t="14515" x="5889625" y="3025775"/>
          <p14:tracePt t="14523" x="5889625" y="3065463"/>
          <p14:tracePt t="14531" x="5889625" y="3106738"/>
          <p14:tracePt t="14539" x="5868988" y="3167063"/>
          <p14:tracePt t="14547" x="5868988" y="3278188"/>
          <p14:tracePt t="14555" x="5868988" y="3359150"/>
          <p14:tracePt t="14563" x="5859463" y="3459163"/>
          <p14:tracePt t="14571" x="5848350" y="3540125"/>
          <p14:tracePt t="14579" x="5829300" y="3609975"/>
          <p14:tracePt t="14587" x="5818188" y="3690938"/>
          <p14:tracePt t="14595" x="5788025" y="3792538"/>
          <p14:tracePt t="14603" x="5778500" y="3822700"/>
          <p14:tracePt t="14611" x="5757863" y="3903663"/>
          <p14:tracePt t="14619" x="5727700" y="3983038"/>
          <p14:tracePt t="14629" x="5718175" y="4044950"/>
          <p14:tracePt t="14637" x="5697538" y="4084638"/>
          <p14:tracePt t="14645" x="5667375" y="4154488"/>
          <p14:tracePt t="14650" x="5627688" y="4256088"/>
          <p14:tracePt t="14661" x="5597525" y="4295775"/>
          <p14:tracePt t="14669" x="5576888" y="4346575"/>
          <p14:tracePt t="14677" x="5526088" y="4418013"/>
          <p14:tracePt t="14685" x="5486400" y="4457700"/>
          <p14:tracePt t="14693" x="5465763" y="4497388"/>
          <p14:tracePt t="14701" x="5435600" y="4518025"/>
          <p14:tracePt t="14708" x="5414963" y="4548188"/>
          <p14:tracePt t="14717" x="5395913" y="4568825"/>
          <p14:tracePt t="14725" x="5375275" y="4589463"/>
          <p14:tracePt t="14733" x="5345113" y="4598988"/>
          <p14:tracePt t="14740" x="5324475" y="4619625"/>
          <p14:tracePt t="14749" x="5294313" y="4629150"/>
          <p14:tracePt t="14757" x="5273675" y="4638675"/>
          <p14:tracePt t="14765" x="5254625" y="4649788"/>
          <p14:tracePt t="14774" x="5233988" y="4659313"/>
          <p14:tracePt t="14781" x="5203825" y="4659313"/>
          <p14:tracePt t="14789" x="5183188" y="4668838"/>
          <p14:tracePt t="14797" x="5162550" y="4668838"/>
          <p14:tracePt t="14805" x="5143500" y="4679950"/>
          <p14:tracePt t="14813" x="5113338" y="4679950"/>
          <p14:tracePt t="14821" x="5072063" y="4689475"/>
          <p14:tracePt t="14829" x="5032375" y="4689475"/>
          <p14:tracePt t="14837" x="4972050" y="4689475"/>
          <p14:tracePt t="14845" x="4911725" y="4689475"/>
          <p14:tracePt t="14852" x="4840288" y="4689475"/>
          <p14:tracePt t="14861" x="4759325" y="4689475"/>
          <p14:tracePt t="14869" x="4689475" y="4689475"/>
          <p14:tracePt t="14877" x="4587875" y="4689475"/>
          <p14:tracePt t="14884" x="4457700" y="4689475"/>
          <p14:tracePt t="14893" x="4367213" y="4689475"/>
          <p14:tracePt t="14900" x="4235450" y="4679950"/>
          <p14:tracePt t="14911" x="4024313" y="4679950"/>
          <p14:tracePt t="14917" x="3913188" y="4679950"/>
          <p14:tracePt t="14927" x="3802063" y="4679950"/>
          <p14:tracePt t="14935" x="3690938" y="4679950"/>
          <p14:tracePt t="14943" x="3540125" y="4679950"/>
          <p14:tracePt t="14951" x="3459163" y="4679950"/>
          <p14:tracePt t="14959" x="3348038" y="4679950"/>
          <p14:tracePt t="14967" x="3246438" y="4689475"/>
          <p14:tracePt t="14975" x="3206750" y="4689475"/>
          <p14:tracePt t="14983" x="3136900" y="4689475"/>
          <p14:tracePt t="14991" x="3055938" y="4699000"/>
          <p14:tracePt t="15009" x="2863850" y="4730750"/>
          <p14:tracePt t="15015" x="2813050" y="4740275"/>
          <p14:tracePt t="15022" x="2743200" y="4749800"/>
          <p14:tracePt t="15031" x="2622550" y="4760913"/>
          <p14:tracePt t="15039" x="2541588" y="4779963"/>
          <p14:tracePt t="15047" x="2481263" y="4791075"/>
          <p14:tracePt t="15056" x="2439988" y="4800600"/>
          <p14:tracePt t="15063" x="2379663" y="4810125"/>
          <p14:tracePt t="15071" x="2339975" y="4821238"/>
          <p14:tracePt t="15079" x="2289175" y="4830763"/>
          <p14:tracePt t="15087" x="2259013" y="4840288"/>
          <p14:tracePt t="15095" x="2228850" y="4851400"/>
          <p14:tracePt t="15103" x="2198688" y="4870450"/>
          <p14:tracePt t="15111" x="2168525" y="4881563"/>
          <p14:tracePt t="15119" x="2138363" y="4902200"/>
          <p14:tracePt t="15127" x="2108200" y="4911725"/>
          <p14:tracePt t="15135" x="2078038" y="4921250"/>
          <p14:tracePt t="15143" x="2057400" y="4932363"/>
          <p14:tracePt t="15151" x="2027238" y="4951413"/>
          <p14:tracePt t="15159" x="1985963" y="4962525"/>
          <p14:tracePt t="15167" x="1955800" y="4981575"/>
          <p14:tracePt t="15175" x="1916113" y="4992688"/>
          <p14:tracePt t="15183" x="1885950" y="5011738"/>
          <p14:tracePt t="15191" x="1844675" y="5022850"/>
          <p14:tracePt t="15201" x="1804988" y="5041900"/>
          <p14:tracePt t="15207" x="1774825" y="5053013"/>
          <p14:tracePt t="15217" x="1735138" y="5073650"/>
          <p14:tracePt t="15225" x="1693863" y="5092700"/>
          <p14:tracePt t="15233" x="1643063" y="5113338"/>
          <p14:tracePt t="15241" x="1612900" y="5122863"/>
          <p14:tracePt t="15249" x="1573213" y="5133975"/>
          <p14:tracePt t="15257" x="1552575" y="5143500"/>
          <p14:tracePt t="15264" x="1522413" y="5153025"/>
          <p14:tracePt t="15272" x="1492250" y="5164138"/>
          <p14:tracePt t="15281" x="1441450" y="5173663"/>
          <p14:tracePt t="15288" x="1411288" y="5173663"/>
          <p14:tracePt t="15297" x="1381125" y="5183188"/>
          <p14:tracePt t="15304" x="1362075" y="5183188"/>
          <p14:tracePt t="15313" x="1331913" y="5194300"/>
          <p14:tracePt t="15321" x="1320800" y="5194300"/>
          <p14:tracePt t="15329" x="1311275" y="5194300"/>
          <p14:tracePt t="15337" x="1290638" y="5203825"/>
          <p14:tracePt t="15345" x="1281113" y="5203825"/>
          <p14:tracePt t="15353" x="1270000" y="5203825"/>
          <p14:tracePt t="15393" x="1260475" y="5203825"/>
          <p14:tracePt t="15468" x="1250950" y="5203825"/>
          <p14:tracePt t="15481" x="1230313" y="5203825"/>
          <p14:tracePt t="15492" x="1220788" y="5203825"/>
          <p14:tracePt t="15500" x="1200150" y="5194300"/>
          <p14:tracePt t="15508" x="1169988" y="5194300"/>
          <p14:tracePt t="15514" x="1139825" y="5194300"/>
          <p14:tracePt t="15523" x="1119188" y="5194300"/>
          <p14:tracePt t="15531" x="1089025" y="5194300"/>
          <p14:tracePt t="15539" x="1068388" y="5194300"/>
          <p14:tracePt t="15547" x="1049338" y="5194300"/>
          <p14:tracePt t="15555" x="1028700" y="5194300"/>
          <p14:tracePt t="15570" x="1008063" y="5194300"/>
          <p14:tracePt t="15578" x="989013" y="5194300"/>
          <p14:tracePt t="15586" x="977900" y="5194300"/>
          <p14:tracePt t="15603" x="957263" y="5194300"/>
          <p14:tracePt t="15611" x="947738" y="5194300"/>
          <p14:tracePt t="15619" x="917575" y="5194300"/>
          <p14:tracePt t="15627" x="887413" y="5194300"/>
          <p14:tracePt t="15635" x="866775" y="5203825"/>
          <p14:tracePt t="15643" x="857250" y="5203825"/>
          <p14:tracePt t="15651" x="836613" y="5213350"/>
          <p14:tracePt t="15659" x="817563" y="5213350"/>
          <p14:tracePt t="15666" x="806450" y="5224463"/>
          <p14:tracePt t="15792" x="817563" y="5224463"/>
          <p14:tracePt t="15799" x="827088" y="5224463"/>
          <p14:tracePt t="15808" x="847725" y="5224463"/>
          <p14:tracePt t="15814" x="866775" y="5224463"/>
          <p14:tracePt t="15821" x="896938" y="5224463"/>
          <p14:tracePt t="15829" x="927100" y="5224463"/>
          <p14:tracePt t="15838" x="957263" y="5224463"/>
          <p14:tracePt t="15844" x="989013" y="5213350"/>
          <p14:tracePt t="15852" x="1019175" y="5213350"/>
          <p14:tracePt t="15861" x="1058863" y="5213350"/>
          <p14:tracePt t="15868" x="1119188" y="5213350"/>
          <p14:tracePt t="15877" x="1160463" y="5213350"/>
          <p14:tracePt t="15885" x="1220788" y="5213350"/>
          <p14:tracePt t="15892" x="1260475" y="5213350"/>
          <p14:tracePt t="15901" x="1290638" y="5213350"/>
          <p14:tracePt t="15909" x="1320800" y="5203825"/>
          <p14:tracePt t="15918" x="1362075" y="5203825"/>
          <p14:tracePt t="15925" x="1392238" y="5203825"/>
          <p14:tracePt t="15932" x="1401763" y="5203825"/>
          <p14:tracePt t="15940" x="1411288" y="5203825"/>
          <p14:tracePt t="15948" x="1422400" y="5203825"/>
          <p14:tracePt t="15964" x="1431925" y="5203825"/>
          <p14:tracePt t="15973" x="1441450" y="5203825"/>
          <p14:tracePt t="15981" x="1452563" y="5203825"/>
          <p14:tracePt t="15989" x="1462088" y="5203825"/>
          <p14:tracePt t="16005" x="1471613" y="5203825"/>
          <p14:tracePt t="16012" x="1482725" y="5203825"/>
          <p14:tracePt t="16020" x="1503363" y="5203825"/>
          <p14:tracePt t="16030" x="1512888" y="5203825"/>
          <p14:tracePt t="16046" x="1522413" y="5203825"/>
          <p14:tracePt t="16060" x="1533525" y="5203825"/>
          <p14:tracePt t="16078" x="1543050" y="5203825"/>
          <p14:tracePt t="16094" x="1552575" y="5203825"/>
          <p14:tracePt t="16103" x="1573213" y="5203825"/>
          <p14:tracePt t="16110" x="1593850" y="5203825"/>
          <p14:tracePt t="16118" x="1624013" y="5203825"/>
          <p14:tracePt t="16126" x="1654175" y="5203825"/>
          <p14:tracePt t="16134" x="1684338" y="5213350"/>
          <p14:tracePt t="16142" x="1724025" y="5213350"/>
          <p14:tracePt t="16150" x="1744663" y="5213350"/>
          <p14:tracePt t="16158" x="1774825" y="5213350"/>
          <p14:tracePt t="16168" x="1804988" y="5213350"/>
          <p14:tracePt t="16174" x="1825625" y="5213350"/>
          <p14:tracePt t="16183" x="1855788" y="5213350"/>
          <p14:tracePt t="16191" x="1885950" y="5213350"/>
          <p14:tracePt t="16200" x="1895475" y="5213350"/>
          <p14:tracePt t="16207" x="1925638" y="5213350"/>
          <p14:tracePt t="16214" x="1955800" y="5213350"/>
          <p14:tracePt t="16223" x="1976438" y="5213350"/>
          <p14:tracePt t="16230" x="2006600" y="5213350"/>
          <p14:tracePt t="16239" x="2027238" y="5213350"/>
          <p14:tracePt t="16246" x="2036763" y="5213350"/>
          <p14:tracePt t="16254" x="2057400" y="5213350"/>
          <p14:tracePt t="16270" x="2066925" y="5213350"/>
          <p14:tracePt t="16278" x="2078038" y="5213350"/>
          <p14:tracePt t="16287" x="2087563" y="5213350"/>
          <p14:tracePt t="16303" x="2097088" y="5213350"/>
          <p14:tracePt t="16321" x="2108200" y="5213350"/>
          <p14:tracePt t="16326" x="2127250" y="5213350"/>
          <p14:tracePt t="16337" x="2138363" y="5213350"/>
          <p14:tracePt t="16342" x="2147888" y="5213350"/>
          <p14:tracePt t="16353" x="2157413" y="5213350"/>
          <p14:tracePt t="16360" x="2168525" y="5213350"/>
          <p14:tracePt t="16368" x="2187575" y="5213350"/>
          <p14:tracePt t="16376" x="2198688" y="5213350"/>
          <p14:tracePt t="16384" x="2219325" y="5213350"/>
          <p14:tracePt t="16392" x="2238375" y="5213350"/>
          <p14:tracePt t="16400" x="2259013" y="5213350"/>
          <p14:tracePt t="16408" x="2279650" y="5213350"/>
          <p14:tracePt t="16416" x="2309813" y="5213350"/>
          <p14:tracePt t="16424" x="2319338" y="5213350"/>
          <p14:tracePt t="16432" x="2359025" y="5203825"/>
          <p14:tracePt t="16441" x="2370138" y="5203825"/>
          <p14:tracePt t="16449" x="2400300" y="5194300"/>
          <p14:tracePt t="16457" x="2430463" y="5194300"/>
          <p14:tracePt t="16465" x="2460625" y="5194300"/>
          <p14:tracePt t="16473" x="2490788" y="5183188"/>
          <p14:tracePt t="16482" x="2520950" y="5183188"/>
          <p14:tracePt t="16489" x="2551113" y="5183188"/>
          <p14:tracePt t="16496" x="2601913" y="5173663"/>
          <p14:tracePt t="16504" x="2641600" y="5173663"/>
          <p14:tracePt t="16513" x="2671763" y="5173663"/>
          <p14:tracePt t="16520" x="2713038" y="5164138"/>
          <p14:tracePt t="16528" x="2743200" y="5164138"/>
          <p14:tracePt t="16537" x="2763838" y="5164138"/>
          <p14:tracePt t="16544" x="2794000" y="5164138"/>
          <p14:tracePt t="16552" x="2824163" y="5164138"/>
          <p14:tracePt t="16561" x="2843213" y="5164138"/>
          <p14:tracePt t="16569" x="2863850" y="5164138"/>
          <p14:tracePt t="16576" x="2873375" y="5164138"/>
          <p14:tracePt t="16584" x="2884488" y="5164138"/>
          <p14:tracePt t="16592" x="2903538" y="5164138"/>
          <p14:tracePt t="16602" x="2924175" y="5164138"/>
          <p14:tracePt t="16608" x="2935288" y="5164138"/>
          <p14:tracePt t="16618" x="2954338" y="5153025"/>
          <p14:tracePt t="16626" x="2974975" y="5153025"/>
          <p14:tracePt t="16634" x="2995613" y="5153025"/>
          <p14:tracePt t="16642" x="3014663" y="5153025"/>
          <p14:tracePt t="16651" x="3044825" y="5153025"/>
          <p14:tracePt t="16658" x="3074988" y="5153025"/>
          <p14:tracePt t="16667" x="3106738" y="5153025"/>
          <p14:tracePt t="16674" x="3116263" y="5153025"/>
          <p14:tracePt t="16682" x="3146425" y="5153025"/>
          <p14:tracePt t="16690" x="3167063" y="5153025"/>
          <p14:tracePt t="16699" x="3186113" y="5153025"/>
          <p14:tracePt t="16706" x="3216275" y="5153025"/>
          <p14:tracePt t="16714" x="3236913" y="5153025"/>
          <p14:tracePt t="16722" x="3257550" y="5153025"/>
          <p14:tracePt t="16730" x="3267075" y="5153025"/>
          <p14:tracePt t="16747" x="3278188" y="5153025"/>
          <p14:tracePt t="16754" x="3287713" y="5153025"/>
          <p14:tracePt t="16763" x="3308350" y="5153025"/>
          <p14:tracePt t="16778" x="3317875" y="5153025"/>
          <p14:tracePt t="16786" x="3327400" y="5153025"/>
          <p14:tracePt t="16795" x="3348038" y="5153025"/>
          <p14:tracePt t="16802" x="3368675" y="5153025"/>
          <p14:tracePt t="16811" x="3378200" y="5153025"/>
          <p14:tracePt t="16818" x="3398838" y="5153025"/>
          <p14:tracePt t="16826" x="3417888" y="5153025"/>
          <p14:tracePt t="16834" x="3438525" y="5153025"/>
          <p14:tracePt t="16842" x="3468688" y="5153025"/>
          <p14:tracePt t="16850" x="3479800" y="5153025"/>
          <p14:tracePt t="16858" x="3509963" y="5153025"/>
          <p14:tracePt t="16866" x="3540125" y="5153025"/>
          <p14:tracePt t="16877" x="3559175" y="5153025"/>
          <p14:tracePt t="16882" x="3579813" y="5153025"/>
          <p14:tracePt t="16892" x="3589338" y="5153025"/>
          <p14:tracePt t="16899" x="3600450" y="5153025"/>
          <p14:tracePt t="16915" x="3609975" y="5153025"/>
          <p14:tracePt t="16932" x="3619500" y="5153025"/>
          <p14:tracePt t="16940" x="3630613" y="5153025"/>
          <p14:tracePt t="16948" x="3640138" y="5153025"/>
          <p14:tracePt t="16964" x="3660775" y="5153025"/>
          <p14:tracePt t="16972" x="3670300" y="5153025"/>
          <p14:tracePt t="16980" x="3690938" y="5153025"/>
          <p14:tracePt t="16988" x="3700463" y="5153025"/>
          <p14:tracePt t="16996" x="3721100" y="5153025"/>
          <p14:tracePt t="17004" x="3741738" y="5153025"/>
          <p14:tracePt t="17012" x="3771900" y="5153025"/>
          <p14:tracePt t="17020" x="3790950" y="5153025"/>
          <p14:tracePt t="17029" x="3811588" y="5153025"/>
          <p14:tracePt t="17036" x="3822700" y="5153025"/>
          <p14:tracePt t="17046" x="3841750" y="5153025"/>
          <p14:tracePt t="17052" x="3862388" y="5153025"/>
          <p14:tracePt t="17060" x="3883025" y="5153025"/>
          <p14:tracePt t="17068" x="3902075" y="5153025"/>
          <p14:tracePt t="17076" x="3913188" y="5153025"/>
          <p14:tracePt t="17084" x="3943350" y="5153025"/>
          <p14:tracePt t="17092" x="3973513" y="5153025"/>
          <p14:tracePt t="17100" x="4003675" y="5153025"/>
          <p14:tracePt t="17108" x="4033838" y="5153025"/>
          <p14:tracePt t="17116" x="4084638" y="5153025"/>
          <p14:tracePt t="17124" x="4124325" y="5153025"/>
          <p14:tracePt t="17132" x="4154488" y="5153025"/>
          <p14:tracePt t="17140" x="4195763" y="5153025"/>
          <p14:tracePt t="17148" x="4225925" y="5153025"/>
          <p14:tracePt t="17163" x="4256088" y="5153025"/>
          <p14:tracePt t="17166" x="4286250" y="5153025"/>
          <p14:tracePt t="17172" x="4316413" y="5153025"/>
          <p14:tracePt t="17182" x="4346575" y="5153025"/>
          <p14:tracePt t="17188" x="4386263" y="5153025"/>
          <p14:tracePt t="17198" x="4416425" y="5153025"/>
          <p14:tracePt t="17206" x="4457700" y="5153025"/>
          <p14:tracePt t="17214" x="4487863" y="5153025"/>
          <p14:tracePt t="17222" x="4527550" y="5153025"/>
          <p14:tracePt t="17230" x="4578350" y="5153025"/>
          <p14:tracePt t="17238" x="4608513" y="5153025"/>
          <p14:tracePt t="17246" x="4638675" y="5153025"/>
          <p14:tracePt t="17254" x="4648200" y="5143500"/>
          <p14:tracePt t="17262" x="4668838" y="5143500"/>
          <p14:tracePt t="17278" x="4678363" y="5143500"/>
          <p14:tracePt t="18344" x="4689475" y="5143500"/>
          <p14:tracePt t="18352" x="4719638" y="5164138"/>
          <p14:tracePt t="18363" x="4779963" y="5194300"/>
          <p14:tracePt t="18370" x="4930775" y="5233988"/>
          <p14:tracePt t="18379" x="5011738" y="5264150"/>
          <p14:tracePt t="18384" x="5113338" y="5294313"/>
          <p14:tracePt t="18391" x="5192713" y="5314950"/>
          <p14:tracePt t="18399" x="5243513" y="5335588"/>
          <p14:tracePt t="18406" x="5284788" y="5345113"/>
          <p14:tracePt t="18415" x="5364163" y="5354638"/>
          <p14:tracePt t="18422" x="5405438" y="5354638"/>
          <p14:tracePt t="18431" x="5505450" y="5365750"/>
          <p14:tracePt t="18439" x="5546725" y="5365750"/>
          <p14:tracePt t="18447" x="5576888" y="5365750"/>
          <p14:tracePt t="18456" x="5607050" y="5365750"/>
          <p14:tracePt t="18471" x="5616575" y="5365750"/>
          <p14:tracePt t="18495" x="5627688" y="5365750"/>
          <p14:tracePt t="18527" x="5637213" y="5365750"/>
          <p14:tracePt t="18827" x="5646738" y="5365750"/>
          <p14:tracePt t="18834" x="5667375" y="5365750"/>
          <p14:tracePt t="18844" x="5707063" y="5365750"/>
          <p14:tracePt t="18851" x="5768975" y="5375275"/>
          <p14:tracePt t="18860" x="5868988" y="5375275"/>
          <p14:tracePt t="18867" x="5959475" y="5375275"/>
          <p14:tracePt t="18875" x="6000750" y="5375275"/>
          <p14:tracePt t="18883" x="6061075" y="5375275"/>
          <p14:tracePt t="18891" x="6100763" y="5375275"/>
          <p14:tracePt t="18899" x="6142038" y="5375275"/>
          <p14:tracePt t="18907" x="6172200" y="5375275"/>
          <p14:tracePt t="18915" x="6242050" y="5375275"/>
          <p14:tracePt t="18923" x="6302375" y="5365750"/>
          <p14:tracePt t="18932" x="6353175" y="5345113"/>
          <p14:tracePt t="18939" x="6392863" y="5345113"/>
          <p14:tracePt t="18947" x="6454775" y="5335588"/>
          <p14:tracePt t="18954" x="6534150" y="5305425"/>
          <p14:tracePt t="18963" x="6575425" y="5294313"/>
          <p14:tracePt t="18971" x="6615113" y="5284788"/>
          <p14:tracePt t="18979" x="6645275" y="5275263"/>
          <p14:tracePt t="18988" x="6656388" y="5275263"/>
          <p14:tracePt t="18995" x="6675438" y="5264150"/>
          <p14:tracePt t="19005" x="6686550" y="5264150"/>
          <p14:tracePt t="19011" x="6705600" y="5254625"/>
          <p14:tracePt t="19027" x="6716713" y="5254625"/>
          <p14:tracePt t="19038" x="6716713" y="5245100"/>
          <p14:tracePt t="19043" x="6735763" y="5233988"/>
          <p14:tracePt t="19060" x="6746875" y="5233988"/>
          <p14:tracePt t="19068" x="6756400" y="5224463"/>
          <p14:tracePt t="19183" x="6765925" y="5224463"/>
          <p14:tracePt t="19214" x="6765925" y="5213350"/>
          <p14:tracePt t="19551" x="6765925" y="5203825"/>
          <p14:tracePt t="19592" x="6777038" y="5203825"/>
          <p14:tracePt t="19608" x="6786563" y="5194300"/>
          <p14:tracePt t="19617" x="6816725" y="5183188"/>
          <p14:tracePt t="19623" x="6827838" y="5183188"/>
          <p14:tracePt t="19631" x="6858000" y="5183188"/>
          <p14:tracePt t="19639" x="6897688" y="5173663"/>
          <p14:tracePt t="19647" x="6927850" y="5173663"/>
          <p14:tracePt t="19654" x="6937375" y="5173663"/>
          <p14:tracePt t="19664" x="6967538" y="5173663"/>
          <p14:tracePt t="19670" x="7018338" y="5173663"/>
          <p14:tracePt t="19680" x="7059613" y="5164138"/>
          <p14:tracePt t="19686" x="7089775" y="5164138"/>
          <p14:tracePt t="19696" x="7119938" y="5164138"/>
          <p14:tracePt t="19704" x="7159625" y="5164138"/>
          <p14:tracePt t="19712" x="7189788" y="5164138"/>
          <p14:tracePt t="19720" x="7219950" y="5164138"/>
          <p14:tracePt t="19728" x="7250113" y="5164138"/>
          <p14:tracePt t="19736" x="7270750" y="5164138"/>
          <p14:tracePt t="19744" x="7291388" y="5164138"/>
          <p14:tracePt t="19752" x="7321550" y="5164138"/>
          <p14:tracePt t="19768" x="7331075" y="5164138"/>
          <p14:tracePt t="20075" x="7331075" y="5153025"/>
          <p14:tracePt t="20180" x="7342188" y="5153025"/>
          <p14:tracePt t="20204" x="7351713" y="5153025"/>
          <p14:tracePt t="20237" x="7361238" y="5153025"/>
          <p14:tracePt t="20243" x="7372350" y="5153025"/>
          <p14:tracePt t="20253" x="7381875" y="5143500"/>
          <p14:tracePt t="20259" x="7402513" y="5143500"/>
          <p14:tracePt t="20269" x="7412038" y="5143500"/>
          <p14:tracePt t="20275" x="7432675" y="5133975"/>
          <p14:tracePt t="20284" x="7451725" y="5133975"/>
          <p14:tracePt t="20292" x="7472363" y="5122863"/>
          <p14:tracePt t="20300" x="7513638" y="5122863"/>
          <p14:tracePt t="20308" x="7553325" y="5122863"/>
          <p14:tracePt t="20316" x="7583488" y="5122863"/>
          <p14:tracePt t="20324" x="7634288" y="5122863"/>
          <p14:tracePt t="20332" x="7673975" y="5122863"/>
          <p14:tracePt t="20340" x="7724775" y="5122863"/>
          <p14:tracePt t="20348" x="7764463" y="5122863"/>
          <p14:tracePt t="20356" x="7824788" y="5122863"/>
          <p14:tracePt t="20364" x="7886700" y="5122863"/>
          <p14:tracePt t="20372" x="7926388" y="5122863"/>
          <p14:tracePt t="20380" x="7956550" y="5122863"/>
          <p14:tracePt t="20388" x="7977188" y="5122863"/>
          <p14:tracePt t="20396" x="7996238" y="5122863"/>
          <p14:tracePt t="20737" x="8007350" y="5122863"/>
          <p14:tracePt t="20744" x="8037513" y="5133975"/>
          <p14:tracePt t="20751" x="8058150" y="5153025"/>
          <p14:tracePt t="20759" x="8118475" y="5173663"/>
          <p14:tracePt t="20766" x="8239125" y="5233988"/>
          <p14:tracePt t="20774" x="8389938" y="5324475"/>
          <p14:tracePt t="20782" x="8501063" y="5384800"/>
          <p14:tracePt t="20790" x="8632825" y="5465763"/>
          <p14:tracePt t="20800" x="8823325" y="5576888"/>
          <p14:tracePt t="20806" x="9024938" y="5667375"/>
          <p14:tracePt t="20816" x="9207500" y="5768975"/>
          <p14:tracePt t="20824" x="9459913" y="5859463"/>
          <p14:tracePt t="20832" x="9610725" y="5919788"/>
          <p14:tracePt t="20840" x="9761538" y="5991225"/>
          <p14:tracePt t="20848" x="9963150" y="6070600"/>
          <p14:tracePt t="20856" x="10064750" y="6111875"/>
          <p14:tracePt t="20864" x="10134600" y="6142038"/>
          <p14:tracePt t="20872" x="10236200" y="6181725"/>
          <p14:tracePt t="20880" x="10275888" y="6202363"/>
          <p14:tracePt t="20888" x="10326688" y="6211888"/>
          <p14:tracePt t="20896" x="10356850" y="6232525"/>
          <p14:tracePt t="20904" x="10387013" y="6262688"/>
          <p14:tracePt t="20912" x="10417175" y="6283325"/>
          <p14:tracePt t="20920" x="10477500" y="6313488"/>
          <p14:tracePt t="20928" x="10507663" y="6334125"/>
          <p14:tracePt t="20936" x="10567988" y="6373813"/>
          <p14:tracePt t="20944" x="10618788" y="6394450"/>
          <p14:tracePt t="20952" x="10648950" y="6413500"/>
          <p14:tracePt t="20960" x="10679113" y="6445250"/>
          <p14:tracePt t="20968" x="10720388" y="6454775"/>
          <p14:tracePt t="20975" x="10750550" y="6475413"/>
          <p14:tracePt t="20984" x="10769600" y="6484938"/>
          <p14:tracePt t="20992" x="10790238" y="6484938"/>
          <p14:tracePt t="21000" x="10799763" y="6484938"/>
          <p14:tracePt t="21009" x="10810875" y="6494463"/>
          <p14:tracePt t="21016" x="10829925" y="6505575"/>
          <p14:tracePt t="21024" x="10829925" y="6515100"/>
          <p14:tracePt t="21032" x="10860088" y="6535738"/>
          <p14:tracePt t="21040" x="10891838" y="6554788"/>
          <p14:tracePt t="21048" x="10922000" y="6584950"/>
          <p14:tracePt t="21056" x="10991850" y="6626225"/>
          <p14:tracePt t="21064" x="11042650" y="6665913"/>
          <p14:tracePt t="21072" x="11123613" y="6716713"/>
          <p14:tracePt t="21082" x="11172825" y="6756400"/>
          <p14:tracePt t="21088" x="11264900" y="6827838"/>
          <p14:tracePt t="21550" x="12131675" y="6273800"/>
          <p14:tracePt t="21558" x="12111038" y="6253163"/>
          <p14:tracePt t="21568" x="12080875" y="6242050"/>
          <p14:tracePt t="21572" x="12060238" y="6232525"/>
          <p14:tracePt t="21580" x="12050713" y="6232525"/>
          <p14:tracePt t="21588" x="12011025" y="6211888"/>
          <p14:tracePt t="21596" x="11999913" y="6211888"/>
          <p14:tracePt t="21604" x="11960225" y="6202363"/>
          <p14:tracePt t="21612" x="11950700" y="6202363"/>
          <p14:tracePt t="21620" x="11930063" y="6192838"/>
          <p14:tracePt t="21630" x="11899900" y="6192838"/>
          <p14:tracePt t="21636" x="11879263" y="6181725"/>
          <p14:tracePt t="21646" x="11839575" y="6181725"/>
          <p14:tracePt t="21652" x="11818938" y="6181725"/>
          <p14:tracePt t="21662" x="11798300" y="6181725"/>
          <p14:tracePt t="21668" x="11779250" y="6181725"/>
          <p14:tracePt t="21678" x="11747500" y="6181725"/>
          <p14:tracePt t="21686" x="11728450" y="6181725"/>
          <p14:tracePt t="21694" x="11707813" y="6181725"/>
          <p14:tracePt t="21702" x="11677650" y="6181725"/>
          <p14:tracePt t="21710" x="11647488" y="6181725"/>
          <p14:tracePt t="21718" x="11596688" y="6181725"/>
          <p14:tracePt t="21726" x="11557000" y="6181725"/>
          <p14:tracePt t="21734" x="11515725" y="6181725"/>
          <p14:tracePt t="21742" x="11485563" y="6181725"/>
          <p14:tracePt t="21750" x="11445875" y="6181725"/>
          <p14:tracePt t="21758" x="11385550" y="6181725"/>
          <p14:tracePt t="21766" x="11344275" y="6192838"/>
          <p14:tracePt t="21774" x="11295063" y="6202363"/>
          <p14:tracePt t="21782" x="11244263" y="6202363"/>
          <p14:tracePt t="21790" x="11214100" y="6211888"/>
          <p14:tracePt t="21798" x="11183938" y="6211888"/>
          <p14:tracePt t="21806" x="11133138" y="6223000"/>
          <p14:tracePt t="21814" x="11102975" y="6232525"/>
          <p14:tracePt t="21822" x="11082338" y="6242050"/>
          <p14:tracePt t="21830" x="11063288" y="6253163"/>
          <p14:tracePt t="21839" x="11042650" y="6262688"/>
          <p14:tracePt t="21856" x="11022013" y="6273800"/>
          <p14:tracePt t="21862" x="11012488" y="6283325"/>
          <p14:tracePt t="21878" x="11001375" y="6292850"/>
          <p14:tracePt t="21886" x="10991850" y="6303963"/>
          <p14:tracePt t="21894" x="10991850" y="6313488"/>
          <p14:tracePt t="21901" x="10991850" y="6323013"/>
          <p14:tracePt t="21911" x="10982325" y="6323013"/>
          <p14:tracePt t="21917" x="10982325" y="6343650"/>
          <p14:tracePt t="21928" x="10971213" y="6353175"/>
          <p14:tracePt t="21936" x="10971213" y="6373813"/>
          <p14:tracePt t="21944" x="10971213" y="6383338"/>
          <p14:tracePt t="21952" x="10971213" y="6403975"/>
          <p14:tracePt t="21960" x="10971213" y="6424613"/>
          <p14:tracePt t="21967" x="10971213" y="6445250"/>
          <p14:tracePt t="21975" x="10971213" y="6464300"/>
          <p14:tracePt t="21983" x="10982325" y="6464300"/>
          <p14:tracePt t="21991" x="10991850" y="6475413"/>
          <p14:tracePt t="22007" x="11001375" y="6484938"/>
          <p14:tracePt t="22023" x="11012488" y="6494463"/>
          <p14:tracePt t="22032" x="11022013" y="6494463"/>
          <p14:tracePt t="22040" x="11042650" y="6505575"/>
          <p14:tracePt t="22047" x="11072813" y="6505575"/>
          <p14:tracePt t="22056" x="11082338" y="6505575"/>
          <p14:tracePt t="22064" x="11112500" y="6505575"/>
          <p14:tracePt t="22072" x="11142663" y="6505575"/>
          <p14:tracePt t="22080" x="11214100" y="6505575"/>
          <p14:tracePt t="22087" x="11264900" y="6515100"/>
          <p14:tracePt t="22096" x="11325225" y="6515100"/>
          <p14:tracePt t="22103" x="11364913" y="6515100"/>
          <p14:tracePt t="22112" x="11406188" y="6515100"/>
          <p14:tracePt t="22120" x="11436350" y="6515100"/>
          <p14:tracePt t="22128" x="11476038" y="6505575"/>
          <p14:tracePt t="22136" x="11485563" y="6505575"/>
          <p14:tracePt t="22143" x="11506200" y="6505575"/>
          <p14:tracePt t="22151" x="11515725" y="6494463"/>
          <p14:tracePt t="22171" x="11526838" y="6484938"/>
          <p14:tracePt t="22176" x="11536363" y="6484938"/>
          <p14:tracePt t="22183" x="11545888" y="6475413"/>
          <p14:tracePt t="22200" x="11557000" y="6475413"/>
          <p14:tracePt t="22210" x="11557000" y="6464300"/>
          <p14:tracePt t="23008" x="11557000" y="6454775"/>
          <p14:tracePt t="23104" x="11557000" y="6445250"/>
          <p14:tracePt t="23176" x="11557000" y="6434138"/>
          <p14:tracePt t="23606" x="11545888" y="6434138"/>
          <p14:tracePt t="23750" x="11536363" y="6434138"/>
          <p14:tracePt t="23766" x="11526838" y="6434138"/>
          <p14:tracePt t="23781" x="11515725" y="6434138"/>
          <p14:tracePt t="23790" x="11506200" y="6434138"/>
          <p14:tracePt t="23797" x="11476038" y="6434138"/>
          <p14:tracePt t="23804" x="11445875" y="6434138"/>
          <p14:tracePt t="23814" x="11406188" y="6434138"/>
          <p14:tracePt t="23820" x="11374438" y="6434138"/>
          <p14:tracePt t="23828" x="11274425" y="6434138"/>
          <p14:tracePt t="23835" x="11163300" y="6434138"/>
          <p14:tracePt t="23844" x="11031538" y="6434138"/>
          <p14:tracePt t="23851" x="10931525" y="6413500"/>
          <p14:tracePt t="23859" x="10609263" y="6373813"/>
          <p14:tracePt t="23869" x="10417175" y="6343650"/>
          <p14:tracePt t="23875" x="10175875" y="6292850"/>
          <p14:tracePt t="23885" x="9963150" y="6262688"/>
          <p14:tracePt t="23891" x="9550400" y="6192838"/>
          <p14:tracePt t="23902" x="9358313" y="6162675"/>
          <p14:tracePt t="23907" x="8985250" y="6102350"/>
          <p14:tracePt t="23917" x="8642350" y="6040438"/>
          <p14:tracePt t="23925" x="8350250" y="5980113"/>
          <p14:tracePt t="23933" x="7966075" y="5889625"/>
          <p14:tracePt t="23941" x="7715250" y="5849938"/>
          <p14:tracePt t="23949" x="7532688" y="5819775"/>
          <p14:tracePt t="23957" x="7372350" y="5778500"/>
          <p14:tracePt t="23965" x="7129463" y="5727700"/>
          <p14:tracePt t="23973" x="6937375" y="5688013"/>
          <p14:tracePt t="23981" x="6877050" y="5678488"/>
          <p14:tracePt t="23989" x="6686550" y="5648325"/>
          <p14:tracePt t="23998" x="6534150" y="5637213"/>
          <p14:tracePt t="24005" x="6403975" y="5618163"/>
          <p14:tracePt t="24013" x="6272213" y="5607050"/>
          <p14:tracePt t="24021" x="6191250" y="5607050"/>
          <p14:tracePt t="24029" x="6040438" y="5588000"/>
          <p14:tracePt t="24037" x="5959475" y="5576888"/>
          <p14:tracePt t="24045" x="5799138" y="5556250"/>
          <p14:tracePt t="24053" x="5737225" y="5556250"/>
          <p14:tracePt t="24061" x="5637213" y="5556250"/>
          <p14:tracePt t="24070" x="5495925" y="5556250"/>
          <p14:tracePt t="24077" x="5445125" y="5556250"/>
          <p14:tracePt t="24085" x="5364163" y="5556250"/>
          <p14:tracePt t="24093" x="5233988" y="5556250"/>
          <p14:tracePt t="24101" x="5132388" y="5556250"/>
          <p14:tracePt t="24110" x="5021263" y="5556250"/>
          <p14:tracePt t="24117" x="4891088" y="5556250"/>
          <p14:tracePt t="24126" x="4800600" y="5556250"/>
          <p14:tracePt t="24133" x="4678363" y="5556250"/>
          <p14:tracePt t="24141" x="4608513" y="5556250"/>
          <p14:tracePt t="24151" x="4437063" y="5556250"/>
          <p14:tracePt t="24157" x="4286250" y="5556250"/>
          <p14:tracePt t="24176" x="4003675" y="5556250"/>
          <p14:tracePt t="24183" x="3841750" y="5556250"/>
          <p14:tracePt t="24191" x="3700463" y="5556250"/>
          <p14:tracePt t="24199" x="3630613" y="5556250"/>
          <p14:tracePt t="24207" x="3459163" y="5556250"/>
          <p14:tracePt t="24215" x="3327400" y="5556250"/>
          <p14:tracePt t="24223" x="3216275" y="5556250"/>
          <p14:tracePt t="24231" x="3086100" y="5556250"/>
          <p14:tracePt t="24239" x="3005138" y="5546725"/>
          <p14:tracePt t="24247" x="2914650" y="5546725"/>
          <p14:tracePt t="24255" x="2813050" y="5546725"/>
          <p14:tracePt t="24263" x="2701925" y="5537200"/>
          <p14:tracePt t="24271" x="2622550" y="5537200"/>
          <p14:tracePt t="24279" x="2551113" y="5537200"/>
          <p14:tracePt t="24287" x="2451100" y="5537200"/>
          <p14:tracePt t="24295" x="2390775" y="5537200"/>
          <p14:tracePt t="24303" x="2349500" y="5516563"/>
          <p14:tracePt t="24311" x="2319338" y="5516563"/>
          <p14:tracePt t="24319" x="2279650" y="5516563"/>
          <p14:tracePt t="24327" x="2238375" y="5516563"/>
          <p14:tracePt t="24335" x="2168525" y="5516563"/>
          <p14:tracePt t="24343" x="2087563" y="5516563"/>
          <p14:tracePt t="24351" x="2006600" y="5507038"/>
          <p14:tracePt t="24359" x="1925638" y="5495925"/>
          <p14:tracePt t="24368" x="1814513" y="5476875"/>
          <p14:tracePt t="24375" x="1693863" y="5465763"/>
          <p14:tracePt t="24383" x="1624013" y="5465763"/>
          <p14:tracePt t="24392" x="1543050" y="5456238"/>
          <p14:tracePt t="24399" x="1482725" y="5435600"/>
          <p14:tracePt t="24408" x="1422400" y="5426075"/>
          <p14:tracePt t="24415" x="1281113" y="5395913"/>
          <p14:tracePt t="24423" x="1220788" y="5384800"/>
          <p14:tracePt t="24431" x="1179513" y="5375275"/>
          <p14:tracePt t="24439" x="1098550" y="5345113"/>
          <p14:tracePt t="24449" x="1038225" y="5335588"/>
          <p14:tracePt t="24458" x="938213" y="5324475"/>
          <p14:tracePt t="24465" x="877888" y="5305425"/>
          <p14:tracePt t="24474" x="817563" y="5294313"/>
          <p14:tracePt t="24481" x="785813" y="5294313"/>
          <p14:tracePt t="24489" x="746125" y="5294313"/>
          <p14:tracePt t="24497" x="685800" y="5294313"/>
          <p14:tracePt t="24586" x="695325" y="5294313"/>
          <p14:tracePt t="24594" x="715963" y="5314950"/>
          <p14:tracePt t="24602" x="725488" y="5324475"/>
          <p14:tracePt t="24610" x="736600" y="5335588"/>
          <p14:tracePt t="24619" x="766763" y="5354638"/>
          <p14:tracePt t="24627" x="796925" y="5384800"/>
          <p14:tracePt t="24634" x="836613" y="5416550"/>
          <p14:tracePt t="24641" x="866775" y="5446713"/>
          <p14:tracePt t="24649" x="887413" y="5456238"/>
          <p14:tracePt t="24657" x="938213" y="5495925"/>
          <p14:tracePt t="24665" x="989013" y="5537200"/>
          <p14:tracePt t="24673" x="1028700" y="5556250"/>
          <p14:tracePt t="24681" x="1079500" y="5588000"/>
          <p14:tracePt t="24691" x="1128713" y="5607050"/>
          <p14:tracePt t="24697" x="1149350" y="5627688"/>
          <p14:tracePt t="24707" x="1179513" y="5637213"/>
          <p14:tracePt t="24713" x="1200150" y="5648325"/>
          <p14:tracePt t="24724" x="1209675" y="5648325"/>
          <p14:tracePt t="24729" x="1220788" y="5648325"/>
          <p14:tracePt t="24740" x="1239838" y="5648325"/>
          <p14:tracePt t="24747" x="1250950" y="5657850"/>
          <p14:tracePt t="24763" x="1260475" y="5667375"/>
          <p14:tracePt t="24771" x="1281113" y="5667375"/>
          <p14:tracePt t="24779" x="1311275" y="5678488"/>
          <p14:tracePt t="24787" x="1341438" y="5678488"/>
          <p14:tracePt t="24795" x="1392238" y="5688013"/>
          <p14:tracePt t="24803" x="1482725" y="5708650"/>
          <p14:tracePt t="24811" x="1522413" y="5708650"/>
          <p14:tracePt t="24819" x="1582738" y="5708650"/>
          <p14:tracePt t="24827" x="1624013" y="5708650"/>
          <p14:tracePt t="24835" x="1663700" y="5708650"/>
          <p14:tracePt t="24843" x="1714500" y="5708650"/>
          <p14:tracePt t="24851" x="1744663" y="5708650"/>
          <p14:tracePt t="24859" x="1774825" y="5708650"/>
          <p14:tracePt t="24867" x="1804988" y="5708650"/>
          <p14:tracePt t="24883" x="1825625" y="5708650"/>
          <p14:tracePt t="24891" x="1844675" y="5708650"/>
          <p14:tracePt t="24899" x="1865313" y="5708650"/>
          <p14:tracePt t="24907" x="1906588" y="5708650"/>
          <p14:tracePt t="24915" x="1946275" y="5708650"/>
          <p14:tracePt t="24923" x="2006600" y="5708650"/>
          <p14:tracePt t="24931" x="2078038" y="5708650"/>
          <p14:tracePt t="24939" x="2117725" y="5708650"/>
          <p14:tracePt t="24947" x="2198688" y="5708650"/>
          <p14:tracePt t="24956" x="2268538" y="5708650"/>
          <p14:tracePt t="24963" x="2309813" y="5697538"/>
          <p14:tracePt t="24972" x="2359025" y="5697538"/>
          <p14:tracePt t="24987" x="2370138" y="5688013"/>
          <p14:tracePt t="25104" x="2370138" y="5678488"/>
          <p14:tracePt t="25166" x="2370138" y="5667375"/>
          <p14:tracePt t="25213" x="2370138" y="5657850"/>
          <p14:tracePt t="25377" x="2379663" y="5657850"/>
          <p14:tracePt t="25385" x="2409825" y="5657850"/>
          <p14:tracePt t="25392" x="2439988" y="5657850"/>
          <p14:tracePt t="25402" x="2481263" y="5657850"/>
          <p14:tracePt t="25408" x="2541588" y="5657850"/>
          <p14:tracePt t="25415" x="2632075" y="5657850"/>
          <p14:tracePt t="25423" x="2713038" y="5657850"/>
          <p14:tracePt t="25431" x="2803525" y="5657850"/>
          <p14:tracePt t="25439" x="2884488" y="5657850"/>
          <p14:tracePt t="25447" x="2935288" y="5657850"/>
          <p14:tracePt t="25455" x="3055938" y="5657850"/>
          <p14:tracePt t="25463" x="3095625" y="5657850"/>
          <p14:tracePt t="25471" x="3167063" y="5657850"/>
          <p14:tracePt t="25479" x="3206750" y="5657850"/>
          <p14:tracePt t="25487" x="3236913" y="5657850"/>
          <p14:tracePt t="25495" x="3257550" y="5657850"/>
          <p14:tracePt t="25511" x="3267075" y="5657850"/>
          <p14:tracePt t="25842" x="3278188" y="5657850"/>
          <p14:tracePt t="25851" x="3287713" y="5648325"/>
          <p14:tracePt t="25859" x="3308350" y="5648325"/>
          <p14:tracePt t="25867" x="3348038" y="5637213"/>
          <p14:tracePt t="25875" x="3408363" y="5618163"/>
          <p14:tracePt t="25885" x="3468688" y="5618163"/>
          <p14:tracePt t="25891" x="3540125" y="5618163"/>
          <p14:tracePt t="25899" x="3600450" y="5618163"/>
          <p14:tracePt t="25907" x="3711575" y="5618163"/>
          <p14:tracePt t="25916" x="3790950" y="5618163"/>
          <p14:tracePt t="25923" x="3922713" y="5618163"/>
          <p14:tracePt t="25931" x="4013200" y="5618163"/>
          <p14:tracePt t="25939" x="4073525" y="5618163"/>
          <p14:tracePt t="25947" x="4184650" y="5618163"/>
          <p14:tracePt t="25955" x="4244975" y="5618163"/>
          <p14:tracePt t="25963" x="4275138" y="5618163"/>
          <p14:tracePt t="25971" x="4295775" y="5618163"/>
          <p14:tracePt t="25979" x="4305300" y="5618163"/>
          <p14:tracePt t="25987" x="4316413" y="5618163"/>
          <p14:tracePt t="26285" x="4337050" y="5627688"/>
          <p14:tracePt t="26293" x="4356100" y="5648325"/>
          <p14:tracePt t="26301" x="4406900" y="5667375"/>
          <p14:tracePt t="26309" x="4437063" y="5708650"/>
          <p14:tracePt t="26317" x="4467225" y="5727700"/>
          <p14:tracePt t="26325" x="4497388" y="5738813"/>
          <p14:tracePt t="26333" x="4527550" y="5759450"/>
          <p14:tracePt t="26341" x="4557713" y="5768975"/>
          <p14:tracePt t="26348" x="4587875" y="5778500"/>
          <p14:tracePt t="26357" x="4629150" y="5789613"/>
          <p14:tracePt t="26365" x="4648200" y="5789613"/>
          <p14:tracePt t="26375" x="4668838" y="5789613"/>
          <p14:tracePt t="26382" x="4729163" y="5799138"/>
          <p14:tracePt t="26391" x="4759325" y="5799138"/>
          <p14:tracePt t="26398" x="4789488" y="5799138"/>
          <p14:tracePt t="26407" x="4830763" y="5799138"/>
          <p14:tracePt t="26413" x="4860925" y="5799138"/>
          <p14:tracePt t="26423" x="4891088" y="5799138"/>
          <p14:tracePt t="26431" x="4911725" y="5799138"/>
          <p14:tracePt t="26439" x="4941888" y="5789613"/>
          <p14:tracePt t="26448" x="4972050" y="5778500"/>
          <p14:tracePt t="26455" x="4991100" y="5768975"/>
          <p14:tracePt t="26463" x="5011738" y="5759450"/>
          <p14:tracePt t="26471" x="5041900" y="5759450"/>
          <p14:tracePt t="26479" x="5062538" y="5738813"/>
          <p14:tracePt t="26487" x="5092700" y="5738813"/>
          <p14:tracePt t="26495" x="5122863" y="5727700"/>
          <p14:tracePt t="26503" x="5153025" y="5718175"/>
          <p14:tracePt t="26511" x="5183188" y="5708650"/>
          <p14:tracePt t="26519" x="5213350" y="5697538"/>
          <p14:tracePt t="26527" x="5264150" y="5688013"/>
          <p14:tracePt t="26535" x="5294313" y="5678488"/>
          <p14:tracePt t="26543" x="5324475" y="5667375"/>
          <p14:tracePt t="26551" x="5334000" y="5657850"/>
          <p14:tracePt t="26567" x="5345113" y="5657850"/>
          <p14:tracePt t="26660" x="5345113" y="5648325"/>
          <p14:tracePt t="26929" x="5345113" y="5657850"/>
          <p14:tracePt t="26963" x="5345113" y="5667375"/>
          <p14:tracePt t="26985" x="5345113" y="5678488"/>
          <p14:tracePt t="27381" x="5354638" y="5678488"/>
          <p14:tracePt t="27389" x="5384800" y="5678488"/>
          <p14:tracePt t="27397" x="5426075" y="5678488"/>
          <p14:tracePt t="27405" x="5456238" y="5678488"/>
          <p14:tracePt t="27413" x="5505450" y="5678488"/>
          <p14:tracePt t="27420" x="5567363" y="5678488"/>
          <p14:tracePt t="27429" x="5597525" y="5678488"/>
          <p14:tracePt t="27437" x="5657850" y="5678488"/>
          <p14:tracePt t="27445" x="5697538" y="5678488"/>
          <p14:tracePt t="27452" x="5727700" y="5678488"/>
          <p14:tracePt t="27461" x="5757863" y="5678488"/>
          <p14:tracePt t="27469" x="5768975" y="5678488"/>
          <p14:tracePt t="27485" x="5778500" y="5678488"/>
          <p14:tracePt t="27727" x="5768975" y="5678488"/>
          <p14:tracePt t="27743" x="5757863" y="5678488"/>
          <p14:tracePt t="27760" x="5748338" y="5678488"/>
          <p14:tracePt t="27971" x="5757863" y="5678488"/>
          <p14:tracePt t="27979" x="5768975" y="5678488"/>
          <p14:tracePt t="27989" x="5778500" y="5678488"/>
          <p14:tracePt t="27994" x="5778500" y="5688013"/>
          <p14:tracePt t="28002" x="5788025" y="5688013"/>
          <p14:tracePt t="28009" x="5799138" y="5688013"/>
          <p14:tracePt t="28018" x="5808663" y="5688013"/>
          <p14:tracePt t="28033" x="5818188" y="5688013"/>
          <p14:tracePt t="28065" x="5829300" y="5688013"/>
          <p14:tracePt t="28123" x="5838825" y="5688013"/>
          <p14:tracePt t="28138" x="5838825" y="5697538"/>
          <p14:tracePt t="28157" x="5848350" y="5697538"/>
          <p14:tracePt t="28349" x="5859463" y="5708650"/>
          <p14:tracePt t="28360" x="5868988" y="5718175"/>
          <p14:tracePt t="28365" x="5889625" y="5718175"/>
          <p14:tracePt t="28374" x="5908675" y="5727700"/>
          <p14:tracePt t="28382" x="5940425" y="5738813"/>
          <p14:tracePt t="28389" x="5970588" y="5748338"/>
          <p14:tracePt t="28398" x="6000750" y="5759450"/>
          <p14:tracePt t="28406" x="6030913" y="5759450"/>
          <p14:tracePt t="28412" x="6061075" y="5768975"/>
          <p14:tracePt t="28421" x="6091238" y="5768975"/>
          <p14:tracePt t="28428" x="6111875" y="5768975"/>
          <p14:tracePt t="28437" x="6130925" y="5768975"/>
          <p14:tracePt t="28444" x="6142038" y="5768975"/>
          <p14:tracePt t="28453" x="6161088" y="5768975"/>
          <p14:tracePt t="28460" x="6181725" y="5768975"/>
          <p14:tracePt t="28476" x="6202363" y="5768975"/>
          <p14:tracePt t="28492" x="6211888" y="5768975"/>
          <p14:tracePt t="28508" x="6221413" y="5768975"/>
          <p14:tracePt t="28516" x="6232525" y="5768975"/>
          <p14:tracePt t="28525" x="6251575" y="5768975"/>
          <p14:tracePt t="28532" x="6283325" y="5768975"/>
          <p14:tracePt t="28540" x="6302375" y="5759450"/>
          <p14:tracePt t="28548" x="6332538" y="5759450"/>
          <p14:tracePt t="28556" x="6343650" y="5759450"/>
          <p14:tracePt t="28564" x="6362700" y="5759450"/>
          <p14:tracePt t="28572" x="6383338" y="5759450"/>
          <p14:tracePt t="28580" x="6392863" y="5759450"/>
          <p14:tracePt t="28589" x="6403975" y="5759450"/>
          <p14:tracePt t="28597" x="6423025" y="5748338"/>
          <p14:tracePt t="28604" x="6434138" y="5748338"/>
          <p14:tracePt t="28612" x="6443663" y="5748338"/>
          <p14:tracePt t="28620" x="6454775" y="5748338"/>
          <p14:tracePt t="28628" x="6464300" y="5738813"/>
          <p14:tracePt t="28637" x="6473825" y="5738813"/>
          <p14:tracePt t="28647" x="6494463" y="5738813"/>
          <p14:tracePt t="28655" x="6515100" y="5727700"/>
          <p14:tracePt t="28663" x="6534150" y="5727700"/>
          <p14:tracePt t="28670" x="6554788" y="5727700"/>
          <p14:tracePt t="28679" x="6564313" y="5727700"/>
          <p14:tracePt t="28687" x="6584950" y="5727700"/>
          <p14:tracePt t="28694" x="6605588" y="5727700"/>
          <p14:tracePt t="28703" x="6615113" y="5718175"/>
          <p14:tracePt t="28711" x="6624638" y="5718175"/>
          <p14:tracePt t="28720" x="6635750" y="5718175"/>
          <p14:tracePt t="28727" x="6645275" y="5718175"/>
          <p14:tracePt t="28734" x="6665913" y="5718175"/>
          <p14:tracePt t="28751" x="6686550" y="5718175"/>
          <p14:tracePt t="28759" x="6696075" y="5718175"/>
          <p14:tracePt t="28774" x="6705600" y="5718175"/>
          <p14:tracePt t="29051" x="6696075" y="5718175"/>
          <p14:tracePt t="29130" x="6686550" y="5718175"/>
          <p14:tracePt t="29422" x="6696075" y="5718175"/>
          <p14:tracePt t="29428" x="6716713" y="5718175"/>
          <p14:tracePt t="29434" x="6746875" y="5718175"/>
          <p14:tracePt t="29442" x="6786563" y="5708650"/>
          <p14:tracePt t="29450" x="6827838" y="5708650"/>
          <p14:tracePt t="29460" x="6918325" y="5697538"/>
          <p14:tracePt t="29466" x="6958013" y="5697538"/>
          <p14:tracePt t="29476" x="6999288" y="5697538"/>
          <p14:tracePt t="29484" x="7048500" y="5697538"/>
          <p14:tracePt t="29492" x="7078663" y="5688013"/>
          <p14:tracePt t="29500" x="7108825" y="5688013"/>
          <p14:tracePt t="29508" x="7138988" y="5688013"/>
          <p14:tracePt t="29516" x="7170738" y="5688013"/>
          <p14:tracePt t="29524" x="7180263" y="5688013"/>
          <p14:tracePt t="29532" x="7200900" y="5688013"/>
          <p14:tracePt t="29541" x="7219950" y="5688013"/>
          <p14:tracePt t="29549" x="7240588" y="5688013"/>
          <p14:tracePt t="29556" x="7261225" y="5688013"/>
          <p14:tracePt t="29572" x="7270750" y="5688013"/>
          <p14:tracePt t="29580" x="7280275" y="5678488"/>
          <p14:tracePt t="29589" x="7300913" y="5678488"/>
          <p14:tracePt t="29596" x="7310438" y="5678488"/>
          <p14:tracePt t="29604" x="7321550" y="5667375"/>
          <p14:tracePt t="29612" x="7342188" y="5667375"/>
          <p14:tracePt t="29621" x="7361238" y="5667375"/>
          <p14:tracePt t="29628" x="7381875" y="5667375"/>
          <p14:tracePt t="29636" x="7391400" y="5667375"/>
          <p14:tracePt t="29644" x="7402513" y="5667375"/>
          <p14:tracePt t="29652" x="7412038" y="5667375"/>
          <p14:tracePt t="29660" x="7421563" y="5667375"/>
          <p14:tracePt t="29751" x="7421563" y="5657850"/>
          <p14:tracePt t="29854" x="7421563" y="5648325"/>
          <p14:tracePt t="29870" x="7412038" y="5637213"/>
          <p14:tracePt t="29878" x="7402513" y="5637213"/>
          <p14:tracePt t="30027" x="7391400" y="5637213"/>
          <p14:tracePt t="30032" x="7372350" y="5627688"/>
          <p14:tracePt t="30041" x="7351713" y="5627688"/>
          <p14:tracePt t="30047" x="7321550" y="5627688"/>
          <p14:tracePt t="30057" x="7270750" y="5627688"/>
          <p14:tracePt t="30064" x="7231063" y="5627688"/>
          <p14:tracePt t="30072" x="7200900" y="5627688"/>
          <p14:tracePt t="30080" x="7150100" y="5627688"/>
          <p14:tracePt t="30088" x="7119938" y="5627688"/>
          <p14:tracePt t="30096" x="7089775" y="5627688"/>
          <p14:tracePt t="30104" x="7059613" y="5627688"/>
          <p14:tracePt t="30113" x="6988175" y="5618163"/>
          <p14:tracePt t="30120" x="6927850" y="5618163"/>
          <p14:tracePt t="30129" x="6837363" y="5618163"/>
          <p14:tracePt t="30136" x="6756400" y="5618163"/>
          <p14:tracePt t="30144" x="6605588" y="5637213"/>
          <p14:tracePt t="30152" x="6362700" y="5667375"/>
          <p14:tracePt t="30165" x="6181725" y="5688013"/>
          <p14:tracePt t="30168" x="5889625" y="5718175"/>
          <p14:tracePt t="30176" x="5637213" y="5738813"/>
          <p14:tracePt t="30184" x="5162550" y="5789613"/>
          <p14:tracePt t="30192" x="4891088" y="5789613"/>
          <p14:tracePt t="30200" x="4397375" y="5789613"/>
          <p14:tracePt t="30208" x="3973513" y="5789613"/>
          <p14:tracePt t="30216" x="3549650" y="5789613"/>
          <p14:tracePt t="30224" x="3125788" y="5789613"/>
          <p14:tracePt t="30232" x="2743200" y="5789613"/>
          <p14:tracePt t="30240" x="2249488" y="5789613"/>
          <p14:tracePt t="30248" x="1784350" y="5789613"/>
          <p14:tracePt t="30256" x="1471613" y="5789613"/>
          <p14:tracePt t="30264" x="1311275" y="5789613"/>
          <p14:tracePt t="30272" x="1119188" y="5789613"/>
          <p14:tracePt t="30280" x="938213" y="5799138"/>
          <p14:tracePt t="30288" x="766763" y="5799138"/>
          <p14:tracePt t="30296" x="595313" y="5819775"/>
          <p14:tracePt t="30306" x="514350" y="5829300"/>
          <p14:tracePt t="30312" x="474663" y="5838825"/>
          <p14:tracePt t="30322" x="454025" y="5838825"/>
          <p14:tracePt t="30330" x="444500" y="5849938"/>
          <p14:tracePt t="30338" x="433388" y="5849938"/>
          <p14:tracePt t="30379" x="433388" y="5859463"/>
          <p14:tracePt t="30444" x="423863" y="5859463"/>
          <p14:tracePt t="30452" x="423863" y="5868988"/>
          <p14:tracePt t="30476" x="412750" y="5868988"/>
          <p14:tracePt t="30524" x="412750" y="5880100"/>
          <p14:tracePt t="30564" x="412750" y="5889625"/>
          <p14:tracePt t="30575" x="412750" y="5910263"/>
          <p14:tracePt t="30581" x="433388" y="5930900"/>
          <p14:tracePt t="30591" x="463550" y="5949950"/>
          <p14:tracePt t="30595" x="514350" y="5970588"/>
          <p14:tracePt t="30604" x="554038" y="6000750"/>
          <p14:tracePt t="30612" x="595313" y="6010275"/>
          <p14:tracePt t="30620" x="685800" y="6030913"/>
          <p14:tracePt t="30628" x="796925" y="6051550"/>
          <p14:tracePt t="30636" x="877888" y="6061075"/>
          <p14:tracePt t="30644" x="938213" y="6061075"/>
          <p14:tracePt t="30652" x="989013" y="6061075"/>
          <p14:tracePt t="30660" x="1068388" y="6061075"/>
          <p14:tracePt t="30668" x="1128713" y="6061075"/>
          <p14:tracePt t="30676" x="1169988" y="6061075"/>
          <p14:tracePt t="30684" x="1200150" y="6061075"/>
          <p14:tracePt t="30693" x="1239838" y="6061075"/>
          <p14:tracePt t="30700" x="1300163" y="6051550"/>
          <p14:tracePt t="30708" x="1350963" y="6051550"/>
          <p14:tracePt t="30716" x="1392238" y="6040438"/>
          <p14:tracePt t="30724" x="1431925" y="6040438"/>
          <p14:tracePt t="30732" x="1471613" y="6040438"/>
          <p14:tracePt t="30740" x="1503363" y="6030913"/>
          <p14:tracePt t="30748" x="1543050" y="6030913"/>
          <p14:tracePt t="30756" x="1573213" y="6030913"/>
          <p14:tracePt t="30764" x="1603375" y="6021388"/>
          <p14:tracePt t="30772" x="1633538" y="6021388"/>
          <p14:tracePt t="30780" x="1663700" y="6021388"/>
          <p14:tracePt t="30788" x="1704975" y="6010275"/>
          <p14:tracePt t="30796" x="1714500" y="6010275"/>
          <p14:tracePt t="30804" x="1714500" y="6000750"/>
          <p14:tracePt t="30814" x="1724025" y="6000750"/>
          <p14:tracePt t="30844" x="1735138" y="6000750"/>
          <p14:tracePt t="30895" x="1735138" y="5991225"/>
          <p14:tracePt t="31031" x="1735138" y="5980113"/>
          <p14:tracePt t="31131" x="1744663" y="5980113"/>
          <p14:tracePt t="31154" x="1754188" y="5980113"/>
          <p14:tracePt t="31163" x="1765300" y="5980113"/>
          <p14:tracePt t="31184" x="1825625" y="5980113"/>
          <p14:tracePt t="31188" x="1855788" y="5991225"/>
          <p14:tracePt t="31196" x="1885950" y="5991225"/>
          <p14:tracePt t="31201" x="1916113" y="6000750"/>
          <p14:tracePt t="31209" x="1946275" y="6000750"/>
          <p14:tracePt t="31216" x="1966913" y="6000750"/>
          <p14:tracePt t="31225" x="1985963" y="6000750"/>
          <p14:tracePt t="31232" x="1997075" y="6000750"/>
          <p14:tracePt t="31240" x="2006600" y="6000750"/>
          <p14:tracePt t="31248" x="2016125" y="6000750"/>
          <p14:tracePt t="31257" x="2027238" y="6000750"/>
          <p14:tracePt t="31264" x="2036763" y="6000750"/>
          <p14:tracePt t="31288" x="2047875" y="6000750"/>
          <p14:tracePt t="31312" x="2057400" y="6000750"/>
          <p14:tracePt t="31368" x="2066925" y="6000750"/>
          <p14:tracePt t="31474" x="2078038" y="6000750"/>
          <p14:tracePt t="31498" x="2097088" y="6000750"/>
          <p14:tracePt t="31506" x="2117725" y="5991225"/>
          <p14:tracePt t="31514" x="2147888" y="5991225"/>
          <p14:tracePt t="31522" x="2178050" y="5991225"/>
          <p14:tracePt t="31530" x="2198688" y="5980113"/>
          <p14:tracePt t="31539" x="2228850" y="5980113"/>
          <p14:tracePt t="31546" x="2259013" y="5980113"/>
          <p14:tracePt t="31554" x="2298700" y="5970588"/>
          <p14:tracePt t="31562" x="2328863" y="5970588"/>
          <p14:tracePt t="31570" x="2359025" y="5970588"/>
          <p14:tracePt t="31578" x="2390775" y="5970588"/>
          <p14:tracePt t="31586" x="2400300" y="5970588"/>
          <p14:tracePt t="31594" x="2409825" y="5961063"/>
          <p14:tracePt t="31602" x="2420938" y="5961063"/>
          <p14:tracePt t="31626" x="2430463" y="5961063"/>
          <p14:tracePt t="32067" x="2439988" y="5961063"/>
          <p14:tracePt t="32073" x="2439988" y="5949950"/>
          <p14:tracePt t="32182" x="2451100" y="5949950"/>
          <p14:tracePt t="32214" x="2451100" y="5940425"/>
          <p14:tracePt t="32238" x="2460625" y="5940425"/>
          <p14:tracePt t="32278" x="2470150" y="5940425"/>
          <p14:tracePt t="32288" x="2481263" y="5940425"/>
          <p14:tracePt t="32294" x="2490788" y="5940425"/>
          <p14:tracePt t="32312" x="2500313" y="5940425"/>
          <p14:tracePt t="32328" x="2511425" y="5940425"/>
          <p14:tracePt t="32336" x="2511425" y="5949950"/>
          <p14:tracePt t="32344" x="2520950" y="5949950"/>
          <p14:tracePt t="32360" x="2530475" y="5949950"/>
          <p14:tracePt t="32376" x="2530475" y="5961063"/>
          <p14:tracePt t="32392" x="2541588" y="5961063"/>
          <p14:tracePt t="32636" x="2541588" y="5970588"/>
          <p14:tracePt t="32650" x="2551113" y="5970588"/>
          <p14:tracePt t="32682" x="2560638" y="5970588"/>
          <p14:tracePt t="32690" x="2571750" y="5970588"/>
          <p14:tracePt t="32698" x="2581275" y="5970588"/>
          <p14:tracePt t="32714" x="2581275" y="5980113"/>
          <p14:tracePt t="32722" x="2592388" y="5980113"/>
          <p14:tracePt t="32730" x="2601913" y="5991225"/>
          <p14:tracePt t="32746" x="2611438" y="5991225"/>
          <p14:tracePt t="32863" x="2622550" y="5991225"/>
          <p14:tracePt t="32871" x="2632075" y="6000750"/>
          <p14:tracePt t="32879" x="2641600" y="6000750"/>
          <p14:tracePt t="32885" x="2652713" y="6000750"/>
          <p14:tracePt t="32893" x="2671763" y="6010275"/>
          <p14:tracePt t="32901" x="2701925" y="6021388"/>
          <p14:tracePt t="32909" x="2722563" y="6030913"/>
          <p14:tracePt t="32917" x="2743200" y="6040438"/>
          <p14:tracePt t="32925" x="2773363" y="6040438"/>
          <p14:tracePt t="32934" x="2803525" y="6051550"/>
          <p14:tracePt t="32941" x="2824163" y="6061075"/>
          <p14:tracePt t="32948" x="2854325" y="6081713"/>
          <p14:tracePt t="32956" x="2873375" y="6081713"/>
          <p14:tracePt t="32965" x="2894013" y="6091238"/>
          <p14:tracePt t="32972" x="2903538" y="6091238"/>
          <p14:tracePt t="32980" x="2914650" y="6091238"/>
          <p14:tracePt t="33216" x="2914650" y="6102350"/>
          <p14:tracePt t="33263" x="2914650" y="6111875"/>
          <p14:tracePt t="33287" x="2914650" y="6121400"/>
          <p14:tracePt t="33621" x="2924175" y="6121400"/>
          <p14:tracePt t="33628" x="2935288" y="6102350"/>
          <p14:tracePt t="33633" x="2974975" y="6070600"/>
          <p14:tracePt t="33641" x="2995613" y="6051550"/>
          <p14:tracePt t="33651" x="3025775" y="6030913"/>
          <p14:tracePt t="33656" x="3065463" y="6010275"/>
          <p14:tracePt t="33667" x="3095625" y="5991225"/>
          <p14:tracePt t="33675" x="3146425" y="5949950"/>
          <p14:tracePt t="33682" x="3167063" y="5940425"/>
          <p14:tracePt t="33691" x="3197225" y="5919788"/>
          <p14:tracePt t="33698" x="3216275" y="5910263"/>
          <p14:tracePt t="33706" x="3246438" y="5899150"/>
          <p14:tracePt t="33715" x="3267075" y="5889625"/>
          <p14:tracePt t="33723" x="3297238" y="5868988"/>
          <p14:tracePt t="33731" x="3327400" y="5859463"/>
          <p14:tracePt t="33738" x="3338513" y="5849938"/>
          <p14:tracePt t="33746" x="3357563" y="5838825"/>
          <p14:tracePt t="33866" x="3368675" y="5838825"/>
          <p14:tracePt t="34246" x="3378200" y="5838825"/>
          <p14:tracePt t="34254" x="3387725" y="5838825"/>
          <p14:tracePt t="34262" x="3398838" y="5849938"/>
          <p14:tracePt t="34270" x="3408363" y="5859463"/>
          <p14:tracePt t="34279" x="3429000" y="5859463"/>
          <p14:tracePt t="34286" x="3459163" y="5868988"/>
          <p14:tracePt t="34294" x="3509963" y="5880100"/>
          <p14:tracePt t="34302" x="3540125" y="5889625"/>
          <p14:tracePt t="34309" x="3570288" y="5889625"/>
          <p14:tracePt t="34318" x="3600450" y="5899150"/>
          <p14:tracePt t="34326" x="3640138" y="5899150"/>
          <p14:tracePt t="34334" x="3681413" y="5899150"/>
          <p14:tracePt t="34343" x="3711575" y="5910263"/>
          <p14:tracePt t="34350" x="3751263" y="5919788"/>
          <p14:tracePt t="34359" x="3781425" y="5919788"/>
          <p14:tracePt t="34366" x="3811588" y="5919788"/>
          <p14:tracePt t="34376" x="3862388" y="5919788"/>
          <p14:tracePt t="34382" x="3871913" y="5919788"/>
          <p14:tracePt t="34391" x="3922713" y="5919788"/>
          <p14:tracePt t="34398" x="3952875" y="5919788"/>
          <p14:tracePt t="34406" x="3983038" y="5919788"/>
          <p14:tracePt t="34414" x="4033838" y="5919788"/>
          <p14:tracePt t="34422" x="4064000" y="5919788"/>
          <p14:tracePt t="34430" x="4094163" y="5919788"/>
          <p14:tracePt t="34438" x="4124325" y="5919788"/>
          <p14:tracePt t="34446" x="4165600" y="5919788"/>
          <p14:tracePt t="34454" x="4195763" y="5919788"/>
          <p14:tracePt t="34462" x="4235450" y="5919788"/>
          <p14:tracePt t="34470" x="4286250" y="5919788"/>
          <p14:tracePt t="34478" x="4316413" y="5919788"/>
          <p14:tracePt t="34486" x="4346575" y="5919788"/>
          <p14:tracePt t="34494" x="4356100" y="5919788"/>
          <p14:tracePt t="34504" x="4376738" y="5919788"/>
          <p14:tracePt t="34512" x="4386263" y="5919788"/>
          <p14:tracePt t="34520" x="4406900" y="5919788"/>
          <p14:tracePt t="34536" x="4416425" y="5919788"/>
          <p14:tracePt t="34545" x="4427538" y="5919788"/>
          <p14:tracePt t="34552" x="4437063" y="5919788"/>
          <p14:tracePt t="34560" x="4446588" y="5919788"/>
          <p14:tracePt t="34576" x="4467225" y="5919788"/>
          <p14:tracePt t="34584" x="4476750" y="5919788"/>
          <p14:tracePt t="34592" x="4497388" y="5919788"/>
          <p14:tracePt t="34600" x="4508500" y="5919788"/>
          <p14:tracePt t="34608" x="4518025" y="5919788"/>
          <p14:tracePt t="34616" x="4527550" y="5919788"/>
          <p14:tracePt t="34624" x="4538663" y="5919788"/>
          <p14:tracePt t="34631" x="4557713" y="5919788"/>
          <p14:tracePt t="34647" x="4578350" y="5919788"/>
          <p14:tracePt t="34656" x="4598988" y="5919788"/>
          <p14:tracePt t="34664" x="4618038" y="5919788"/>
          <p14:tracePt t="34672" x="4629150" y="5919788"/>
          <p14:tracePt t="34680" x="4648200" y="5919788"/>
          <p14:tracePt t="34687" x="4668838" y="5919788"/>
          <p14:tracePt t="34696" x="4699000" y="5919788"/>
          <p14:tracePt t="34704" x="4719638" y="5919788"/>
          <p14:tracePt t="34712" x="4749800" y="5930900"/>
          <p14:tracePt t="34719" x="4779963" y="5930900"/>
          <p14:tracePt t="34728" x="4810125" y="5930900"/>
          <p14:tracePt t="34735" x="4830763" y="5930900"/>
          <p14:tracePt t="34743" x="4870450" y="5930900"/>
          <p14:tracePt t="34751" x="4900613" y="5930900"/>
          <p14:tracePt t="34759" x="4930775" y="5930900"/>
          <p14:tracePt t="34767" x="4960938" y="5930900"/>
          <p14:tracePt t="34775" x="4991100" y="5930900"/>
          <p14:tracePt t="34785" x="5032375" y="5930900"/>
          <p14:tracePt t="34793" x="5041900" y="5930900"/>
          <p14:tracePt t="34801" x="5053013" y="5930900"/>
          <p14:tracePt t="34809" x="5072063" y="5930900"/>
          <p14:tracePt t="34817" x="5083175" y="5930900"/>
          <p14:tracePt t="34825" x="5092700" y="5930900"/>
          <p14:tracePt t="34833" x="5102225" y="5930900"/>
          <p14:tracePt t="34850" x="5113338" y="5930900"/>
          <p14:tracePt t="34857" x="5122863" y="5930900"/>
          <p14:tracePt t="34865" x="5132388" y="5930900"/>
          <p14:tracePt t="34873" x="5143500" y="5930900"/>
          <p14:tracePt t="34889" x="5153025" y="5930900"/>
          <p14:tracePt t="34898" x="5162550" y="5930900"/>
          <p14:tracePt t="34905" x="5173663" y="5930900"/>
          <p14:tracePt t="34922" x="5183188" y="5930900"/>
          <p14:tracePt t="34946" x="5192713" y="5930900"/>
          <p14:tracePt t="34953" x="5203825" y="5930900"/>
          <p14:tracePt t="34970" x="5213350" y="5930900"/>
          <p14:tracePt t="34978" x="5224463" y="5930900"/>
          <p14:tracePt t="35060" x="5233988" y="5930900"/>
          <p14:tracePt t="35342" x="5233988" y="5940425"/>
          <p14:tracePt t="36044" x="5224463" y="5940425"/>
          <p14:tracePt t="36051" x="5203825" y="5930900"/>
          <p14:tracePt t="36064" x="5183188" y="5930900"/>
          <p14:tracePt t="36069" x="5153025" y="5930900"/>
          <p14:tracePt t="36076" x="5113338" y="5930900"/>
          <p14:tracePt t="36085" x="5083175" y="5930900"/>
          <p14:tracePt t="36091" x="5021263" y="5930900"/>
          <p14:tracePt t="36098" x="4972050" y="5930900"/>
          <p14:tracePt t="36106" x="4911725" y="5930900"/>
          <p14:tracePt t="36114" x="4870450" y="5930900"/>
          <p14:tracePt t="36121" x="4810125" y="5930900"/>
          <p14:tracePt t="36129" x="4678363" y="5940425"/>
          <p14:tracePt t="36137" x="4618038" y="5949950"/>
          <p14:tracePt t="36145" x="4557713" y="5949950"/>
          <p14:tracePt t="36155" x="4457700" y="5980113"/>
          <p14:tracePt t="36161" x="4367213" y="5991225"/>
          <p14:tracePt t="36171" x="4286250" y="6000750"/>
          <p14:tracePt t="36177" x="4184650" y="6021388"/>
          <p14:tracePt t="36187" x="4084638" y="6051550"/>
          <p14:tracePt t="36195" x="3913188" y="6061075"/>
          <p14:tracePt t="36203" x="3841750" y="6070600"/>
          <p14:tracePt t="36211" x="3721100" y="6102350"/>
          <p14:tracePt t="36219" x="3609975" y="6121400"/>
          <p14:tracePt t="36227" x="3509963" y="6121400"/>
          <p14:tracePt t="36235" x="3429000" y="6132513"/>
          <p14:tracePt t="36243" x="3297238" y="6162675"/>
          <p14:tracePt t="36251" x="3216275" y="6172200"/>
          <p14:tracePt t="36259" x="3176588" y="6172200"/>
          <p14:tracePt t="36268" x="3106738" y="6181725"/>
          <p14:tracePt t="36275" x="3044825" y="6202363"/>
          <p14:tracePt t="36283" x="2984500" y="6202363"/>
          <p14:tracePt t="36291" x="2884488" y="6211888"/>
          <p14:tracePt t="36299" x="2803525" y="6223000"/>
          <p14:tracePt t="36307" x="2773363" y="6223000"/>
          <p14:tracePt t="36315" x="2701925" y="6242050"/>
          <p14:tracePt t="36323" x="2622550" y="6253163"/>
          <p14:tracePt t="36331" x="2592388" y="6253163"/>
          <p14:tracePt t="36339" x="2490788" y="6262688"/>
          <p14:tracePt t="36348" x="2460625" y="6262688"/>
          <p14:tracePt t="36355" x="2390775" y="6273800"/>
          <p14:tracePt t="36364" x="2289175" y="6292850"/>
          <p14:tracePt t="36371" x="2208213" y="6303963"/>
          <p14:tracePt t="36379" x="2147888" y="6303963"/>
          <p14:tracePt t="36388" x="2078038" y="6303963"/>
          <p14:tracePt t="36395" x="2036763" y="6313488"/>
          <p14:tracePt t="36403" x="1895475" y="6334125"/>
          <p14:tracePt t="36411" x="1825625" y="6334125"/>
          <p14:tracePt t="36419" x="1774825" y="6343650"/>
          <p14:tracePt t="36427" x="1704975" y="6343650"/>
          <p14:tracePt t="36437" x="1582738" y="6353175"/>
          <p14:tracePt t="36443" x="1533525" y="6353175"/>
          <p14:tracePt t="36453" x="1471613" y="6353175"/>
          <p14:tracePt t="36461" x="1431925" y="6364288"/>
          <p14:tracePt t="36469" x="1381125" y="6364288"/>
          <p14:tracePt t="36477" x="1350963" y="6364288"/>
          <p14:tracePt t="36485" x="1331913" y="6373813"/>
          <p14:tracePt t="36493" x="1300163" y="6373813"/>
          <p14:tracePt t="36501" x="1290638" y="6373813"/>
          <p14:tracePt t="36509" x="1281113" y="6383338"/>
          <p14:tracePt t="36517" x="1260475" y="6394450"/>
          <p14:tracePt t="36525" x="1239838" y="6394450"/>
          <p14:tracePt t="36533" x="1230313" y="6394450"/>
          <p14:tracePt t="36541" x="1200150" y="6394450"/>
          <p14:tracePt t="36549" x="1179513" y="6394450"/>
          <p14:tracePt t="36557" x="1149350" y="6394450"/>
          <p14:tracePt t="36565" x="1119188" y="6394450"/>
          <p14:tracePt t="36573" x="1089025" y="6394450"/>
          <p14:tracePt t="36581" x="1028700" y="6394450"/>
          <p14:tracePt t="36589" x="998538" y="6394450"/>
          <p14:tracePt t="36597" x="968375" y="6394450"/>
          <p14:tracePt t="36606" x="947738" y="6394450"/>
          <p14:tracePt t="36629" x="938213" y="6394450"/>
          <p14:tracePt t="36881" x="947738" y="6394450"/>
          <p14:tracePt t="36887" x="957263" y="6394450"/>
          <p14:tracePt t="36895" x="977900" y="6394450"/>
          <p14:tracePt t="36903" x="1019175" y="6394450"/>
          <p14:tracePt t="36912" x="1049338" y="6394450"/>
          <p14:tracePt t="36919" x="1089025" y="6394450"/>
          <p14:tracePt t="36928" x="1128713" y="6394450"/>
          <p14:tracePt t="36935" x="1190625" y="6394450"/>
          <p14:tracePt t="36943" x="1281113" y="6394450"/>
          <p14:tracePt t="36951" x="1331913" y="6394450"/>
          <p14:tracePt t="36959" x="1371600" y="6394450"/>
          <p14:tracePt t="36967" x="1422400" y="6394450"/>
          <p14:tracePt t="36975" x="1462088" y="6394450"/>
          <p14:tracePt t="36983" x="1522413" y="6394450"/>
          <p14:tracePt t="36991" x="1552575" y="6394450"/>
          <p14:tracePt t="36999" x="1654175" y="6394450"/>
          <p14:tracePt t="37009" x="1693863" y="6394450"/>
          <p14:tracePt t="37015" x="1765300" y="6394450"/>
          <p14:tracePt t="37025" x="1885950" y="6394450"/>
          <p14:tracePt t="37033" x="1955800" y="6394450"/>
          <p14:tracePt t="37041" x="2016125" y="6394450"/>
          <p14:tracePt t="37049" x="2127250" y="6394450"/>
          <p14:tracePt t="37057" x="2187575" y="6394450"/>
          <p14:tracePt t="37065" x="2228850" y="6394450"/>
          <p14:tracePt t="37073" x="2259013" y="6394450"/>
          <p14:tracePt t="37081" x="2289175" y="6394450"/>
          <p14:tracePt t="37089" x="2319338" y="6394450"/>
          <p14:tracePt t="37097" x="2328863" y="6394450"/>
          <p14:tracePt t="37105" x="2349500" y="6394450"/>
          <p14:tracePt t="37129" x="2359025" y="6394450"/>
          <p14:tracePt t="37145" x="2370138" y="6394450"/>
          <p14:tracePt t="37153" x="2379663" y="6394450"/>
          <p14:tracePt t="37161" x="2390775" y="6394450"/>
          <p14:tracePt t="37185" x="2400300" y="6394450"/>
          <p14:tracePt t="37194" x="2409825" y="6394450"/>
          <p14:tracePt t="37217" x="2420938" y="6394450"/>
          <p14:tracePt t="37258" x="2430463" y="6394450"/>
          <p14:tracePt t="37431" x="2430463" y="6383338"/>
          <p14:tracePt t="37534" x="2439988" y="6383338"/>
          <p14:tracePt t="37550" x="2460625" y="6383338"/>
          <p14:tracePt t="37558" x="2470150" y="6383338"/>
          <p14:tracePt t="37564" x="2481263" y="6383338"/>
          <p14:tracePt t="37575" x="2511425" y="6383338"/>
          <p14:tracePt t="37582" x="2541588" y="6383338"/>
          <p14:tracePt t="37590" x="2592388" y="6383338"/>
          <p14:tracePt t="37598" x="2622550" y="6383338"/>
          <p14:tracePt t="37606" x="2652713" y="6383338"/>
          <p14:tracePt t="37614" x="2692400" y="6383338"/>
          <p14:tracePt t="37621" x="2722563" y="6383338"/>
          <p14:tracePt t="37629" x="2763838" y="6383338"/>
          <p14:tracePt t="37637" x="2794000" y="6383338"/>
          <p14:tracePt t="37645" x="2824163" y="6383338"/>
          <p14:tracePt t="37653" x="2854325" y="6383338"/>
          <p14:tracePt t="37661" x="2884488" y="6383338"/>
          <p14:tracePt t="37669" x="2914650" y="6383338"/>
          <p14:tracePt t="37677" x="2954338" y="6383338"/>
          <p14:tracePt t="37685" x="2984500" y="6383338"/>
          <p14:tracePt t="37693" x="3005138" y="6383338"/>
          <p14:tracePt t="37701" x="3025775" y="6383338"/>
          <p14:tracePt t="37717" x="3044825" y="6383338"/>
          <p14:tracePt t="37725" x="3055938" y="6383338"/>
          <p14:tracePt t="37741" x="3065463" y="6383338"/>
          <p14:tracePt t="37749" x="3074988" y="6383338"/>
          <p14:tracePt t="37774" x="3086100" y="6383338"/>
          <p14:tracePt t="37782" x="3095625" y="6383338"/>
          <p14:tracePt t="37790" x="3106738" y="6383338"/>
          <p14:tracePt t="37864" x="3116263" y="6383338"/>
          <p14:tracePt t="38104" x="3125788" y="6373813"/>
          <p14:tracePt t="38121" x="3136900" y="6373813"/>
          <p14:tracePt t="38130" x="3146425" y="6373813"/>
          <p14:tracePt t="38139" x="3155950" y="6373813"/>
          <p14:tracePt t="38146" x="3167063" y="6373813"/>
          <p14:tracePt t="38155" x="3197225" y="6364288"/>
          <p14:tracePt t="38161" x="3227388" y="6364288"/>
          <p14:tracePt t="38175" x="3257550" y="6364288"/>
          <p14:tracePt t="38177" x="3297238" y="6364288"/>
          <p14:tracePt t="38185" x="3338513" y="6353175"/>
          <p14:tracePt t="38193" x="3368675" y="6353175"/>
          <p14:tracePt t="38201" x="3378200" y="6353175"/>
          <p14:tracePt t="38209" x="3408363" y="6353175"/>
          <p14:tracePt t="38217" x="3429000" y="6353175"/>
          <p14:tracePt t="38225" x="3438525" y="6353175"/>
          <p14:tracePt t="38233" x="3449638" y="6353175"/>
          <p14:tracePt t="38249" x="3459163" y="6353175"/>
          <p14:tracePt t="38257" x="3479800" y="6353175"/>
          <p14:tracePt t="38265" x="3498850" y="6353175"/>
          <p14:tracePt t="38273" x="3519488" y="6353175"/>
          <p14:tracePt t="38281" x="3549650" y="6353175"/>
          <p14:tracePt t="38289" x="3589338" y="6353175"/>
          <p14:tracePt t="38297" x="3619500" y="6353175"/>
          <p14:tracePt t="38305" x="3651250" y="6353175"/>
          <p14:tracePt t="38313" x="3690938" y="6353175"/>
          <p14:tracePt t="38321" x="3721100" y="6353175"/>
          <p14:tracePt t="38329" x="3741738" y="6353175"/>
          <p14:tracePt t="38338" x="3790950" y="6353175"/>
          <p14:tracePt t="38345" x="3841750" y="6353175"/>
          <p14:tracePt t="38353" x="3852863" y="6353175"/>
          <p14:tracePt t="38361" x="3862388" y="6353175"/>
          <p14:tracePt t="38369" x="3883025" y="6353175"/>
          <p14:tracePt t="38377" x="3902075" y="6353175"/>
          <p14:tracePt t="38411" x="3913188" y="6353175"/>
          <p14:tracePt t="38453" x="3922713" y="6353175"/>
          <p14:tracePt t="38461" x="3932238" y="6364288"/>
          <p14:tracePt t="38469" x="3962400" y="6364288"/>
          <p14:tracePt t="38477" x="3994150" y="6364288"/>
          <p14:tracePt t="38485" x="4024313" y="6364288"/>
          <p14:tracePt t="38491" x="4054475" y="6364288"/>
          <p14:tracePt t="38499" x="4064000" y="6364288"/>
          <p14:tracePt t="38507" x="4073525" y="6364288"/>
          <p14:tracePt t="38515" x="4084638" y="6364288"/>
          <p14:tracePt t="38523" x="4094163" y="6364288"/>
          <p14:tracePt t="38547" x="4103688" y="6364288"/>
          <p14:tracePt t="38571" x="4114800" y="6364288"/>
          <p14:tracePt t="38579" x="4124325" y="6364288"/>
          <p14:tracePt t="38596" x="4144963" y="6364288"/>
          <p14:tracePt t="38604" x="4165600" y="6373813"/>
          <p14:tracePt t="38620" x="4175125" y="6373813"/>
          <p14:tracePt t="38628" x="4195763" y="6373813"/>
          <p14:tracePt t="38637" x="4205288" y="6373813"/>
          <p14:tracePt t="38644" x="4214813" y="6373813"/>
          <p14:tracePt t="38651" x="4225925" y="6373813"/>
          <p14:tracePt t="38659" x="4244975" y="6373813"/>
          <p14:tracePt t="38667" x="4265613" y="6373813"/>
          <p14:tracePt t="38687" x="4286250" y="6373813"/>
          <p14:tracePt t="38692" x="4305300" y="6373813"/>
          <p14:tracePt t="38701" x="4316413" y="6373813"/>
          <p14:tracePt t="38707" x="4325938" y="6373813"/>
          <p14:tracePt t="38717" x="4337050" y="6373813"/>
          <p14:tracePt t="38725" x="4346575" y="6373813"/>
          <p14:tracePt t="38742" x="4356100" y="6373813"/>
          <p14:tracePt t="38749" x="4367213" y="6373813"/>
          <p14:tracePt t="38765" x="4376738" y="6373813"/>
          <p14:tracePt t="38773" x="4386263" y="6373813"/>
          <p14:tracePt t="38781" x="4397375" y="6373813"/>
          <p14:tracePt t="38790" x="4406900" y="6373813"/>
          <p14:tracePt t="38806" x="4416425" y="6373813"/>
          <p14:tracePt t="38813" x="4427538" y="6373813"/>
          <p14:tracePt t="38821" x="4437063" y="6373813"/>
          <p14:tracePt t="39071" x="4446588" y="6373813"/>
          <p14:tracePt t="39087" x="4457700" y="6373813"/>
          <p14:tracePt t="39095" x="4467225" y="6373813"/>
          <p14:tracePt t="39103" x="4476750" y="6373813"/>
          <p14:tracePt t="39111" x="4487863" y="6373813"/>
          <p14:tracePt t="39119" x="4508500" y="6373813"/>
          <p14:tracePt t="39127" x="4527550" y="6373813"/>
          <p14:tracePt t="39135" x="4548188" y="6373813"/>
          <p14:tracePt t="39143" x="4568825" y="6373813"/>
          <p14:tracePt t="39151" x="4578350" y="6373813"/>
          <p14:tracePt t="39159" x="4598988" y="6373813"/>
          <p14:tracePt t="39167" x="4608513" y="6373813"/>
          <p14:tracePt t="39175" x="4629150" y="6373813"/>
          <p14:tracePt t="39186" x="4638675" y="6373813"/>
          <p14:tracePt t="39191" x="4668838" y="6373813"/>
          <p14:tracePt t="39200" x="4689475" y="6373813"/>
          <p14:tracePt t="39207" x="4710113" y="6373813"/>
          <p14:tracePt t="39216" x="4740275" y="6383338"/>
          <p14:tracePt t="39223" x="4759325" y="6383338"/>
          <p14:tracePt t="39233" x="4779963" y="6383338"/>
          <p14:tracePt t="39239" x="4789488" y="6383338"/>
          <p14:tracePt t="39250" x="4810125" y="6383338"/>
          <p14:tracePt t="39257" x="4819650" y="6383338"/>
          <p14:tracePt t="39265" x="4840288" y="6383338"/>
          <p14:tracePt t="39281" x="4860925" y="6383338"/>
          <p14:tracePt t="39289" x="4881563" y="6383338"/>
          <p14:tracePt t="39297" x="4900613" y="6383338"/>
          <p14:tracePt t="39305" x="4921250" y="6394450"/>
          <p14:tracePt t="39313" x="4930775" y="6394450"/>
          <p14:tracePt t="39321" x="4951413" y="6394450"/>
          <p14:tracePt t="39329" x="4960938" y="6394450"/>
          <p14:tracePt t="39337" x="4981575" y="6394450"/>
          <p14:tracePt t="39345" x="5002213" y="6394450"/>
          <p14:tracePt t="39353" x="5011738" y="6394450"/>
          <p14:tracePt t="39361" x="5041900" y="6394450"/>
          <p14:tracePt t="39369" x="5072063" y="6394450"/>
          <p14:tracePt t="39377" x="5102225" y="6403975"/>
          <p14:tracePt t="39385" x="5122863" y="6403975"/>
          <p14:tracePt t="39393" x="5153025" y="6403975"/>
          <p14:tracePt t="39401" x="5173663" y="6403975"/>
          <p14:tracePt t="39409" x="5203825" y="6403975"/>
          <p14:tracePt t="39417" x="5213350" y="6403975"/>
          <p14:tracePt t="39425" x="5224463" y="6403975"/>
          <p14:tracePt t="39432" x="5233988" y="6403975"/>
          <p14:tracePt t="39441" x="5243513" y="6403975"/>
          <p14:tracePt t="39449" x="5264150" y="6403975"/>
          <p14:tracePt t="39457" x="5273675" y="6403975"/>
          <p14:tracePt t="39473" x="5284788" y="6403975"/>
          <p14:tracePt t="39482" x="5303838" y="6403975"/>
          <p14:tracePt t="39489" x="5324475" y="6403975"/>
          <p14:tracePt t="39497" x="5324475" y="6413500"/>
          <p14:tracePt t="39507" x="5345113" y="6413500"/>
          <p14:tracePt t="39513" x="5364163" y="6413500"/>
          <p14:tracePt t="39523" x="5375275" y="6413500"/>
          <p14:tracePt t="39529" x="5384800" y="6413500"/>
          <p14:tracePt t="39539" x="5405438" y="6413500"/>
          <p14:tracePt t="39547" x="5414963" y="6413500"/>
          <p14:tracePt t="39555" x="5435600" y="6413500"/>
          <p14:tracePt t="39563" x="5445125" y="6413500"/>
          <p14:tracePt t="39571" x="5465763" y="6413500"/>
          <p14:tracePt t="39579" x="5475288" y="6413500"/>
          <p14:tracePt t="39587" x="5495925" y="6413500"/>
          <p14:tracePt t="39595" x="5516563" y="6413500"/>
          <p14:tracePt t="39603" x="5526088" y="6413500"/>
          <p14:tracePt t="39611" x="5535613" y="6413500"/>
          <p14:tracePt t="39619" x="5546725" y="6413500"/>
          <p14:tracePt t="39627" x="5567363" y="6413500"/>
          <p14:tracePt t="39651" x="5576888" y="6413500"/>
          <p14:tracePt t="39659" x="5586413" y="6403975"/>
          <p14:tracePt t="39667" x="5597525" y="6403975"/>
          <p14:tracePt t="39683" x="5607050" y="6403975"/>
          <p14:tracePt t="39723" x="5616575" y="6403975"/>
          <p14:tracePt t="39747" x="5627688" y="6403975"/>
          <p14:tracePt t="39779" x="5637213" y="6403975"/>
          <p14:tracePt t="39795" x="5646738" y="6403975"/>
          <p14:tracePt t="39821" x="5657850" y="6403975"/>
          <p14:tracePt t="39830" x="5667375" y="6403975"/>
          <p14:tracePt t="39837" x="5676900" y="6403975"/>
          <p14:tracePt t="39845" x="5688013" y="6403975"/>
          <p14:tracePt t="39853" x="5697538" y="6403975"/>
          <p14:tracePt t="39861" x="5718175" y="6394450"/>
          <p14:tracePt t="39869" x="5737225" y="6394450"/>
          <p14:tracePt t="39878" x="5757863" y="6394450"/>
          <p14:tracePt t="39885" x="5778500" y="6394450"/>
          <p14:tracePt t="39893" x="5788025" y="6394450"/>
          <p14:tracePt t="39901" x="5799138" y="6394450"/>
          <p14:tracePt t="39909" x="5818188" y="6394450"/>
          <p14:tracePt t="39917" x="5829300" y="6394450"/>
          <p14:tracePt t="39925" x="5838825" y="6394450"/>
          <p14:tracePt t="39949" x="5848350" y="6394450"/>
          <p14:tracePt t="39965" x="5859463" y="6394450"/>
          <p14:tracePt t="39973" x="5878513" y="6394450"/>
          <p14:tracePt t="39989" x="5889625" y="6394450"/>
          <p14:tracePt t="39997" x="5908675" y="6394450"/>
          <p14:tracePt t="40005" x="5919788" y="6394450"/>
          <p14:tracePt t="40013" x="5929313" y="6394450"/>
          <p14:tracePt t="40021" x="5940425" y="6394450"/>
          <p14:tracePt t="40029" x="5959475" y="6394450"/>
          <p14:tracePt t="40037" x="5970588" y="6394450"/>
          <p14:tracePt t="40046" x="5980113" y="6394450"/>
          <p14:tracePt t="40053" x="5989638" y="6394450"/>
          <p14:tracePt t="40061" x="6010275" y="6394450"/>
          <p14:tracePt t="40069" x="6019800" y="6394450"/>
          <p14:tracePt t="40093" x="6030913" y="6394450"/>
          <p14:tracePt t="40103" x="6040438" y="6394450"/>
          <p14:tracePt t="40109" x="6049963" y="6394450"/>
          <p14:tracePt t="40120" x="6061075" y="6394450"/>
          <p14:tracePt t="40144" x="6070600" y="6394450"/>
          <p14:tracePt t="40160" x="6080125" y="6394450"/>
          <p14:tracePt t="40199" x="6091238" y="6394450"/>
          <p14:tracePt t="40563" x="6100763" y="6394450"/>
          <p14:tracePt t="40571" x="6111875" y="6394450"/>
          <p14:tracePt t="40582" x="6121400" y="6394450"/>
          <p14:tracePt t="40588" x="6151563" y="6394450"/>
          <p14:tracePt t="40594" x="6172200" y="6394450"/>
          <p14:tracePt t="40601" x="6181725" y="6394450"/>
          <p14:tracePt t="40612" x="6211888" y="6394450"/>
          <p14:tracePt t="40617" x="6232525" y="6394450"/>
          <p14:tracePt t="40626" x="6262688" y="6394450"/>
          <p14:tracePt t="40633" x="6292850" y="6394450"/>
          <p14:tracePt t="40643" x="6323013" y="6403975"/>
          <p14:tracePt t="40651" x="6373813" y="6403975"/>
          <p14:tracePt t="40659" x="6403975" y="6403975"/>
          <p14:tracePt t="40666" x="6434138" y="6413500"/>
          <p14:tracePt t="40676" x="6464300" y="6413500"/>
          <p14:tracePt t="40691" x="6494463" y="6413500"/>
          <p14:tracePt t="40699" x="6503988" y="6413500"/>
          <p14:tracePt t="40707" x="6515100" y="6413500"/>
          <p14:tracePt t="40851" x="6524625" y="6413500"/>
          <p14:tracePt t="40858" x="6534150" y="6413500"/>
          <p14:tracePt t="40867" x="6554788" y="6413500"/>
          <p14:tracePt t="40874" x="6564313" y="6413500"/>
          <p14:tracePt t="40883" x="6584950" y="6413500"/>
          <p14:tracePt t="40892" x="6605588" y="6413500"/>
          <p14:tracePt t="40899" x="6624638" y="6413500"/>
          <p14:tracePt t="40908" x="6656388" y="6413500"/>
          <p14:tracePt t="40915" x="6675438" y="6403975"/>
          <p14:tracePt t="40925" x="6686550" y="6403975"/>
          <p14:tracePt t="40941" x="6696075" y="6403975"/>
          <p14:tracePt t="40949" x="6705600" y="6403975"/>
          <p14:tracePt t="40957" x="6716713" y="6394450"/>
          <p14:tracePt t="40965" x="6726238" y="6394450"/>
          <p14:tracePt t="40997" x="6735763" y="6394450"/>
          <p14:tracePt t="41004" x="6746875" y="6394450"/>
          <p14:tracePt t="41021" x="6756400" y="6394450"/>
          <p14:tracePt t="41037" x="6765925" y="6394450"/>
          <p14:tracePt t="41343" x="6777038" y="6394450"/>
          <p14:tracePt t="41351" x="6777038" y="6383338"/>
          <p14:tracePt t="41367" x="6786563" y="6383338"/>
          <p14:tracePt t="41374" x="6796088" y="6383338"/>
          <p14:tracePt t="41382" x="6807200" y="6383338"/>
          <p14:tracePt t="41390" x="6807200" y="6373813"/>
          <p14:tracePt t="41406" x="6827838" y="6373813"/>
          <p14:tracePt t="41414" x="6837363" y="6364288"/>
          <p14:tracePt t="41422" x="6867525" y="6364288"/>
          <p14:tracePt t="41431" x="6877050" y="6364288"/>
          <p14:tracePt t="41439" x="6907213" y="6364288"/>
          <p14:tracePt t="41447" x="6937375" y="6364288"/>
          <p14:tracePt t="41455" x="6988175" y="6364288"/>
          <p14:tracePt t="41462" x="7018338" y="6364288"/>
          <p14:tracePt t="41471" x="7059613" y="6364288"/>
          <p14:tracePt t="41479" x="7108825" y="6364288"/>
          <p14:tracePt t="41488" x="7159625" y="6364288"/>
          <p14:tracePt t="41497" x="7189788" y="6364288"/>
          <p14:tracePt t="41505" x="7219950" y="6364288"/>
          <p14:tracePt t="41513" x="7231063" y="6364288"/>
          <p14:tracePt t="41529" x="7240588" y="6364288"/>
          <p14:tracePt t="41545" x="7250113" y="6364288"/>
          <p14:tracePt t="41553" x="7261225" y="6364288"/>
          <p14:tracePt t="41561" x="7270750" y="6364288"/>
          <p14:tracePt t="41569" x="7300913" y="6364288"/>
          <p14:tracePt t="41577" x="7361238" y="6353175"/>
          <p14:tracePt t="41585" x="7421563" y="6353175"/>
          <p14:tracePt t="41593" x="7532688" y="6353175"/>
          <p14:tracePt t="41600" x="7643813" y="6353175"/>
          <p14:tracePt t="41609" x="7745413" y="6343650"/>
          <p14:tracePt t="41617" x="7916863" y="6343650"/>
          <p14:tracePt t="41625" x="7986713" y="6343650"/>
          <p14:tracePt t="41632" x="8088313" y="6334125"/>
          <p14:tracePt t="41640" x="8128000" y="6334125"/>
          <p14:tracePt t="41649" x="8188325" y="6313488"/>
          <p14:tracePt t="41657" x="8269288" y="6303963"/>
          <p14:tracePt t="41665" x="8289925" y="6303963"/>
          <p14:tracePt t="41681" x="8289925" y="6292850"/>
          <p14:tracePt t="41948" x="8269288" y="6292850"/>
          <p14:tracePt t="41956" x="8239125" y="6303963"/>
          <p14:tracePt t="41964" x="8178800" y="6313488"/>
          <p14:tracePt t="41972" x="8097838" y="6334125"/>
          <p14:tracePt t="41980" x="8026400" y="6343650"/>
          <p14:tracePt t="41989" x="7854950" y="6353175"/>
          <p14:tracePt t="41996" x="7683500" y="6383338"/>
          <p14:tracePt t="42004" x="7513638" y="6424613"/>
          <p14:tracePt t="42011" x="7361238" y="6434138"/>
          <p14:tracePt t="42020" x="7189788" y="6454775"/>
          <p14:tracePt t="42027" x="7038975" y="6454775"/>
          <p14:tracePt t="42036" x="6937375" y="6464300"/>
          <p14:tracePt t="42042" x="6786563" y="6464300"/>
          <p14:tracePt t="42052" x="6605588" y="6484938"/>
          <p14:tracePt t="42060" x="6413500" y="6494463"/>
          <p14:tracePt t="42069" x="6242050" y="6515100"/>
          <p14:tracePt t="42076" x="6130925" y="6515100"/>
          <p14:tracePt t="42085" x="5949950" y="6515100"/>
          <p14:tracePt t="42092" x="5868988" y="6515100"/>
          <p14:tracePt t="42100" x="5768975" y="6524625"/>
          <p14:tracePt t="42108" x="5676900" y="6524625"/>
          <p14:tracePt t="42117" x="5567363" y="6524625"/>
          <p14:tracePt t="42124" x="5445125" y="6535738"/>
          <p14:tracePt t="42132" x="5375275" y="6535738"/>
          <p14:tracePt t="42140" x="5314950" y="6535738"/>
          <p14:tracePt t="42148" x="5233988" y="6554788"/>
          <p14:tracePt t="42156" x="5122863" y="6554788"/>
          <p14:tracePt t="42171" x="5021263" y="6554788"/>
          <p14:tracePt t="42172" x="4960938" y="6565900"/>
          <p14:tracePt t="42180" x="4870450" y="6565900"/>
          <p14:tracePt t="42188" x="4810125" y="6565900"/>
          <p14:tracePt t="42196" x="4699000" y="6575425"/>
          <p14:tracePt t="42204" x="4638675" y="6575425"/>
          <p14:tracePt t="42212" x="4557713" y="6575425"/>
          <p14:tracePt t="42220" x="4518025" y="6575425"/>
          <p14:tracePt t="42228" x="4476750" y="6584950"/>
          <p14:tracePt t="42236" x="4446588" y="6584950"/>
          <p14:tracePt t="42244" x="4416425" y="6584950"/>
          <p14:tracePt t="42252" x="4376738" y="6584950"/>
          <p14:tracePt t="42260" x="4337050" y="6584950"/>
          <p14:tracePt t="42268" x="4286250" y="6584950"/>
          <p14:tracePt t="42276" x="4235450" y="6584950"/>
          <p14:tracePt t="42285" x="4205288" y="6584950"/>
          <p14:tracePt t="42294" x="4133850" y="6584950"/>
          <p14:tracePt t="42301" x="4054475" y="6584950"/>
          <p14:tracePt t="42310" x="3922713" y="6584950"/>
          <p14:tracePt t="42317" x="3811588" y="6584950"/>
          <p14:tracePt t="42326" x="3711575" y="6584950"/>
          <p14:tracePt t="42334" x="3619500" y="6584950"/>
          <p14:tracePt t="42342" x="3509963" y="6584950"/>
          <p14:tracePt t="42351" x="3449638" y="6584950"/>
          <p14:tracePt t="42358" x="3357563" y="6584950"/>
          <p14:tracePt t="42368" x="3278188" y="6584950"/>
          <p14:tracePt t="42374" x="3146425" y="6584950"/>
          <p14:tracePt t="42383" x="3065463" y="6584950"/>
          <p14:tracePt t="42391" x="3025775" y="6605588"/>
          <p14:tracePt t="42399" x="2935288" y="6605588"/>
          <p14:tracePt t="42406" x="2833688" y="6605588"/>
          <p14:tracePt t="42414" x="2763838" y="6605588"/>
          <p14:tracePt t="42422" x="2713038" y="6605588"/>
          <p14:tracePt t="42430" x="2671763" y="6616700"/>
          <p14:tracePt t="42438" x="2611438" y="6616700"/>
          <p14:tracePt t="42446" x="2551113" y="6616700"/>
          <p14:tracePt t="42455" x="2511425" y="6616700"/>
          <p14:tracePt t="42462" x="2439988" y="6626225"/>
          <p14:tracePt t="42471" x="2400300" y="6626225"/>
          <p14:tracePt t="42478" x="2328863" y="6635750"/>
          <p14:tracePt t="42486" x="2268538" y="6646863"/>
          <p14:tracePt t="42494" x="2168525" y="6665913"/>
          <p14:tracePt t="42502" x="2127250" y="6665913"/>
          <p14:tracePt t="42510" x="2027238" y="6677025"/>
          <p14:tracePt t="42518" x="1925638" y="6677025"/>
          <p14:tracePt t="42526" x="1774825" y="6686550"/>
          <p14:tracePt t="42534" x="1684338" y="6686550"/>
          <p14:tracePt t="42542" x="1624013" y="6686550"/>
          <p14:tracePt t="42550" x="1471613" y="6686550"/>
          <p14:tracePt t="42558" x="1392238" y="6686550"/>
          <p14:tracePt t="42566" x="1300163" y="6686550"/>
          <p14:tracePt t="42574" x="1220788" y="6686550"/>
          <p14:tracePt t="42585" x="1179513" y="6686550"/>
          <p14:tracePt t="42590" x="1139825" y="6686550"/>
          <p14:tracePt t="42600" x="1109663" y="6686550"/>
          <p14:tracePt t="42606" x="1098550" y="6686550"/>
          <p14:tracePt t="42616" x="1089025" y="6686550"/>
          <p14:tracePt t="42856" x="1098550" y="6686550"/>
          <p14:tracePt t="42864" x="1119188" y="6686550"/>
          <p14:tracePt t="42874" x="1149350" y="6686550"/>
          <p14:tracePt t="42881" x="1179513" y="6686550"/>
          <p14:tracePt t="42890" x="1230313" y="6686550"/>
          <p14:tracePt t="42896" x="1270000" y="6686550"/>
          <p14:tracePt t="42906" x="1350963" y="6686550"/>
          <p14:tracePt t="42915" x="1401763" y="6686550"/>
          <p14:tracePt t="42922" x="1462088" y="6686550"/>
          <p14:tracePt t="42931" x="1522413" y="6686550"/>
          <p14:tracePt t="42938" x="1582738" y="6686550"/>
          <p14:tracePt t="42946" x="1654175" y="6686550"/>
          <p14:tracePt t="42954" x="1735138" y="6686550"/>
          <p14:tracePt t="42962" x="1804988" y="6686550"/>
          <p14:tracePt t="42970" x="1885950" y="6686550"/>
          <p14:tracePt t="42978" x="1966913" y="6686550"/>
          <p14:tracePt t="42986" x="2036763" y="6686550"/>
          <p14:tracePt t="42994" x="2097088" y="6686550"/>
          <p14:tracePt t="43002" x="2138363" y="6686550"/>
          <p14:tracePt t="43010" x="2178050" y="6686550"/>
          <p14:tracePt t="43018" x="2238375" y="6686550"/>
          <p14:tracePt t="43026" x="2298700" y="6686550"/>
          <p14:tracePt t="43034" x="2328863" y="6686550"/>
          <p14:tracePt t="43042" x="2379663" y="6686550"/>
          <p14:tracePt t="43050" x="2409825" y="6686550"/>
          <p14:tracePt t="43058" x="2470150" y="6707188"/>
          <p14:tracePt t="43067" x="2511425" y="6707188"/>
          <p14:tracePt t="43074" x="2571750" y="6707188"/>
          <p14:tracePt t="43082" x="2641600" y="6707188"/>
          <p14:tracePt t="43090" x="2692400" y="6707188"/>
          <p14:tracePt t="43098" x="2722563" y="6707188"/>
          <p14:tracePt t="43106" x="2752725" y="6707188"/>
          <p14:tracePt t="43114" x="2763838" y="6707188"/>
          <p14:tracePt t="43122" x="2773363" y="6707188"/>
          <p14:tracePt t="43302" x="2782888" y="6707188"/>
          <p14:tracePt t="43569" x="2782888" y="6716713"/>
          <p14:tracePt t="43601" x="2782888" y="6726238"/>
          <p14:tracePt t="43665" x="2782888" y="6737350"/>
          <p14:tracePt t="43695" x="2782888" y="6746875"/>
          <p14:tracePt t="43745" x="2773363" y="6746875"/>
          <p14:tracePt t="45630" x="2803525" y="6746875"/>
          <p14:tracePt t="45637" x="2843213" y="6746875"/>
          <p14:tracePt t="45646" x="2884488" y="6746875"/>
          <p14:tracePt t="45654" x="2944813" y="6746875"/>
          <p14:tracePt t="45662" x="3035300" y="6746875"/>
          <p14:tracePt t="45671" x="3116263" y="6767513"/>
          <p14:tracePt t="45676" x="3236913" y="6777038"/>
          <p14:tracePt t="45686" x="3308350" y="6777038"/>
          <p14:tracePt t="45694" x="3348038" y="6777038"/>
          <p14:tracePt t="45702" x="3387725" y="6777038"/>
          <p14:tracePt t="45710" x="3417888" y="6777038"/>
          <p14:tracePt t="45718" x="3429000" y="6788150"/>
          <p14:tracePt t="45726" x="3438525" y="6788150"/>
          <p14:tracePt t="46419" x="3459163" y="6788150"/>
          <p14:tracePt t="46427" x="3479800" y="6788150"/>
          <p14:tracePt t="46435" x="3509963" y="6777038"/>
          <p14:tracePt t="46442" x="3559175" y="6777038"/>
          <p14:tracePt t="46450" x="3600450" y="6777038"/>
          <p14:tracePt t="46458" x="3690938" y="6777038"/>
          <p14:tracePt t="46466" x="3751263" y="6777038"/>
          <p14:tracePt t="46474" x="3781425" y="6777038"/>
          <p14:tracePt t="46482" x="3832225" y="6777038"/>
          <p14:tracePt t="46489" x="3932238" y="6777038"/>
          <p14:tracePt t="46499" x="3994150" y="6777038"/>
          <p14:tracePt t="46505" x="4073525" y="6788150"/>
          <p14:tracePt t="46515" x="4114800" y="6788150"/>
          <p14:tracePt t="46521" x="4175125" y="6807200"/>
          <p14:tracePt t="46532" x="4214813" y="6807200"/>
          <p14:tracePt t="46538" x="4275138" y="6818313"/>
          <p14:tracePt t="46548" x="4346575" y="6827838"/>
          <p14:tracePt t="46556" x="4406900" y="6827838"/>
          <p14:tracePt t="46564" x="4487863" y="6827838"/>
          <p14:tracePt t="46572" x="4557713" y="6827838"/>
          <p14:tracePt t="46579" x="4608513" y="6827838"/>
          <p14:tracePt t="46588" x="4689475" y="6827838"/>
          <p14:tracePt t="46596" x="4770438" y="6827838"/>
          <p14:tracePt t="46604" x="4830763" y="6827838"/>
          <p14:tracePt t="46613" x="4921250" y="6827838"/>
          <p14:tracePt t="46620" x="4960938" y="6827838"/>
          <p14:tracePt t="46628" x="4991100" y="6827838"/>
          <p14:tracePt t="46636" x="5021263" y="6827838"/>
          <p14:tracePt t="46644" x="5041900" y="6827838"/>
          <p14:tracePt t="46652" x="5072063" y="6827838"/>
          <p14:tracePt t="46659" x="5092700" y="6827838"/>
          <p14:tracePt t="46668" x="5122863" y="6827838"/>
          <p14:tracePt t="46676" x="5162550" y="6827838"/>
          <p14:tracePt t="46684" x="5183188" y="6827838"/>
          <p14:tracePt t="46692" x="5213350" y="6827838"/>
          <p14:tracePt t="46700" x="5243513" y="6827838"/>
          <p14:tracePt t="46707" x="5273675" y="6827838"/>
          <p14:tracePt t="46716" x="5303838" y="6827838"/>
          <p14:tracePt t="46724" x="5334000" y="6827838"/>
          <p14:tracePt t="46732" x="5375275" y="6827838"/>
          <p14:tracePt t="46740" x="5414963" y="6818313"/>
          <p14:tracePt t="46748" x="5456238" y="6818313"/>
          <p14:tracePt t="46756" x="5516563" y="6807200"/>
          <p14:tracePt t="46764" x="5546725" y="6797675"/>
          <p14:tracePt t="46772" x="5586413" y="6797675"/>
          <p14:tracePt t="46780" x="5627688" y="6788150"/>
          <p14:tracePt t="46788" x="5637213" y="6788150"/>
          <p14:tracePt t="46796" x="5657850" y="6788150"/>
          <p14:tracePt t="46804" x="5657850" y="6777038"/>
          <p14:tracePt t="46822" x="5667375" y="6777038"/>
          <p14:tracePt t="46862" x="5667375" y="6767513"/>
          <p14:tracePt t="46894" x="5667375" y="6756400"/>
          <p14:tracePt t="46942" x="5667375" y="6746875"/>
          <p14:tracePt t="46959" x="5646738" y="6726238"/>
          <p14:tracePt t="46967" x="5627688" y="6716713"/>
          <p14:tracePt t="46975" x="5567363" y="6677025"/>
          <p14:tracePt t="46981" x="5546725" y="6665913"/>
          <p14:tracePt t="46992" x="5495925" y="6646863"/>
          <p14:tracePt t="46998" x="5445125" y="6626225"/>
          <p14:tracePt t="47006" x="5395913" y="6596063"/>
          <p14:tracePt t="47014" x="5334000" y="6575425"/>
          <p14:tracePt t="47022" x="5303838" y="6565900"/>
          <p14:tracePt t="47030" x="5243513" y="6545263"/>
          <p14:tracePt t="47037" x="5183188" y="6515100"/>
          <p14:tracePt t="47046" x="5153025" y="6505575"/>
          <p14:tracePt t="47054" x="5102225" y="6484938"/>
          <p14:tracePt t="47064" x="5062538" y="6475413"/>
          <p14:tracePt t="47069" x="5011738" y="6464300"/>
          <p14:tracePt t="47080" x="4972050" y="6434138"/>
          <p14:tracePt t="47086" x="4930775" y="6424613"/>
          <p14:tracePt t="47095" x="4891088" y="6413500"/>
          <p14:tracePt t="47104" x="4860925" y="6403975"/>
          <p14:tracePt t="47112" x="4819650" y="6394450"/>
          <p14:tracePt t="47120" x="4800600" y="6394450"/>
          <p14:tracePt t="47128" x="4779963" y="6383338"/>
          <p14:tracePt t="47135" x="4770438" y="6383338"/>
          <p14:tracePt t="47143" x="4759325" y="6383338"/>
          <p14:tracePt t="47151" x="4749800" y="6373813"/>
          <p14:tracePt t="47161" x="4729163" y="6373813"/>
          <p14:tracePt t="47176" x="4719638" y="6373813"/>
          <p14:tracePt t="47183" x="4699000" y="6373813"/>
          <p14:tracePt t="47192" x="4668838" y="6373813"/>
          <p14:tracePt t="47200" x="4638675" y="6364288"/>
          <p14:tracePt t="47208" x="4608513" y="6364288"/>
          <p14:tracePt t="47216" x="4568825" y="6364288"/>
          <p14:tracePt t="47224" x="4527550" y="6364288"/>
          <p14:tracePt t="47232" x="4457700" y="6364288"/>
          <p14:tracePt t="47239" x="4397375" y="6364288"/>
          <p14:tracePt t="47248" x="4337050" y="6364288"/>
          <p14:tracePt t="47256" x="4256088" y="6364288"/>
          <p14:tracePt t="47264" x="4144963" y="6353175"/>
          <p14:tracePt t="47271" x="4064000" y="6353175"/>
          <p14:tracePt t="47280" x="4003675" y="6343650"/>
          <p14:tracePt t="47288" x="3892550" y="6343650"/>
          <p14:tracePt t="47296" x="3832225" y="6343650"/>
          <p14:tracePt t="47304" x="3741738" y="6323013"/>
          <p14:tracePt t="47311" x="3690938" y="6323013"/>
          <p14:tracePt t="47320" x="3640138" y="6323013"/>
          <p14:tracePt t="47328" x="3600450" y="6323013"/>
          <p14:tracePt t="47336" x="3549650" y="6323013"/>
          <p14:tracePt t="47344" x="3509963" y="6323013"/>
          <p14:tracePt t="47354" x="3468688" y="6323013"/>
          <p14:tracePt t="47359" x="3449638" y="6323013"/>
          <p14:tracePt t="47370" x="3417888" y="6323013"/>
          <p14:tracePt t="47378" x="3398838" y="6334125"/>
          <p14:tracePt t="47385" x="3368675" y="6334125"/>
          <p14:tracePt t="47402" x="3348038" y="6334125"/>
          <p14:tracePt t="47409" x="3327400" y="6343650"/>
          <p14:tracePt t="47418" x="3308350" y="6343650"/>
          <p14:tracePt t="47425" x="3287713" y="6353175"/>
          <p14:tracePt t="47434" x="3257550" y="6353175"/>
          <p14:tracePt t="47442" x="3246438" y="6353175"/>
          <p14:tracePt t="47450" x="3236913" y="6353175"/>
          <p14:tracePt t="47458" x="3227388" y="6364288"/>
          <p14:tracePt t="47466" x="3216275" y="6364288"/>
          <p14:tracePt t="47474" x="3206750" y="6364288"/>
          <p14:tracePt t="47482" x="3206750" y="6373813"/>
          <p14:tracePt t="47498" x="3197225" y="6373813"/>
          <p14:tracePt t="47505" x="3186113" y="6383338"/>
          <p14:tracePt t="47514" x="3176588" y="6383338"/>
          <p14:tracePt t="47522" x="3155950" y="6394450"/>
          <p14:tracePt t="47530" x="3155950" y="6403975"/>
          <p14:tracePt t="47537" x="3146425" y="6413500"/>
          <p14:tracePt t="47546" x="3146425" y="6424613"/>
          <p14:tracePt t="47553" x="3136900" y="6424613"/>
          <p14:tracePt t="47562" x="3136900" y="6434138"/>
          <p14:tracePt t="47578" x="3125788" y="6445250"/>
          <p14:tracePt t="47594" x="3125788" y="6454775"/>
          <p14:tracePt t="47602" x="3125788" y="6464300"/>
          <p14:tracePt t="47618" x="3125788" y="6475413"/>
          <p14:tracePt t="47628" x="3125788" y="6484938"/>
          <p14:tracePt t="47634" x="3136900" y="6505575"/>
          <p14:tracePt t="47644" x="3146425" y="6524625"/>
          <p14:tracePt t="47651" x="3167063" y="6554788"/>
          <p14:tracePt t="47659" x="3197225" y="6584950"/>
          <p14:tracePt t="47668" x="3216275" y="6616700"/>
          <p14:tracePt t="47676" x="3246438" y="6635750"/>
          <p14:tracePt t="47684" x="3267075" y="6656388"/>
          <p14:tracePt t="47691" x="3317875" y="6696075"/>
          <p14:tracePt t="47700" x="3348038" y="6707188"/>
          <p14:tracePt t="47707" x="3378200" y="6726238"/>
          <p14:tracePt t="47716" x="3408363" y="6737350"/>
          <p14:tracePt t="47724" x="3449638" y="6746875"/>
          <p14:tracePt t="47732" x="3479800" y="6756400"/>
          <p14:tracePt t="47740" x="3529013" y="6767513"/>
          <p14:tracePt t="47748" x="3570288" y="6767513"/>
          <p14:tracePt t="47757" x="3609975" y="6777038"/>
          <p14:tracePt t="47764" x="3651250" y="6777038"/>
          <p14:tracePt t="47771" x="3711575" y="6788150"/>
          <p14:tracePt t="47780" x="3771900" y="6788150"/>
          <p14:tracePt t="47787" x="3832225" y="6788150"/>
          <p14:tracePt t="47796" x="3892550" y="6788150"/>
          <p14:tracePt t="47804" x="3943350" y="6788150"/>
          <p14:tracePt t="47812" x="3983038" y="6788150"/>
          <p14:tracePt t="47820" x="4064000" y="6788150"/>
          <p14:tracePt t="47828" x="4094163" y="6788150"/>
          <p14:tracePt t="47836" x="4133850" y="6788150"/>
          <p14:tracePt t="47843" x="4165600" y="6788150"/>
          <p14:tracePt t="47852" x="4195763" y="6788150"/>
          <p14:tracePt t="47860" x="4225925" y="6788150"/>
          <p14:tracePt t="47867" x="4265613" y="6788150"/>
          <p14:tracePt t="47876" x="4295775" y="6788150"/>
          <p14:tracePt t="47883" x="4337050" y="6788150"/>
          <p14:tracePt t="47892" x="4376738" y="6788150"/>
          <p14:tracePt t="47900" x="4416425" y="6788150"/>
          <p14:tracePt t="47908" x="4467225" y="6788150"/>
          <p14:tracePt t="47918" x="4518025" y="6788150"/>
          <p14:tracePt t="47923" x="4578350" y="6788150"/>
          <p14:tracePt t="47934" x="4608513" y="6788150"/>
          <p14:tracePt t="47942" x="4648200" y="6788150"/>
          <p14:tracePt t="47949" x="4699000" y="6788150"/>
          <p14:tracePt t="47958" x="4740275" y="6777038"/>
          <p14:tracePt t="47966" x="4800600" y="6777038"/>
          <p14:tracePt t="47973" x="4830763" y="6777038"/>
          <p14:tracePt t="47981" x="4860925" y="6767513"/>
          <p14:tracePt t="47989" x="4900613" y="6767513"/>
          <p14:tracePt t="47998" x="4930775" y="6756400"/>
          <p14:tracePt t="48006" x="4960938" y="6756400"/>
          <p14:tracePt t="48014" x="4991100" y="6746875"/>
          <p14:tracePt t="48022" x="5021263" y="6746875"/>
          <p14:tracePt t="48030" x="5062538" y="6737350"/>
          <p14:tracePt t="48039" x="5092700" y="6726238"/>
          <p14:tracePt t="48046" x="5122863" y="6726238"/>
          <p14:tracePt t="48053" x="5143500" y="6716713"/>
          <p14:tracePt t="48062" x="5162550" y="6707188"/>
          <p14:tracePt t="48069" x="5173663" y="6707188"/>
          <p14:tracePt t="48086" x="5183188" y="6707188"/>
          <p14:tracePt t="48110" x="5183188" y="6696075"/>
          <p14:tracePt t="48408" x="5183188" y="6707188"/>
          <p14:tracePt t="48465" x="5183188" y="6716713"/>
          <p14:tracePt t="48522" x="5183188" y="6726238"/>
          <p14:tracePt t="48708" x="5173663" y="6726238"/>
          <p14:tracePt t="48854" x="5173663" y="6716713"/>
          <p14:tracePt t="48862" x="5183188" y="6716713"/>
          <p14:tracePt t="48873" x="5213350" y="6707188"/>
          <p14:tracePt t="48878" x="5243513" y="6696075"/>
          <p14:tracePt t="48889" x="5284788" y="6686550"/>
          <p14:tracePt t="48894" x="5405438" y="6656388"/>
          <p14:tracePt t="48901" x="5516563" y="6635750"/>
          <p14:tracePt t="48908" x="5616575" y="6616700"/>
          <p14:tracePt t="48916" x="5748338" y="6596063"/>
          <p14:tracePt t="48925" x="5848350" y="6565900"/>
          <p14:tracePt t="48932" x="5949950" y="6535738"/>
          <p14:tracePt t="48939" x="6010275" y="6524625"/>
          <p14:tracePt t="48947" x="6111875" y="6484938"/>
          <p14:tracePt t="48955" x="6142038" y="6475413"/>
          <p14:tracePt t="48963" x="6172200" y="6454775"/>
          <p14:tracePt t="48972" x="6202363" y="6434138"/>
          <p14:tracePt t="48979" x="6221413" y="6424613"/>
          <p14:tracePt t="48987" x="6221413" y="6403975"/>
          <p14:tracePt t="48995" x="6221413" y="6394450"/>
          <p14:tracePt t="49003" x="6221413" y="6383338"/>
          <p14:tracePt t="49013" x="6221413" y="6364288"/>
          <p14:tracePt t="49021" x="6221413" y="6283325"/>
          <p14:tracePt t="49027" x="6181725" y="6223000"/>
          <p14:tracePt t="49038" x="6121400" y="6142038"/>
          <p14:tracePt t="49043" x="5899150" y="5910263"/>
          <p14:tracePt t="49053" x="5657850" y="5727700"/>
          <p14:tracePt t="49061" x="5345113" y="5507038"/>
          <p14:tracePt t="49069" x="5011738" y="5305425"/>
          <p14:tracePt t="49077" x="4476750" y="4981575"/>
          <p14:tracePt t="49085" x="3952875" y="4668838"/>
          <p14:tracePt t="49093" x="3579813" y="4457700"/>
          <p14:tracePt t="49101" x="2974975" y="4105275"/>
          <p14:tracePt t="49109" x="2551113" y="3862388"/>
          <p14:tracePt t="49117" x="2178050" y="3621088"/>
          <p14:tracePt t="49125" x="2057400" y="3530600"/>
          <p14:tracePt t="49133" x="1865313" y="3389313"/>
          <p14:tracePt t="49141" x="1744663" y="3287713"/>
          <p14:tracePt t="49150" x="1673225" y="3197225"/>
          <p14:tracePt t="49157" x="1633538" y="3146425"/>
          <p14:tracePt t="49166" x="1593850" y="3095625"/>
          <p14:tracePt t="49173" x="1563688" y="3046413"/>
          <p14:tracePt t="49181" x="1543050" y="3016250"/>
          <p14:tracePt t="49189" x="1503363" y="2974975"/>
          <p14:tracePt t="49197" x="1471613" y="2924175"/>
          <p14:tracePt t="49205" x="1431925" y="2874963"/>
          <p14:tracePt t="49213" x="1371600" y="2803525"/>
          <p14:tracePt t="49221" x="1341438" y="2752725"/>
          <p14:tracePt t="49229" x="1290638" y="2722563"/>
          <p14:tracePt t="49237" x="1270000" y="2692400"/>
          <p14:tracePt t="49245" x="1239838" y="2652713"/>
          <p14:tracePt t="49253" x="1200150" y="2622550"/>
          <p14:tracePt t="49261" x="1169988" y="2571750"/>
          <p14:tracePt t="49269" x="1139825" y="2541588"/>
          <p14:tracePt t="49277" x="1119188" y="2520950"/>
          <p14:tracePt t="49285" x="1089025" y="2490788"/>
          <p14:tracePt t="49293" x="1068388" y="2470150"/>
          <p14:tracePt t="49303" x="1038225" y="2439988"/>
          <p14:tracePt t="49309" x="1019175" y="2409825"/>
          <p14:tracePt t="49319" x="1008063" y="2370138"/>
          <p14:tracePt t="49325" x="989013" y="2339975"/>
          <p14:tracePt t="49335" x="938213" y="2268538"/>
          <p14:tracePt t="49343" x="908050" y="2238375"/>
          <p14:tracePt t="49352" x="866775" y="2198688"/>
          <p14:tracePt t="49359" x="796925" y="2117725"/>
          <p14:tracePt t="49367" x="725488" y="2047875"/>
          <p14:tracePt t="49375" x="695325" y="1997075"/>
          <p14:tracePt t="49383" x="604838" y="1925638"/>
          <p14:tracePt t="49391" x="523875" y="1855788"/>
          <p14:tracePt t="49399" x="433388" y="1784350"/>
          <p14:tracePt t="49407" x="363538" y="1724025"/>
          <p14:tracePt t="49415" x="312738" y="1674813"/>
          <p14:tracePt t="49423" x="261938" y="1624013"/>
          <p14:tracePt t="49432" x="231775" y="1593850"/>
          <p14:tracePt t="49439" x="180975" y="1552575"/>
          <p14:tracePt t="49448" x="141288" y="1503363"/>
          <p14:tracePt t="49455" x="111125" y="1473200"/>
          <p14:tracePt t="49463" x="90488" y="1411288"/>
          <p14:tracePt t="49472" x="50800" y="1341438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64E81-54F2-4288-B84B-2BF21559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전체 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2CE72C-746E-4D50-AB93-C2FE1AA1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A1626-D29E-418D-ABC2-E6DBEFC77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" y="1328737"/>
            <a:ext cx="3240405" cy="45348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D2DA8C-2753-4EA6-A48E-E3011A096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877" y="1328737"/>
            <a:ext cx="3266123" cy="49891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29B90D-7D6D-4E14-9CC7-B1D3B697C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729"/>
            <a:ext cx="3188970" cy="50492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80271F-0570-45B1-92C9-90D77B17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871" y="1181418"/>
            <a:ext cx="3266123" cy="3043238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93FA79F1-75A7-4BD9-9738-3CE3662680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2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2"/>
    </mc:Choice>
    <mc:Fallback xmlns="">
      <p:transition spd="slow" advTm="13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2" x="5707063" y="1169988"/>
          <p14:tracePt t="297" x="5718175" y="1139825"/>
          <p14:tracePt t="309" x="5727700" y="1098550"/>
          <p14:tracePt t="312" x="5737225" y="1089025"/>
          <p14:tracePt t="320" x="5737225" y="1079500"/>
          <p14:tracePt t="465" x="5727700" y="1079500"/>
          <p14:tracePt t="474" x="5707063" y="1079500"/>
          <p14:tracePt t="482" x="5688013" y="1079500"/>
          <p14:tracePt t="490" x="5657850" y="1068388"/>
          <p14:tracePt t="497" x="5637213" y="1068388"/>
          <p14:tracePt t="504" x="5607050" y="1068388"/>
          <p14:tracePt t="512" x="5597525" y="1068388"/>
          <p14:tracePt t="520" x="5567363" y="1058863"/>
          <p14:tracePt t="528" x="5535613" y="1058863"/>
          <p14:tracePt t="536" x="5516563" y="1058863"/>
          <p14:tracePt t="547" x="5495925" y="1049338"/>
          <p14:tracePt t="551" x="5486400" y="1049338"/>
          <p14:tracePt t="562" x="5475288" y="1049338"/>
          <p14:tracePt t="578" x="5465763" y="1049338"/>
          <p14:tracePt t="626" x="5456238" y="1049338"/>
          <p14:tracePt t="642" x="5445125" y="1049338"/>
          <p14:tracePt t="649" x="5435600" y="1049338"/>
          <p14:tracePt t="754" x="5445125" y="1049338"/>
          <p14:tracePt t="762" x="5465763" y="1049338"/>
          <p14:tracePt t="770" x="5495925" y="1049338"/>
          <p14:tracePt t="778" x="5526088" y="1049338"/>
          <p14:tracePt t="786" x="5567363" y="1049338"/>
          <p14:tracePt t="794" x="5607050" y="1049338"/>
          <p14:tracePt t="802" x="5637213" y="1049338"/>
          <p14:tracePt t="810" x="5676900" y="1049338"/>
          <p14:tracePt t="818" x="5737225" y="1049338"/>
          <p14:tracePt t="828" x="5778500" y="1049338"/>
          <p14:tracePt t="834" x="5848350" y="1049338"/>
          <p14:tracePt t="844" x="5929313" y="1049338"/>
          <p14:tracePt t="849" x="6000750" y="1049338"/>
          <p14:tracePt t="859" x="6151563" y="1049338"/>
          <p14:tracePt t="866" x="6262688" y="1049338"/>
          <p14:tracePt t="876" x="6392863" y="1049338"/>
          <p14:tracePt t="884" x="6494463" y="1049338"/>
          <p14:tracePt t="892" x="6645275" y="1049338"/>
          <p14:tracePt t="900" x="6686550" y="1049338"/>
          <p14:tracePt t="908" x="6786563" y="1049338"/>
          <p14:tracePt t="916" x="6807200" y="1049338"/>
          <p14:tracePt t="924" x="6858000" y="1049338"/>
          <p14:tracePt t="932" x="6888163" y="1049338"/>
          <p14:tracePt t="949" x="6897688" y="1049338"/>
          <p14:tracePt t="1898" x="6897688" y="1058863"/>
          <p14:tracePt t="1922" x="6897688" y="1068388"/>
          <p14:tracePt t="7669" x="6937375" y="1098550"/>
          <p14:tracePt t="7677" x="6958013" y="1119188"/>
          <p14:tracePt t="7683" x="7018338" y="1179513"/>
          <p14:tracePt t="7695" x="7129463" y="1281113"/>
          <p14:tracePt t="7698" x="7219950" y="1371600"/>
          <p14:tracePt t="7705" x="7361238" y="1512888"/>
          <p14:tracePt t="7713" x="7481888" y="1603375"/>
          <p14:tracePt t="7721" x="7573963" y="1693863"/>
          <p14:tracePt t="7729" x="7694613" y="1804988"/>
          <p14:tracePt t="7737" x="7854950" y="1997075"/>
          <p14:tracePt t="7744" x="8007350" y="2168525"/>
          <p14:tracePt t="7753" x="8259763" y="2481263"/>
          <p14:tracePt t="7760" x="8401050" y="2682875"/>
          <p14:tracePt t="7768" x="8521700" y="2874963"/>
          <p14:tracePt t="7776" x="8642350" y="3065463"/>
          <p14:tracePt t="7784" x="8742363" y="3227388"/>
          <p14:tracePt t="7792" x="8864600" y="3459163"/>
          <p14:tracePt t="7801" x="8924925" y="3609975"/>
          <p14:tracePt t="7808" x="8975725" y="3751263"/>
          <p14:tracePt t="7819" x="9015413" y="3892550"/>
          <p14:tracePt t="7824" x="9036050" y="3983038"/>
          <p14:tracePt t="7835" x="9055100" y="4064000"/>
          <p14:tracePt t="7840" x="9075738" y="4165600"/>
          <p14:tracePt t="7851" x="9075738" y="4205288"/>
          <p14:tracePt t="7856" x="9075738" y="4235450"/>
          <p14:tracePt t="7867" x="9075738" y="4256088"/>
          <p14:tracePt t="7874" x="9075738" y="4265613"/>
          <p14:tracePt t="7907" x="9075738" y="4276725"/>
          <p14:tracePt t="7915" x="9075738" y="4286250"/>
          <p14:tracePt t="7923" x="9075738" y="4295775"/>
          <p14:tracePt t="7930" x="9075738" y="4306888"/>
          <p14:tracePt t="7947" x="9075738" y="4325938"/>
          <p14:tracePt t="7955" x="9075738" y="4337050"/>
          <p14:tracePt t="7963" x="9075738" y="4356100"/>
          <p14:tracePt t="7971" x="9066213" y="4356100"/>
          <p14:tracePt t="7980" x="9066213" y="4376738"/>
          <p14:tracePt t="7999" x="9055100" y="4418013"/>
          <p14:tracePt t="8002" x="9055100" y="4437063"/>
          <p14:tracePt t="8010" x="9045575" y="4467225"/>
          <p14:tracePt t="8018" x="9036050" y="4497388"/>
          <p14:tracePt t="8026" x="9036050" y="4538663"/>
          <p14:tracePt t="8035" x="9024938" y="4568825"/>
          <p14:tracePt t="8042" x="9024938" y="4598988"/>
          <p14:tracePt t="8050" x="9015413" y="4629150"/>
          <p14:tracePt t="8059" x="9015413" y="4668838"/>
          <p14:tracePt t="8066" x="9015413" y="4699000"/>
          <p14:tracePt t="8074" x="9015413" y="4710113"/>
          <p14:tracePt t="8082" x="9015413" y="4730750"/>
          <p14:tracePt t="8093" x="9015413" y="4740275"/>
          <p14:tracePt t="8123" x="9015413" y="4749800"/>
          <p14:tracePt t="8141" x="9015413" y="4760913"/>
          <p14:tracePt t="8401" x="9015413" y="4770438"/>
          <p14:tracePt t="8409" x="9085263" y="4860925"/>
          <p14:tracePt t="8416" x="9136063" y="4932363"/>
          <p14:tracePt t="8424" x="9288463" y="5092700"/>
          <p14:tracePt t="8431" x="9398000" y="5203825"/>
          <p14:tracePt t="8439" x="9559925" y="5354638"/>
          <p14:tracePt t="8447" x="9631363" y="5426075"/>
          <p14:tracePt t="8455" x="9791700" y="5516563"/>
          <p14:tracePt t="8462" x="9872663" y="5556250"/>
          <p14:tracePt t="8471" x="9923463" y="5576888"/>
          <p14:tracePt t="8478" x="9963150" y="5597525"/>
          <p14:tracePt t="8487" x="9983788" y="5597525"/>
          <p14:tracePt t="8957" x="9983788" y="5588000"/>
          <p14:tracePt t="12726" x="10004425" y="5567363"/>
          <p14:tracePt t="12734" x="10074275" y="5495925"/>
          <p14:tracePt t="12742" x="10164763" y="5435600"/>
          <p14:tracePt t="12749" x="10206038" y="5416550"/>
          <p14:tracePt t="12758" x="10315575" y="5354638"/>
          <p14:tracePt t="12765" x="10396538" y="5305425"/>
          <p14:tracePt t="12774" x="10537825" y="5245100"/>
          <p14:tracePt t="12781" x="10639425" y="5194300"/>
          <p14:tracePt t="12790" x="10760075" y="5133975"/>
          <p14:tracePt t="12797" x="10891838" y="5073650"/>
          <p14:tracePt t="12805" x="10991850" y="5022850"/>
          <p14:tracePt t="12812" x="11093450" y="4972050"/>
          <p14:tracePt t="12821" x="11253788" y="4911725"/>
          <p14:tracePt t="12829" x="11314113" y="4891088"/>
          <p14:tracePt t="12837" x="11455400" y="4821238"/>
          <p14:tracePt t="12847" x="11515725" y="4800600"/>
          <p14:tracePt t="12852" x="11596688" y="4760913"/>
          <p14:tracePt t="12863" x="11668125" y="4719638"/>
          <p14:tracePt t="12868" x="11707813" y="4710113"/>
          <p14:tracePt t="12879" x="11779250" y="4679950"/>
          <p14:tracePt t="12887" x="11839575" y="4638675"/>
          <p14:tracePt t="12895" x="11858625" y="4638675"/>
          <p14:tracePt t="12903" x="11899900" y="4619625"/>
          <p14:tracePt t="12911" x="11980863" y="4589463"/>
          <p14:tracePt t="12918" x="12030075" y="4578350"/>
          <p14:tracePt t="12927" x="12071350" y="4568825"/>
          <p14:tracePt t="12934" x="12101513" y="4559300"/>
          <p14:tracePt t="12943" x="12131675" y="4548188"/>
          <p14:tracePt t="12951" x="12161838" y="4538663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BF6D3-3264-4594-91DB-4BDB261A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 </a:t>
            </a:r>
            <a:r>
              <a:rPr lang="ko-KR" altLang="en-US" dirty="0"/>
              <a:t>마치며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33DA40-F786-46EB-8AC0-4408E5924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0"/>
            <a:ext cx="10832758" cy="4525963"/>
          </a:xfrm>
        </p:spPr>
        <p:txBody>
          <a:bodyPr/>
          <a:lstStyle/>
          <a:p>
            <a:r>
              <a:rPr lang="ko-KR" altLang="en-US" dirty="0"/>
              <a:t>이번 장에서는 컴퓨터가 인식하는 이미지에 대해 좀 더 고찰해보고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신경망의 구성 부분들인 </a:t>
            </a:r>
            <a:r>
              <a:rPr lang="ko-KR" altLang="en-US" dirty="0" err="1"/>
              <a:t>컨볼루션</a:t>
            </a:r>
            <a:r>
              <a:rPr lang="ko-KR" altLang="en-US" dirty="0"/>
              <a:t> 커널 </a:t>
            </a:r>
            <a:r>
              <a:rPr lang="ko-KR" altLang="en-US" dirty="0" err="1"/>
              <a:t>풀링</a:t>
            </a:r>
            <a:r>
              <a:rPr lang="ko-KR" altLang="en-US" dirty="0"/>
              <a:t> 등에 관해 알아보았습니다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 </a:t>
            </a:r>
            <a:r>
              <a:rPr lang="ko-KR" altLang="en-US"/>
              <a:t>번째 예제에서는 </a:t>
            </a:r>
            <a:r>
              <a:rPr lang="ko-KR" altLang="en-US" dirty="0" err="1"/>
              <a:t>컨볼루션</a:t>
            </a:r>
            <a:r>
              <a:rPr lang="ko-KR" altLang="en-US" dirty="0"/>
              <a:t> 층을 이용해 </a:t>
            </a:r>
            <a:r>
              <a:rPr lang="en-US" altLang="ko-KR" dirty="0"/>
              <a:t>4</a:t>
            </a:r>
            <a:r>
              <a:rPr lang="ko-KR" altLang="en-US" dirty="0"/>
              <a:t>장에서 보았던 </a:t>
            </a:r>
            <a:r>
              <a:rPr lang="en-US" altLang="ko-KR" dirty="0"/>
              <a:t>Fashion MNIST </a:t>
            </a:r>
            <a:r>
              <a:rPr lang="ko-KR" altLang="en-US" dirty="0"/>
              <a:t>데이터셋에 대한 성능을 </a:t>
            </a:r>
            <a:r>
              <a:rPr lang="en-US" altLang="ko-KR" dirty="0"/>
              <a:t>99%</a:t>
            </a:r>
            <a:r>
              <a:rPr lang="ko-KR" altLang="en-US" dirty="0"/>
              <a:t>까지 올렸고</a:t>
            </a:r>
            <a:r>
              <a:rPr lang="en-US" altLang="ko-KR" dirty="0"/>
              <a:t>, </a:t>
            </a:r>
            <a:r>
              <a:rPr lang="ko-KR" altLang="en-US" dirty="0"/>
              <a:t>두 번째 예제에서는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 층을 </a:t>
            </a:r>
            <a:r>
              <a:rPr lang="ko-KR" altLang="en-US" dirty="0" err="1"/>
              <a:t>여러겹</a:t>
            </a:r>
            <a:r>
              <a:rPr lang="ko-KR" altLang="en-US" dirty="0"/>
              <a:t> 겹치며 복잡한 데이터에도 적용할 수 있게 만든 </a:t>
            </a:r>
            <a:r>
              <a:rPr lang="en-US" altLang="ko-KR" dirty="0" err="1"/>
              <a:t>ResNet</a:t>
            </a:r>
            <a:r>
              <a:rPr lang="ko-KR" altLang="en-US" dirty="0"/>
              <a:t>이라는 모델에 관해 알아보았습니다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7801FA-4920-44BA-B8E5-3DD13E92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FFA33D4-59A3-4814-9E98-4342A9A43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0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52"/>
    </mc:Choice>
    <mc:Fallback xmlns="">
      <p:transition spd="slow" advTm="4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1" x="3429000" y="3167063"/>
          <p14:tracePt t="329" x="3387725" y="3167063"/>
          <p14:tracePt t="337" x="3368675" y="3167063"/>
          <p14:tracePt t="345" x="3338513" y="3167063"/>
          <p14:tracePt t="353" x="3308350" y="3167063"/>
          <p14:tracePt t="363" x="3278188" y="3167063"/>
          <p14:tracePt t="369" x="3236913" y="3167063"/>
          <p14:tracePt t="379" x="3206750" y="3167063"/>
          <p14:tracePt t="387" x="3186113" y="3167063"/>
          <p14:tracePt t="395" x="3167063" y="3167063"/>
          <p14:tracePt t="403" x="3155950" y="3167063"/>
          <p14:tracePt t="427" x="3146425" y="3167063"/>
          <p14:tracePt t="443" x="3136900" y="3167063"/>
          <p14:tracePt t="450" x="3136900" y="3155950"/>
          <p14:tracePt t="459" x="3116263" y="3136900"/>
          <p14:tracePt t="466" x="3116263" y="3106738"/>
          <p14:tracePt t="475" x="3116263" y="3065463"/>
          <p14:tracePt t="482" x="3116263" y="3016250"/>
          <p14:tracePt t="491" x="3116263" y="2965450"/>
          <p14:tracePt t="499" x="3136900" y="2894013"/>
          <p14:tracePt t="507" x="3146425" y="2813050"/>
          <p14:tracePt t="515" x="3186113" y="2713038"/>
          <p14:tracePt t="523" x="3216275" y="2581275"/>
          <p14:tracePt t="531" x="3257550" y="2481263"/>
          <p14:tracePt t="539" x="3287713" y="2400300"/>
          <p14:tracePt t="547" x="3317875" y="2319338"/>
          <p14:tracePt t="555" x="3338513" y="2289175"/>
          <p14:tracePt t="563" x="3348038" y="2238375"/>
          <p14:tracePt t="571" x="3357563" y="2208213"/>
          <p14:tracePt t="579" x="3357563" y="2178050"/>
          <p14:tracePt t="587" x="3368675" y="2159000"/>
          <p14:tracePt t="604" x="3368675" y="2147888"/>
          <p14:tracePt t="611" x="3368675" y="2127250"/>
          <p14:tracePt t="621" x="3378200" y="2127250"/>
          <p14:tracePt t="627" x="3378200" y="2117725"/>
          <p14:tracePt t="645" x="3378200" y="2108200"/>
          <p14:tracePt t="717" x="3378200" y="2087563"/>
          <p14:tracePt t="726" x="3387725" y="2078038"/>
          <p14:tracePt t="734" x="3387725" y="2047875"/>
          <p14:tracePt t="742" x="3408363" y="2006600"/>
          <p14:tracePt t="750" x="3429000" y="1976438"/>
          <p14:tracePt t="758" x="3438525" y="1955800"/>
          <p14:tracePt t="766" x="3459163" y="1916113"/>
          <p14:tracePt t="774" x="3479800" y="1895475"/>
          <p14:tracePt t="781" x="3489325" y="1876425"/>
          <p14:tracePt t="789" x="3498850" y="1855788"/>
          <p14:tracePt t="797" x="3498850" y="1846263"/>
          <p14:tracePt t="805" x="3509963" y="1846263"/>
          <p14:tracePt t="821" x="3509963" y="1835150"/>
          <p14:tracePt t="869" x="3529013" y="1835150"/>
          <p14:tracePt t="877" x="3559175" y="1835150"/>
          <p14:tracePt t="885" x="3579813" y="1835150"/>
          <p14:tracePt t="893" x="3600450" y="1846263"/>
          <p14:tracePt t="901" x="3609975" y="1846263"/>
          <p14:tracePt t="911" x="3609975" y="1855788"/>
          <p14:tracePt t="925" x="3609975" y="1865313"/>
          <p14:tracePt t="951" x="3609975" y="1876425"/>
          <p14:tracePt t="1001" x="3609975" y="1885950"/>
          <p14:tracePt t="1016" x="3609975" y="1895475"/>
          <p14:tracePt t="1381" x="3619500" y="1895475"/>
          <p14:tracePt t="1430" x="3630613" y="1895475"/>
          <p14:tracePt t="1443" x="3640138" y="1895475"/>
          <p14:tracePt t="1451" x="3651250" y="1895475"/>
          <p14:tracePt t="1459" x="3670300" y="1895475"/>
          <p14:tracePt t="1469" x="3700463" y="1895475"/>
          <p14:tracePt t="1475" x="3721100" y="1895475"/>
          <p14:tracePt t="1481" x="3751263" y="1895475"/>
          <p14:tracePt t="1492" x="3781425" y="1895475"/>
          <p14:tracePt t="1497" x="3811588" y="1895475"/>
          <p14:tracePt t="1507" x="3841750" y="1895475"/>
          <p14:tracePt t="1513" x="3862388" y="1906588"/>
          <p14:tracePt t="1523" x="3892550" y="1906588"/>
          <p14:tracePt t="1531" x="3913188" y="1906588"/>
          <p14:tracePt t="1539" x="3932238" y="1916113"/>
          <p14:tracePt t="1555" x="3943350" y="1916113"/>
          <p14:tracePt t="1562" x="3962400" y="1916113"/>
          <p14:tracePt t="1571" x="3983038" y="1916113"/>
          <p14:tracePt t="1578" x="4003675" y="1925638"/>
          <p14:tracePt t="1587" x="4043363" y="1925638"/>
          <p14:tracePt t="1594" x="4073525" y="1925638"/>
          <p14:tracePt t="1603" x="4103688" y="1936750"/>
          <p14:tracePt t="1610" x="4144963" y="1946275"/>
          <p14:tracePt t="1619" x="4184650" y="1955800"/>
          <p14:tracePt t="1626" x="4225925" y="1966913"/>
          <p14:tracePt t="1635" x="4256088" y="1966913"/>
          <p14:tracePt t="1643" x="4295775" y="1976438"/>
          <p14:tracePt t="1651" x="4325938" y="1987550"/>
          <p14:tracePt t="1659" x="4356100" y="1987550"/>
          <p14:tracePt t="1667" x="4376738" y="1987550"/>
          <p14:tracePt t="1675" x="4406900" y="1997075"/>
          <p14:tracePt t="1682" x="4427538" y="1997075"/>
          <p14:tracePt t="1691" x="4437063" y="1997075"/>
          <p14:tracePt t="1698" x="4457700" y="1997075"/>
          <p14:tracePt t="1706" x="4476750" y="1997075"/>
          <p14:tracePt t="1715" x="4497388" y="1997075"/>
          <p14:tracePt t="1723" x="4508500" y="1997075"/>
          <p14:tracePt t="1732" x="4527550" y="1997075"/>
          <p14:tracePt t="1739" x="4557713" y="1997075"/>
          <p14:tracePt t="1747" x="4598988" y="2006600"/>
          <p14:tracePt t="1757" x="4668838" y="2017713"/>
          <p14:tracePt t="1763" x="4729163" y="2036763"/>
          <p14:tracePt t="1773" x="4800600" y="2047875"/>
          <p14:tracePt t="1781" x="4881563" y="2057400"/>
          <p14:tracePt t="1789" x="4960938" y="2078038"/>
          <p14:tracePt t="1798" x="5062538" y="2087563"/>
          <p14:tracePt t="1805" x="5143500" y="2097088"/>
          <p14:tracePt t="1813" x="5203825" y="2108200"/>
          <p14:tracePt t="1821" x="5233988" y="2127250"/>
          <p14:tracePt t="1828" x="5294313" y="2138363"/>
          <p14:tracePt t="1836" x="5384800" y="2147888"/>
          <p14:tracePt t="1844" x="5445125" y="2159000"/>
          <p14:tracePt t="1853" x="5505450" y="2168525"/>
          <p14:tracePt t="1861" x="5535613" y="2189163"/>
          <p14:tracePt t="1868" x="5586413" y="2198688"/>
          <p14:tracePt t="1876" x="5616575" y="2198688"/>
          <p14:tracePt t="1885" x="5637213" y="2208213"/>
          <p14:tracePt t="1892" x="5646738" y="2208213"/>
          <p14:tracePt t="1909" x="5657850" y="2208213"/>
          <p14:tracePt t="1957" x="5667375" y="2208213"/>
          <p14:tracePt t="1972" x="5676900" y="2208213"/>
          <p14:tracePt t="1981" x="5688013" y="2208213"/>
          <p14:tracePt t="1996" x="5707063" y="2208213"/>
          <p14:tracePt t="2004" x="5727700" y="2208213"/>
          <p14:tracePt t="2012" x="5737225" y="2208213"/>
          <p14:tracePt t="2021" x="5748338" y="2208213"/>
          <p14:tracePt t="2030" x="5768975" y="2198688"/>
          <p14:tracePt t="2036" x="5778500" y="2198688"/>
          <p14:tracePt t="2047" x="5788025" y="2198688"/>
          <p14:tracePt t="2052" x="5788025" y="2189163"/>
          <p14:tracePt t="2063" x="5799138" y="2189163"/>
          <p14:tracePt t="2087" x="5808663" y="2189163"/>
          <p14:tracePt t="2094" x="5808663" y="2178050"/>
          <p14:tracePt t="2111" x="5818188" y="2168525"/>
          <p14:tracePt t="2131" x="5848350" y="2159000"/>
          <p14:tracePt t="2134" x="5859463" y="2159000"/>
          <p14:tracePt t="2142" x="5868988" y="2159000"/>
          <p14:tracePt t="2151" x="5878513" y="2159000"/>
          <p14:tracePt t="2158" x="5889625" y="2159000"/>
          <p14:tracePt t="2167" x="5899150" y="2159000"/>
          <p14:tracePt t="2183" x="5919788" y="2147888"/>
          <p14:tracePt t="2190" x="5929313" y="2147888"/>
          <p14:tracePt t="2199" x="5949950" y="2138363"/>
          <p14:tracePt t="2206" x="5970588" y="2138363"/>
          <p14:tracePt t="2215" x="6000750" y="2127250"/>
          <p14:tracePt t="2222" x="6019800" y="2117725"/>
          <p14:tracePt t="2239" x="6040438" y="2117725"/>
          <p14:tracePt t="2246" x="6061075" y="2117725"/>
          <p14:tracePt t="2255" x="6080125" y="2108200"/>
          <p14:tracePt t="2262" x="6100763" y="2108200"/>
          <p14:tracePt t="2270" x="6111875" y="2108200"/>
          <p14:tracePt t="2279" x="6130925" y="2108200"/>
          <p14:tracePt t="2287" x="6151563" y="2097088"/>
          <p14:tracePt t="2295" x="6172200" y="2097088"/>
          <p14:tracePt t="2305" x="6191250" y="2097088"/>
          <p14:tracePt t="2312" x="6202363" y="2097088"/>
          <p14:tracePt t="2321" x="6221413" y="2097088"/>
          <p14:tracePt t="2327" x="6242050" y="2097088"/>
          <p14:tracePt t="2337" x="6262688" y="2087563"/>
          <p14:tracePt t="2345" x="6272213" y="2087563"/>
          <p14:tracePt t="2362" x="6283325" y="2087563"/>
          <p14:tracePt t="2369" x="6292850" y="2078038"/>
          <p14:tracePt t="2384" x="6302375" y="2078038"/>
          <p14:tracePt t="2409" x="6313488" y="2078038"/>
          <p14:tracePt t="2465" x="6313488" y="2066925"/>
          <p14:tracePt t="2504" x="6323013" y="2066925"/>
          <p14:tracePt t="2520" x="6332538" y="2066925"/>
          <p14:tracePt t="2529" x="6343650" y="2066925"/>
          <p14:tracePt t="2537" x="6353175" y="2057400"/>
          <p14:tracePt t="2544" x="6362700" y="2047875"/>
          <p14:tracePt t="2552" x="6373813" y="2047875"/>
          <p14:tracePt t="2561" x="6392863" y="2047875"/>
          <p14:tracePt t="2569" x="6413500" y="2036763"/>
          <p14:tracePt t="2577" x="6434138" y="2036763"/>
          <p14:tracePt t="2585" x="6443663" y="2036763"/>
          <p14:tracePt t="2594" x="6464300" y="2036763"/>
          <p14:tracePt t="2601" x="6473825" y="2027238"/>
          <p14:tracePt t="2610" x="6494463" y="2027238"/>
          <p14:tracePt t="2617" x="6515100" y="2017713"/>
          <p14:tracePt t="2627" x="6545263" y="2017713"/>
          <p14:tracePt t="2633" x="6554788" y="2017713"/>
          <p14:tracePt t="2643" x="6575425" y="2017713"/>
          <p14:tracePt t="2651" x="6605588" y="2017713"/>
          <p14:tracePt t="2659" x="6635750" y="2006600"/>
          <p14:tracePt t="2666" x="6665913" y="2006600"/>
          <p14:tracePt t="2675" x="6696075" y="2006600"/>
          <p14:tracePt t="2683" x="6726238" y="2006600"/>
          <p14:tracePt t="2691" x="6746875" y="2006600"/>
          <p14:tracePt t="2698" x="6777038" y="2006600"/>
          <p14:tracePt t="2706" x="6796088" y="2006600"/>
          <p14:tracePt t="2715" x="6827838" y="2006600"/>
          <p14:tracePt t="2722" x="6837363" y="2006600"/>
          <p14:tracePt t="2731" x="6846888" y="2006600"/>
          <p14:tracePt t="2738" x="6858000" y="2006600"/>
          <p14:tracePt t="2746" x="6877050" y="2006600"/>
          <p14:tracePt t="2762" x="6888163" y="2006600"/>
          <p14:tracePt t="2779" x="6897688" y="2006600"/>
          <p14:tracePt t="2787" x="6907213" y="2006600"/>
          <p14:tracePt t="2795" x="6918325" y="2006600"/>
          <p14:tracePt t="2803" x="6927850" y="2006600"/>
          <p14:tracePt t="2835" x="6937375" y="2006600"/>
          <p14:tracePt t="3150" x="6937375" y="2017713"/>
          <p14:tracePt t="3176" x="6937375" y="2027238"/>
          <p14:tracePt t="4231" x="6948488" y="2017713"/>
          <p14:tracePt t="4237" x="6967538" y="2017713"/>
          <p14:tracePt t="4245" x="6999288" y="2006600"/>
          <p14:tracePt t="4254" x="7038975" y="2006600"/>
          <p14:tracePt t="4263" x="7108825" y="2006600"/>
          <p14:tracePt t="4270" x="7200900" y="2006600"/>
          <p14:tracePt t="4279" x="7280275" y="2006600"/>
          <p14:tracePt t="4287" x="7342188" y="2006600"/>
          <p14:tracePt t="4295" x="7421563" y="2027238"/>
          <p14:tracePt t="4304" x="7502525" y="2036763"/>
          <p14:tracePt t="4311" x="7583488" y="2066925"/>
          <p14:tracePt t="4320" x="7683500" y="2087563"/>
          <p14:tracePt t="4327" x="7745413" y="2108200"/>
          <p14:tracePt t="4336" x="7775575" y="2117725"/>
          <p14:tracePt t="4343" x="7794625" y="2117725"/>
          <p14:tracePt t="4359" x="7805738" y="2117725"/>
          <p14:tracePt t="4576" x="7805738" y="2108200"/>
          <p14:tracePt t="4771" x="7805738" y="2117725"/>
          <p14:tracePt t="5409" x="7815263" y="2117725"/>
          <p14:tracePt t="5425" x="7824788" y="2117725"/>
          <p14:tracePt t="5431" x="7824788" y="2108200"/>
          <p14:tracePt t="5439" x="7835900" y="2108200"/>
          <p14:tracePt t="5795" x="7845425" y="2097088"/>
          <p14:tracePt t="5802" x="7866063" y="2097088"/>
          <p14:tracePt t="5811" x="7886700" y="2087563"/>
          <p14:tracePt t="5820" x="7905750" y="2078038"/>
          <p14:tracePt t="5824" x="7935913" y="2066925"/>
          <p14:tracePt t="5832" x="7977188" y="2066925"/>
          <p14:tracePt t="5840" x="8037513" y="2066925"/>
          <p14:tracePt t="5848" x="8097838" y="2066925"/>
          <p14:tracePt t="5856" x="8167688" y="2066925"/>
          <p14:tracePt t="5864" x="8208963" y="2066925"/>
          <p14:tracePt t="5872" x="8269288" y="2066925"/>
          <p14:tracePt t="5880" x="8329613" y="2066925"/>
          <p14:tracePt t="5888" x="8369300" y="2066925"/>
          <p14:tracePt t="5896" x="8410575" y="2066925"/>
          <p14:tracePt t="5904" x="8440738" y="2066925"/>
          <p14:tracePt t="5912" x="8461375" y="2066925"/>
          <p14:tracePt t="5920" x="8480425" y="2066925"/>
          <p14:tracePt t="5928" x="8491538" y="2066925"/>
          <p14:tracePt t="5936" x="8501063" y="2066925"/>
          <p14:tracePt t="5946" x="8510588" y="2066925"/>
          <p14:tracePt t="5952" x="8521700" y="2066925"/>
          <p14:tracePt t="5962" x="8531225" y="2066925"/>
          <p14:tracePt t="5968" x="8540750" y="2066925"/>
          <p14:tracePt t="5986" x="8561388" y="2066925"/>
          <p14:tracePt t="5994" x="8582025" y="2066925"/>
          <p14:tracePt t="6002" x="8591550" y="2066925"/>
          <p14:tracePt t="6018" x="8612188" y="2057400"/>
          <p14:tracePt t="6026" x="8621713" y="2047875"/>
          <p14:tracePt t="6050" x="8621713" y="2036763"/>
          <p14:tracePt t="6542" x="8632825" y="2036763"/>
          <p14:tracePt t="6550" x="8651875" y="2036763"/>
          <p14:tracePt t="6558" x="8682038" y="2036763"/>
          <p14:tracePt t="6566" x="8763000" y="2047875"/>
          <p14:tracePt t="6574" x="8823325" y="2057400"/>
          <p14:tracePt t="6582" x="8864600" y="2066925"/>
          <p14:tracePt t="6590" x="8904288" y="2066925"/>
          <p14:tracePt t="6598" x="8955088" y="2087563"/>
          <p14:tracePt t="6607" x="8994775" y="2097088"/>
          <p14:tracePt t="6614" x="9024938" y="2097088"/>
          <p14:tracePt t="6622" x="9045575" y="2097088"/>
          <p14:tracePt t="6630" x="9066213" y="2108200"/>
          <p14:tracePt t="6810" x="9066213" y="2097088"/>
          <p14:tracePt t="6864" x="9075738" y="2087563"/>
          <p14:tracePt t="6871" x="9085263" y="2078038"/>
          <p14:tracePt t="6880" x="9105900" y="2078038"/>
          <p14:tracePt t="6888" x="9136063" y="2047875"/>
          <p14:tracePt t="6896" x="9177338" y="2027238"/>
          <p14:tracePt t="6904" x="9207500" y="2017713"/>
          <p14:tracePt t="6912" x="9247188" y="2006600"/>
          <p14:tracePt t="6920" x="9288463" y="1997075"/>
          <p14:tracePt t="6928" x="9307513" y="1987550"/>
          <p14:tracePt t="6936" x="9318625" y="1987550"/>
          <p14:tracePt t="6944" x="9337675" y="1976438"/>
          <p14:tracePt t="6952" x="9358313" y="1966913"/>
          <p14:tracePt t="6960" x="9378950" y="1955800"/>
          <p14:tracePt t="6968" x="9398000" y="1955800"/>
          <p14:tracePt t="6976" x="9418638" y="1955800"/>
          <p14:tracePt t="6983" x="9439275" y="1946275"/>
          <p14:tracePt t="6992" x="9448800" y="1946275"/>
          <p14:tracePt t="7000" x="9459913" y="1946275"/>
          <p14:tracePt t="7008" x="9478963" y="1936750"/>
          <p14:tracePt t="7016" x="9499600" y="1936750"/>
          <p14:tracePt t="7024" x="9529763" y="1936750"/>
          <p14:tracePt t="7032" x="9559925" y="1936750"/>
          <p14:tracePt t="7040" x="9580563" y="1936750"/>
          <p14:tracePt t="7048" x="9590088" y="1936750"/>
          <p14:tracePt t="7056" x="9620250" y="1936750"/>
          <p14:tracePt t="7066" x="9640888" y="1936750"/>
          <p14:tracePt t="7072" x="9661525" y="1936750"/>
          <p14:tracePt t="7082" x="9680575" y="1936750"/>
          <p14:tracePt t="7088" x="9710738" y="1936750"/>
          <p14:tracePt t="7098" x="9740900" y="1936750"/>
          <p14:tracePt t="7106" x="9761538" y="1936750"/>
          <p14:tracePt t="7114" x="9791700" y="1936750"/>
          <p14:tracePt t="7122" x="9821863" y="1936750"/>
          <p14:tracePt t="7142" x="9902825" y="1936750"/>
          <p14:tracePt t="7146" x="9942513" y="1936750"/>
          <p14:tracePt t="7155" x="9972675" y="1936750"/>
          <p14:tracePt t="7162" x="9993313" y="1936750"/>
          <p14:tracePt t="7172" x="10013950" y="1936750"/>
          <p14:tracePt t="7178" x="10023475" y="1936750"/>
          <p14:tracePt t="7194" x="10044113" y="1936750"/>
          <p14:tracePt t="7210" x="10053638" y="1936750"/>
          <p14:tracePt t="7219" x="10074275" y="1936750"/>
          <p14:tracePt t="7234" x="10094913" y="1936750"/>
          <p14:tracePt t="7242" x="10113963" y="1936750"/>
          <p14:tracePt t="7250" x="10144125" y="1936750"/>
          <p14:tracePt t="7258" x="10164763" y="1936750"/>
          <p14:tracePt t="7266" x="10175875" y="1936750"/>
          <p14:tracePt t="7274" x="10194925" y="1946275"/>
          <p14:tracePt t="7282" x="10215563" y="1946275"/>
          <p14:tracePt t="7290" x="10225088" y="1946275"/>
          <p14:tracePt t="7298" x="10236200" y="1946275"/>
          <p14:tracePt t="7332" x="10245725" y="1946275"/>
          <p14:tracePt t="7454" x="10255250" y="1946275"/>
          <p14:tracePt t="7472" x="10266363" y="1946275"/>
          <p14:tracePt t="7480" x="10275888" y="1946275"/>
          <p14:tracePt t="7487" x="10285413" y="1946275"/>
          <p14:tracePt t="7501" x="10296525" y="1946275"/>
          <p14:tracePt t="7508" x="10315575" y="1946275"/>
          <p14:tracePt t="7516" x="10347325" y="1946275"/>
          <p14:tracePt t="7525" x="10366375" y="1946275"/>
          <p14:tracePt t="7532" x="10396538" y="1946275"/>
          <p14:tracePt t="7541" x="10417175" y="1955800"/>
          <p14:tracePt t="7548" x="10426700" y="1955800"/>
          <p14:tracePt t="7556" x="10456863" y="1955800"/>
          <p14:tracePt t="7564" x="10487025" y="1966913"/>
          <p14:tracePt t="7573" x="10518775" y="1966913"/>
          <p14:tracePt t="7580" x="10537825" y="1966913"/>
          <p14:tracePt t="7588" x="10558463" y="1976438"/>
          <p14:tracePt t="7596" x="10588625" y="1976438"/>
          <p14:tracePt t="7604" x="10609263" y="1976438"/>
          <p14:tracePt t="7612" x="10639425" y="1976438"/>
          <p14:tracePt t="7620" x="10658475" y="1976438"/>
          <p14:tracePt t="7628" x="10688638" y="1976438"/>
          <p14:tracePt t="7637" x="10720388" y="1976438"/>
          <p14:tracePt t="7646" x="10729913" y="1976438"/>
          <p14:tracePt t="7655" x="10750550" y="1976438"/>
          <p14:tracePt t="7662" x="10760075" y="1976438"/>
          <p14:tracePt t="7670" x="10780713" y="1976438"/>
          <p14:tracePt t="7686" x="10790238" y="1976438"/>
          <p14:tracePt t="7701" x="10799763" y="1976438"/>
          <p14:tracePt t="7718" x="10810875" y="1976438"/>
          <p14:tracePt t="7734" x="10820400" y="1976438"/>
          <p14:tracePt t="7904" x="10820400" y="1966913"/>
          <p14:tracePt t="8218" x="10810875" y="1966913"/>
          <p14:tracePt t="8273" x="10810875" y="1976438"/>
          <p14:tracePt t="8503" x="10790238" y="1976438"/>
          <p14:tracePt t="8510" x="10780713" y="1976438"/>
          <p14:tracePt t="8518" x="10729913" y="1976438"/>
          <p14:tracePt t="8526" x="10679113" y="1976438"/>
          <p14:tracePt t="8533" x="10598150" y="1976438"/>
          <p14:tracePt t="8541" x="10537825" y="1976438"/>
          <p14:tracePt t="8550" x="10396538" y="1976438"/>
          <p14:tracePt t="8556" x="10225088" y="1997075"/>
          <p14:tracePt t="8565" x="10034588" y="2006600"/>
          <p14:tracePt t="8572" x="9863138" y="2006600"/>
          <p14:tracePt t="8581" x="9701213" y="2027238"/>
          <p14:tracePt t="8588" x="9550400" y="2036763"/>
          <p14:tracePt t="8597" x="9226550" y="2057400"/>
          <p14:tracePt t="8604" x="9117013" y="2057400"/>
          <p14:tracePt t="8612" x="8924925" y="2057400"/>
          <p14:tracePt t="8619" x="8742363" y="2057400"/>
          <p14:tracePt t="8628" x="8531225" y="2057400"/>
          <p14:tracePt t="8636" x="8167688" y="2057400"/>
          <p14:tracePt t="8644" x="7935913" y="2057400"/>
          <p14:tracePt t="8651" x="7502525" y="2047875"/>
          <p14:tracePt t="8659" x="7270750" y="2047875"/>
          <p14:tracePt t="8668" x="6807200" y="2027238"/>
          <p14:tracePt t="8676" x="6413500" y="2027238"/>
          <p14:tracePt t="8684" x="6100763" y="2006600"/>
          <p14:tracePt t="8691" x="5748338" y="1987550"/>
          <p14:tracePt t="8699" x="5556250" y="1987550"/>
          <p14:tracePt t="8707" x="5384800" y="1966913"/>
          <p14:tracePt t="8716" x="5203825" y="1966913"/>
          <p14:tracePt t="8724" x="5032375" y="1966913"/>
          <p14:tracePt t="8734" x="4941888" y="1966913"/>
          <p14:tracePt t="8739" x="4819650" y="1966913"/>
          <p14:tracePt t="8750" x="4749800" y="1966913"/>
          <p14:tracePt t="8755" x="4689475" y="1966913"/>
          <p14:tracePt t="8766" x="4629150" y="1966913"/>
          <p14:tracePt t="8771" x="4518025" y="1966913"/>
          <p14:tracePt t="8781" x="4427538" y="1966913"/>
          <p14:tracePt t="8790" x="4305300" y="1966913"/>
          <p14:tracePt t="8798" x="4175125" y="1966913"/>
          <p14:tracePt t="8806" x="4064000" y="1955800"/>
          <p14:tracePt t="8813" x="3932238" y="1955800"/>
          <p14:tracePt t="8822" x="3822700" y="1955800"/>
          <p14:tracePt t="8829" x="3760788" y="1955800"/>
          <p14:tracePt t="8837" x="3609975" y="1955800"/>
          <p14:tracePt t="8845" x="3498850" y="1955800"/>
          <p14:tracePt t="8854" x="3438525" y="1955800"/>
          <p14:tracePt t="8862" x="3308350" y="1955800"/>
          <p14:tracePt t="8869" x="3206750" y="1936750"/>
          <p14:tracePt t="8879" x="3116263" y="1936750"/>
          <p14:tracePt t="8886" x="2984500" y="1936750"/>
          <p14:tracePt t="8893" x="2884488" y="1925638"/>
          <p14:tracePt t="8901" x="2843213" y="1925638"/>
          <p14:tracePt t="8909" x="2722563" y="1916113"/>
          <p14:tracePt t="8917" x="2682875" y="1906588"/>
          <p14:tracePt t="8925" x="2571750" y="1885950"/>
          <p14:tracePt t="8933" x="2470150" y="1876425"/>
          <p14:tracePt t="8941" x="2349500" y="1855788"/>
          <p14:tracePt t="8950" x="2289175" y="1846263"/>
          <p14:tracePt t="8957" x="2238375" y="1846263"/>
          <p14:tracePt t="8966" x="2187575" y="1846263"/>
          <p14:tracePt t="8973" x="2157413" y="1835150"/>
          <p14:tracePt t="8982" x="2147888" y="1835150"/>
          <p14:tracePt t="8989" x="2127250" y="1835150"/>
          <p14:tracePt t="8998" x="2108200" y="1835150"/>
          <p14:tracePt t="9005" x="2078038" y="1835150"/>
          <p14:tracePt t="9014" x="2047875" y="1835150"/>
          <p14:tracePt t="9021" x="2016125" y="1835150"/>
          <p14:tracePt t="9030" x="1976438" y="1835150"/>
          <p14:tracePt t="9039" x="1916113" y="1835150"/>
          <p14:tracePt t="9047" x="1876425" y="1846263"/>
          <p14:tracePt t="9055" x="1804988" y="1876425"/>
          <p14:tracePt t="9064" x="1735138" y="1885950"/>
          <p14:tracePt t="9071" x="1643063" y="1925638"/>
          <p14:tracePt t="9080" x="1603375" y="1936750"/>
          <p14:tracePt t="9088" x="1543050" y="1966913"/>
          <p14:tracePt t="9095" x="1452563" y="2006600"/>
          <p14:tracePt t="9104" x="1411288" y="2017713"/>
          <p14:tracePt t="9111" x="1362075" y="2036763"/>
          <p14:tracePt t="9129" x="1311275" y="2057400"/>
          <p14:tracePt t="9136" x="1300163" y="2066925"/>
          <p14:tracePt t="9144" x="1281113" y="2078038"/>
          <p14:tracePt t="9152" x="1270000" y="2087563"/>
          <p14:tracePt t="9161" x="1270000" y="2097088"/>
          <p14:tracePt t="9207" x="1270000" y="2108200"/>
          <p14:tracePt t="9271" x="1281113" y="2117725"/>
          <p14:tracePt t="9279" x="1311275" y="2117725"/>
          <p14:tracePt t="9288" x="1341438" y="2117725"/>
          <p14:tracePt t="9295" x="1371600" y="2117725"/>
          <p14:tracePt t="9303" x="1441450" y="2117725"/>
          <p14:tracePt t="9314" x="1503363" y="2117725"/>
          <p14:tracePt t="9319" x="1563688" y="2117725"/>
          <p14:tracePt t="9329" x="1643063" y="2127250"/>
          <p14:tracePt t="9337" x="1704975" y="2127250"/>
          <p14:tracePt t="9345" x="1754188" y="2127250"/>
          <p14:tracePt t="9354" x="1784350" y="2127250"/>
          <p14:tracePt t="9362" x="1795463" y="2127250"/>
          <p14:tracePt t="9411" x="1804988" y="2127250"/>
          <p14:tracePt t="9613" x="1804988" y="2117725"/>
          <p14:tracePt t="9668" x="1804988" y="2108200"/>
          <p14:tracePt t="9773" x="1795463" y="2108200"/>
          <p14:tracePt t="9806" x="1784350" y="2108200"/>
          <p14:tracePt t="9812" x="1774825" y="2117725"/>
          <p14:tracePt t="9820" x="1765300" y="2117725"/>
          <p14:tracePt t="9836" x="1754188" y="2127250"/>
          <p14:tracePt t="9852" x="1744663" y="2138363"/>
          <p14:tracePt t="9862" x="1735138" y="2138363"/>
          <p14:tracePt t="9876" x="1724025" y="2138363"/>
          <p14:tracePt t="9892" x="1724025" y="2147888"/>
          <p14:tracePt t="9910" x="1714500" y="2147888"/>
          <p14:tracePt t="10073" x="1714500" y="2159000"/>
          <p14:tracePt t="10096" x="1714500" y="2168525"/>
          <p14:tracePt t="10120" x="1714500" y="2178050"/>
          <p14:tracePt t="10306" x="1735138" y="2178050"/>
          <p14:tracePt t="10314" x="1754188" y="2189163"/>
          <p14:tracePt t="10323" x="1795463" y="2198688"/>
          <p14:tracePt t="10328" x="1814513" y="2198688"/>
          <p14:tracePt t="10337" x="1855788" y="2208213"/>
          <p14:tracePt t="10345" x="1906588" y="2219325"/>
          <p14:tracePt t="10352" x="1946275" y="2219325"/>
          <p14:tracePt t="10359" x="1985963" y="2219325"/>
          <p14:tracePt t="10367" x="2036763" y="2219325"/>
          <p14:tracePt t="10375" x="2066925" y="2219325"/>
          <p14:tracePt t="10383" x="2097088" y="2219325"/>
          <p14:tracePt t="10391" x="2127250" y="2219325"/>
          <p14:tracePt t="10399" x="2147888" y="2219325"/>
          <p14:tracePt t="10407" x="2157413" y="2219325"/>
          <p14:tracePt t="10790" x="2147888" y="2219325"/>
          <p14:tracePt t="10812" x="2138363" y="2219325"/>
          <p14:tracePt t="10819" x="2127250" y="2219325"/>
          <p14:tracePt t="10835" x="2117725" y="2219325"/>
          <p14:tracePt t="10844" x="2117725" y="2228850"/>
          <p14:tracePt t="10875" x="2117725" y="2238375"/>
          <p14:tracePt t="10899" x="2117725" y="2249488"/>
          <p14:tracePt t="10957" x="2117725" y="2259013"/>
          <p14:tracePt t="10965" x="2138363" y="2259013"/>
          <p14:tracePt t="10971" x="2157413" y="2259013"/>
          <p14:tracePt t="10981" x="2168525" y="2259013"/>
          <p14:tracePt t="10987" x="2219325" y="2259013"/>
          <p14:tracePt t="10997" x="2268538" y="2259013"/>
          <p14:tracePt t="11003" x="2309813" y="2259013"/>
          <p14:tracePt t="11013" x="2379663" y="2259013"/>
          <p14:tracePt t="11021" x="2460625" y="2259013"/>
          <p14:tracePt t="11029" x="2520950" y="2259013"/>
          <p14:tracePt t="11037" x="2560638" y="2259013"/>
          <p14:tracePt t="11045" x="2622550" y="2259013"/>
          <p14:tracePt t="11053" x="2662238" y="2259013"/>
          <p14:tracePt t="11061" x="2701925" y="2259013"/>
          <p14:tracePt t="11069" x="2743200" y="2259013"/>
          <p14:tracePt t="11077" x="2763838" y="2259013"/>
          <p14:tracePt t="11085" x="2773363" y="2259013"/>
          <p14:tracePt t="11093" x="2782888" y="2259013"/>
          <p14:tracePt t="11101" x="2782888" y="2249488"/>
          <p14:tracePt t="11279" x="2782888" y="2238375"/>
          <p14:tracePt t="11529" x="2782888" y="2249488"/>
          <p14:tracePt t="12059" x="2794000" y="2268538"/>
          <p14:tracePt t="12067" x="2824163" y="2279650"/>
          <p14:tracePt t="12075" x="2884488" y="2298700"/>
          <p14:tracePt t="12083" x="2984500" y="2309813"/>
          <p14:tracePt t="12093" x="3106738" y="2339975"/>
          <p14:tracePt t="12099" x="3236913" y="2370138"/>
          <p14:tracePt t="12109" x="3449638" y="2409825"/>
          <p14:tracePt t="12117" x="3640138" y="2420938"/>
          <p14:tracePt t="12125" x="3721100" y="2430463"/>
          <p14:tracePt t="12133" x="3973513" y="2451100"/>
          <p14:tracePt t="12141" x="4094163" y="2470150"/>
          <p14:tracePt t="12149" x="4295775" y="2470150"/>
          <p14:tracePt t="12157" x="4446588" y="2481263"/>
          <p14:tracePt t="12165" x="4548188" y="2481263"/>
          <p14:tracePt t="12173" x="4678363" y="2481263"/>
          <p14:tracePt t="12181" x="4770438" y="2481263"/>
          <p14:tracePt t="12189" x="4800600" y="2481263"/>
          <p14:tracePt t="12197" x="4840288" y="2481263"/>
          <p14:tracePt t="12205" x="4860925" y="2481263"/>
          <p14:tracePt t="12214" x="4881563" y="2481263"/>
          <p14:tracePt t="12222" x="4891088" y="2481263"/>
          <p14:tracePt t="12238" x="4900613" y="2481263"/>
          <p14:tracePt t="12247" x="4911725" y="2481263"/>
          <p14:tracePt t="12254" x="4921250" y="2481263"/>
          <p14:tracePt t="12264" x="4930775" y="2481263"/>
          <p14:tracePt t="12270" x="4941888" y="2481263"/>
          <p14:tracePt t="12281" x="4951413" y="2481263"/>
          <p14:tracePt t="12286" x="4960938" y="2481263"/>
          <p14:tracePt t="12294" x="4960938" y="2470150"/>
          <p14:tracePt t="12302" x="4972050" y="2470150"/>
          <p14:tracePt t="12409" x="4972050" y="2460625"/>
          <p14:tracePt t="12465" x="4972050" y="2451100"/>
          <p14:tracePt t="12544" x="4972050" y="2439988"/>
          <p14:tracePt t="12608" x="4960938" y="2439988"/>
          <p14:tracePt t="13277" x="4960938" y="2430463"/>
          <p14:tracePt t="13285" x="4981575" y="2420938"/>
          <p14:tracePt t="13293" x="5002213" y="2400300"/>
          <p14:tracePt t="13301" x="5021263" y="2379663"/>
          <p14:tracePt t="13309" x="5041900" y="2370138"/>
          <p14:tracePt t="13317" x="5053013" y="2370138"/>
          <p14:tracePt t="13325" x="5053013" y="2360613"/>
          <p14:tracePt t="13405" x="5041900" y="2360613"/>
          <p14:tracePt t="13413" x="5021263" y="2360613"/>
          <p14:tracePt t="13421" x="4991100" y="2370138"/>
          <p14:tracePt t="13429" x="4951413" y="2379663"/>
          <p14:tracePt t="13437" x="4900613" y="2390775"/>
          <p14:tracePt t="13445" x="4840288" y="2400300"/>
          <p14:tracePt t="13453" x="4779963" y="2409825"/>
          <p14:tracePt t="13461" x="4678363" y="2439988"/>
          <p14:tracePt t="13469" x="4638675" y="2439988"/>
          <p14:tracePt t="13477" x="4548188" y="2470150"/>
          <p14:tracePt t="13485" x="4457700" y="2490788"/>
          <p14:tracePt t="13493" x="4337050" y="2541588"/>
          <p14:tracePt t="13503" x="4195763" y="2571750"/>
          <p14:tracePt t="13509" x="4103688" y="2601913"/>
          <p14:tracePt t="13519" x="3932238" y="2641600"/>
          <p14:tracePt t="13527" x="3852863" y="2662238"/>
          <p14:tracePt t="13535" x="3751263" y="2682875"/>
          <p14:tracePt t="13543" x="3651250" y="2703513"/>
          <p14:tracePt t="13551" x="3519488" y="2733675"/>
          <p14:tracePt t="13559" x="3479800" y="2733675"/>
          <p14:tracePt t="13567" x="3398838" y="2752725"/>
          <p14:tracePt t="13575" x="3338513" y="2763838"/>
          <p14:tracePt t="13583" x="3297238" y="2782888"/>
          <p14:tracePt t="13591" x="3267075" y="2782888"/>
          <p14:tracePt t="13599" x="3236913" y="2782888"/>
          <p14:tracePt t="13607" x="3216275" y="2782888"/>
          <p14:tracePt t="13615" x="3206750" y="2782888"/>
          <p14:tracePt t="13623" x="3186113" y="2782888"/>
          <p14:tracePt t="13631" x="3176588" y="2794000"/>
          <p14:tracePt t="13639" x="3155950" y="2794000"/>
          <p14:tracePt t="13647" x="3125788" y="2803525"/>
          <p14:tracePt t="13654" x="3074988" y="2803525"/>
          <p14:tracePt t="13663" x="3035300" y="2824163"/>
          <p14:tracePt t="13671" x="2995613" y="2833688"/>
          <p14:tracePt t="13679" x="2914650" y="2833688"/>
          <p14:tracePt t="13688" x="2833688" y="2844800"/>
          <p14:tracePt t="13695" x="2803525" y="2844800"/>
          <p14:tracePt t="13703" x="2752725" y="2854325"/>
          <p14:tracePt t="13711" x="2652713" y="2854325"/>
          <p14:tracePt t="13719" x="2611438" y="2854325"/>
          <p14:tracePt t="13727" x="2551113" y="2854325"/>
          <p14:tracePt t="13735" x="2511425" y="2854325"/>
          <p14:tracePt t="13743" x="2439988" y="2854325"/>
          <p14:tracePt t="13751" x="2400300" y="2854325"/>
          <p14:tracePt t="13759" x="2359025" y="2854325"/>
          <p14:tracePt t="13767" x="2319338" y="2854325"/>
          <p14:tracePt t="13775" x="2259013" y="2854325"/>
          <p14:tracePt t="13783" x="2228850" y="2854325"/>
          <p14:tracePt t="13793" x="2208213" y="2854325"/>
          <p14:tracePt t="13801" x="2198688" y="2854325"/>
          <p14:tracePt t="13986" x="2198688" y="2844800"/>
          <p14:tracePt t="14009" x="2219325" y="2833688"/>
          <p14:tracePt t="14017" x="2228850" y="2824163"/>
          <p14:tracePt t="14025" x="2249488" y="2824163"/>
          <p14:tracePt t="14033" x="2259013" y="2813050"/>
          <p14:tracePt t="14041" x="2279650" y="2803525"/>
          <p14:tracePt t="14048" x="2298700" y="2794000"/>
          <p14:tracePt t="14057" x="2328863" y="2782888"/>
          <p14:tracePt t="14067" x="2349500" y="2773363"/>
          <p14:tracePt t="14075" x="2359025" y="2773363"/>
          <p14:tracePt t="14083" x="2379663" y="2773363"/>
          <p14:tracePt t="14091" x="2379663" y="2763838"/>
          <p14:tracePt t="14099" x="2390775" y="2763838"/>
          <p14:tracePt t="14310" x="2390775" y="2752725"/>
          <p14:tracePt t="14322" x="2390775" y="2743200"/>
          <p14:tracePt t="14330" x="2400300" y="2733675"/>
          <p14:tracePt t="14339" x="2409825" y="2713038"/>
          <p14:tracePt t="14349" x="2430463" y="2692400"/>
          <p14:tracePt t="14357" x="2451100" y="2682875"/>
          <p14:tracePt t="14365" x="2470150" y="2662238"/>
          <p14:tracePt t="14373" x="2500313" y="2641600"/>
          <p14:tracePt t="14381" x="2511425" y="2641600"/>
          <p14:tracePt t="14389" x="2530475" y="2632075"/>
          <p14:tracePt t="14397" x="2551113" y="2622550"/>
          <p14:tracePt t="14405" x="2560638" y="2611438"/>
          <p14:tracePt t="14413" x="2581275" y="2592388"/>
          <p14:tracePt t="14421" x="2601913" y="2592388"/>
          <p14:tracePt t="14429" x="2622550" y="2581275"/>
          <p14:tracePt t="14445" x="2632075" y="2581275"/>
          <p14:tracePt t="14453" x="2632075" y="2571750"/>
          <p14:tracePt t="14516" x="2641600" y="2571750"/>
          <p14:tracePt t="14711" x="2652713" y="2571750"/>
          <p14:tracePt t="14743" x="2662238" y="2571750"/>
          <p14:tracePt t="14751" x="2671763" y="2571750"/>
          <p14:tracePt t="14759" x="2682875" y="2571750"/>
          <p14:tracePt t="14766" x="2682875" y="2581275"/>
          <p14:tracePt t="14775" x="2692400" y="2581275"/>
          <p14:tracePt t="14791" x="2701925" y="2581275"/>
          <p14:tracePt t="14799" x="2713038" y="2592388"/>
          <p14:tracePt t="14807" x="2722563" y="2592388"/>
          <p14:tracePt t="15479" x="2732088" y="2592388"/>
          <p14:tracePt t="15503" x="2743200" y="2592388"/>
          <p14:tracePt t="15517" x="2752725" y="2592388"/>
          <p14:tracePt t="15533" x="2763838" y="2592388"/>
          <p14:tracePt t="15548" x="2773363" y="2592388"/>
          <p14:tracePt t="15556" x="2782888" y="2592388"/>
          <p14:tracePt t="15564" x="2794000" y="2592388"/>
          <p14:tracePt t="15572" x="2803525" y="2592388"/>
          <p14:tracePt t="15588" x="2813050" y="2592388"/>
          <p14:tracePt t="15604" x="2824163" y="2592388"/>
          <p14:tracePt t="15612" x="2833688" y="2592388"/>
          <p14:tracePt t="15628" x="2843213" y="2592388"/>
          <p14:tracePt t="15652" x="2854325" y="2592388"/>
          <p14:tracePt t="15669" x="2863850" y="2592388"/>
          <p14:tracePt t="15744" x="2873375" y="2592388"/>
          <p14:tracePt t="15880" x="2873375" y="2601913"/>
          <p14:tracePt t="15946" x="2873375" y="2611438"/>
          <p14:tracePt t="15952" x="2884488" y="2611438"/>
          <p14:tracePt t="15961" x="2884488" y="2622550"/>
          <p14:tracePt t="15969" x="2894013" y="2622550"/>
          <p14:tracePt t="15977" x="2903538" y="2632075"/>
          <p14:tracePt t="15984" x="2914650" y="2641600"/>
          <p14:tracePt t="15992" x="2924175" y="2652713"/>
          <p14:tracePt t="15999" x="2935288" y="2652713"/>
          <p14:tracePt t="16007" x="2944813" y="2662238"/>
          <p14:tracePt t="16015" x="2954338" y="2662238"/>
          <p14:tracePt t="16023" x="2974975" y="2662238"/>
          <p14:tracePt t="16033" x="2984500" y="2673350"/>
          <p14:tracePt t="16041" x="3005138" y="2682875"/>
          <p14:tracePt t="16049" x="3025775" y="2682875"/>
          <p14:tracePt t="16057" x="3044825" y="2682875"/>
          <p14:tracePt t="16065" x="3074988" y="2682875"/>
          <p14:tracePt t="16073" x="3106738" y="2682875"/>
          <p14:tracePt t="16081" x="3136900" y="2682875"/>
          <p14:tracePt t="16089" x="3176588" y="2682875"/>
          <p14:tracePt t="16097" x="3216275" y="2682875"/>
          <p14:tracePt t="16105" x="3267075" y="2682875"/>
          <p14:tracePt t="16113" x="3308350" y="2682875"/>
          <p14:tracePt t="16121" x="3357563" y="2682875"/>
          <p14:tracePt t="16129" x="3387725" y="2682875"/>
          <p14:tracePt t="16142" x="3417888" y="2682875"/>
          <p14:tracePt t="16144" x="3449638" y="2682875"/>
          <p14:tracePt t="16152" x="3468688" y="2682875"/>
          <p14:tracePt t="16161" x="3479800" y="2682875"/>
          <p14:tracePt t="16169" x="3498850" y="2682875"/>
          <p14:tracePt t="16184" x="3509963" y="2682875"/>
          <p14:tracePt t="16192" x="3519488" y="2682875"/>
          <p14:tracePt t="16435" x="3540125" y="2682875"/>
          <p14:tracePt t="16442" x="3549650" y="2682875"/>
          <p14:tracePt t="16450" x="3570288" y="2682875"/>
          <p14:tracePt t="16458" x="3600450" y="2682875"/>
          <p14:tracePt t="16466" x="3630613" y="2682875"/>
          <p14:tracePt t="16474" x="3660775" y="2682875"/>
          <p14:tracePt t="16482" x="3700463" y="2682875"/>
          <p14:tracePt t="16490" x="3730625" y="2682875"/>
          <p14:tracePt t="16498" x="3781425" y="2682875"/>
          <p14:tracePt t="16507" x="3811588" y="2682875"/>
          <p14:tracePt t="16514" x="3841750" y="2682875"/>
          <p14:tracePt t="16523" x="3852863" y="2682875"/>
          <p14:tracePt t="16530" x="3883025" y="2682875"/>
          <p14:tracePt t="16538" x="3902075" y="2682875"/>
          <p14:tracePt t="16549" x="3932238" y="2682875"/>
          <p14:tracePt t="16554" x="3943350" y="2682875"/>
          <p14:tracePt t="16564" x="3962400" y="2682875"/>
          <p14:tracePt t="16581" x="3983038" y="2682875"/>
          <p14:tracePt t="16586" x="4003675" y="2682875"/>
          <p14:tracePt t="16596" x="4024313" y="2682875"/>
          <p14:tracePt t="16604" x="4043363" y="2682875"/>
          <p14:tracePt t="16613" x="4054475" y="2682875"/>
          <p14:tracePt t="16620" x="4073525" y="2682875"/>
          <p14:tracePt t="16628" x="4103688" y="2682875"/>
          <p14:tracePt t="16636" x="4144963" y="2692400"/>
          <p14:tracePt t="16644" x="4175125" y="2692400"/>
          <p14:tracePt t="16652" x="4225925" y="2692400"/>
          <p14:tracePt t="16661" x="4256088" y="2703513"/>
          <p14:tracePt t="16668" x="4265613" y="2703513"/>
          <p14:tracePt t="16676" x="4295775" y="2703513"/>
          <p14:tracePt t="16684" x="4305300" y="2703513"/>
          <p14:tracePt t="16692" x="4316413" y="2703513"/>
          <p14:tracePt t="16700" x="4325938" y="2703513"/>
          <p14:tracePt t="16708" x="4337050" y="2703513"/>
          <p14:tracePt t="16740" x="4346575" y="2703513"/>
          <p14:tracePt t="16749" x="4356100" y="2703513"/>
          <p14:tracePt t="16758" x="4367213" y="2703513"/>
          <p14:tracePt t="16766" x="4376738" y="2703513"/>
          <p14:tracePt t="16780" x="4386263" y="2703513"/>
          <p14:tracePt t="16789" x="4397375" y="2703513"/>
          <p14:tracePt t="16796" x="4406900" y="2703513"/>
          <p14:tracePt t="16812" x="4416425" y="2692400"/>
          <p14:tracePt t="16999" x="4427538" y="2692400"/>
          <p14:tracePt t="17024" x="4437063" y="2692400"/>
          <p14:tracePt t="17031" x="4446588" y="2692400"/>
          <p14:tracePt t="17040" x="4457700" y="2692400"/>
          <p14:tracePt t="17055" x="4476750" y="2692400"/>
          <p14:tracePt t="17064" x="4497388" y="2692400"/>
          <p14:tracePt t="17073" x="4518025" y="2692400"/>
          <p14:tracePt t="17080" x="4548188" y="2692400"/>
          <p14:tracePt t="17090" x="4568825" y="2682875"/>
          <p14:tracePt t="17095" x="4578350" y="2682875"/>
          <p14:tracePt t="17104" x="4608513" y="2682875"/>
          <p14:tracePt t="17111" x="4629150" y="2682875"/>
          <p14:tracePt t="17129" x="4659313" y="2682875"/>
          <p14:tracePt t="17134" x="4668838" y="2682875"/>
          <p14:tracePt t="17144" x="4668838" y="2673350"/>
          <p14:tracePt t="17201" x="4678363" y="2673350"/>
          <p14:tracePt t="17371" x="4678363" y="2682875"/>
          <p14:tracePt t="17596" x="4678363" y="2692400"/>
          <p14:tracePt t="17618" x="4689475" y="2692400"/>
          <p14:tracePt t="17626" x="4710113" y="2692400"/>
          <p14:tracePt t="17634" x="4740275" y="2692400"/>
          <p14:tracePt t="17642" x="4779963" y="2692400"/>
          <p14:tracePt t="17651" x="4819650" y="2692400"/>
          <p14:tracePt t="17658" x="4860925" y="2692400"/>
          <p14:tracePt t="17666" x="4900613" y="2692400"/>
          <p14:tracePt t="17674" x="4960938" y="2692400"/>
          <p14:tracePt t="17682" x="5021263" y="2703513"/>
          <p14:tracePt t="17690" x="5062538" y="2703513"/>
          <p14:tracePt t="17698" x="5102225" y="2703513"/>
          <p14:tracePt t="17708" x="5132388" y="2703513"/>
          <p14:tracePt t="17717" x="5143500" y="2713038"/>
          <p14:tracePt t="17724" x="5162550" y="2713038"/>
          <p14:tracePt t="17732" x="5183188" y="2713038"/>
          <p14:tracePt t="17748" x="5213350" y="2713038"/>
          <p14:tracePt t="17756" x="5233988" y="2713038"/>
          <p14:tracePt t="17764" x="5254625" y="2713038"/>
          <p14:tracePt t="17772" x="5273675" y="2713038"/>
          <p14:tracePt t="17780" x="5294313" y="2713038"/>
          <p14:tracePt t="17788" x="5314950" y="2713038"/>
          <p14:tracePt t="17796" x="5345113" y="2713038"/>
          <p14:tracePt t="17804" x="5375275" y="2713038"/>
          <p14:tracePt t="17812" x="5405438" y="2713038"/>
          <p14:tracePt t="17820" x="5426075" y="2713038"/>
          <p14:tracePt t="17828" x="5445125" y="2713038"/>
          <p14:tracePt t="17836" x="5465763" y="2713038"/>
          <p14:tracePt t="17852" x="5475288" y="2713038"/>
          <p14:tracePt t="17860" x="5486400" y="2713038"/>
          <p14:tracePt t="17868" x="5495925" y="2713038"/>
          <p14:tracePt t="17876" x="5526088" y="2713038"/>
          <p14:tracePt t="17884" x="5535613" y="2713038"/>
          <p14:tracePt t="17892" x="5567363" y="2713038"/>
          <p14:tracePt t="17900" x="5586413" y="2713038"/>
          <p14:tracePt t="17908" x="5616575" y="2713038"/>
          <p14:tracePt t="17916" x="5637213" y="2713038"/>
          <p14:tracePt t="17924" x="5667375" y="2713038"/>
          <p14:tracePt t="17933" x="5707063" y="2713038"/>
          <p14:tracePt t="17940" x="5737225" y="2722563"/>
          <p14:tracePt t="17948" x="5768975" y="2722563"/>
          <p14:tracePt t="17956" x="5799138" y="2722563"/>
          <p14:tracePt t="17964" x="5838825" y="2733675"/>
          <p14:tracePt t="17972" x="5859463" y="2733675"/>
          <p14:tracePt t="17983" x="5889625" y="2733675"/>
          <p14:tracePt t="17988" x="5919788" y="2733675"/>
          <p14:tracePt t="17999" x="5949950" y="2733675"/>
          <p14:tracePt t="18006" x="5980113" y="2733675"/>
          <p14:tracePt t="18014" x="6000750" y="2733675"/>
          <p14:tracePt t="18022" x="6030913" y="2733675"/>
          <p14:tracePt t="18030" x="6049963" y="2733675"/>
          <p14:tracePt t="18038" x="6070600" y="2733675"/>
          <p14:tracePt t="18046" x="6080125" y="2733675"/>
          <p14:tracePt t="18054" x="6100763" y="2733675"/>
          <p14:tracePt t="18062" x="6121400" y="2733675"/>
          <p14:tracePt t="18070" x="6151563" y="2733675"/>
          <p14:tracePt t="18078" x="6172200" y="2733675"/>
          <p14:tracePt t="18086" x="6181725" y="2733675"/>
          <p14:tracePt t="18094" x="6202363" y="2733675"/>
          <p14:tracePt t="18102" x="6221413" y="2733675"/>
          <p14:tracePt t="18110" x="6232525" y="2733675"/>
          <p14:tracePt t="18126" x="6242050" y="2722563"/>
          <p14:tracePt t="18230" x="6242050" y="2713038"/>
          <p14:tracePt t="18378" x="6221413" y="2703513"/>
          <p14:tracePt t="18386" x="6202363" y="2692400"/>
          <p14:tracePt t="18398" x="6181725" y="2682875"/>
          <p14:tracePt t="18401" x="6142038" y="2682875"/>
          <p14:tracePt t="18411" x="6100763" y="2673350"/>
          <p14:tracePt t="18420" x="6070600" y="2662238"/>
          <p14:tracePt t="18424" x="6040438" y="2652713"/>
          <p14:tracePt t="18433" x="6010275" y="2652713"/>
          <p14:tracePt t="18440" x="5989638" y="2652713"/>
          <p14:tracePt t="18448" x="5980113" y="2641600"/>
          <p14:tracePt t="18457" x="5959475" y="2641600"/>
          <p14:tracePt t="18497" x="5949950" y="2641600"/>
          <p14:tracePt t="18505" x="5949950" y="2632075"/>
          <p14:tracePt t="18513" x="5940425" y="2632075"/>
          <p14:tracePt t="18539" x="5929313" y="2632075"/>
          <p14:tracePt t="18868" x="5940425" y="2632075"/>
          <p14:tracePt t="18876" x="5959475" y="2641600"/>
          <p14:tracePt t="18884" x="5980113" y="2652713"/>
          <p14:tracePt t="18892" x="6000750" y="2662238"/>
          <p14:tracePt t="18900" x="6030913" y="2673350"/>
          <p14:tracePt t="18908" x="6049963" y="2673350"/>
          <p14:tracePt t="18916" x="6080125" y="2682875"/>
          <p14:tracePt t="18924" x="6111875" y="2692400"/>
          <p14:tracePt t="18932" x="6142038" y="2692400"/>
          <p14:tracePt t="18940" x="6161088" y="2703513"/>
          <p14:tracePt t="18948" x="6191250" y="2703513"/>
          <p14:tracePt t="18956" x="6221413" y="2703513"/>
          <p14:tracePt t="18964" x="6251575" y="2703513"/>
          <p14:tracePt t="18972" x="6283325" y="2703513"/>
          <p14:tracePt t="18980" x="6313488" y="2703513"/>
          <p14:tracePt t="18988" x="6343650" y="2703513"/>
          <p14:tracePt t="18996" x="6373813" y="2703513"/>
          <p14:tracePt t="19004" x="6403975" y="2703513"/>
          <p14:tracePt t="19012" x="6413500" y="2703513"/>
          <p14:tracePt t="19020" x="6443663" y="2703513"/>
          <p14:tracePt t="19028" x="6454775" y="2703513"/>
          <p14:tracePt t="19036" x="6473825" y="2703513"/>
          <p14:tracePt t="19044" x="6484938" y="2703513"/>
          <p14:tracePt t="19068" x="6494463" y="2703513"/>
          <p14:tracePt t="19126" x="6503988" y="2703513"/>
          <p14:tracePt t="19224" x="6503988" y="2692400"/>
          <p14:tracePt t="19296" x="6515100" y="2692400"/>
          <p14:tracePt t="19304" x="6534150" y="2692400"/>
          <p14:tracePt t="19313" x="6545263" y="2682875"/>
          <p14:tracePt t="19321" x="6575425" y="2682875"/>
          <p14:tracePt t="19326" x="6605588" y="2682875"/>
          <p14:tracePt t="19335" x="6656388" y="2682875"/>
          <p14:tracePt t="19343" x="6696075" y="2682875"/>
          <p14:tracePt t="19350" x="6735763" y="2682875"/>
          <p14:tracePt t="19359" x="6796088" y="2682875"/>
          <p14:tracePt t="19366" x="6837363" y="2682875"/>
          <p14:tracePt t="19374" x="6907213" y="2692400"/>
          <p14:tracePt t="19382" x="6967538" y="2703513"/>
          <p14:tracePt t="19392" x="7029450" y="2703513"/>
          <p14:tracePt t="19400" x="7069138" y="2703513"/>
          <p14:tracePt t="19408" x="7108825" y="2713038"/>
          <p14:tracePt t="19416" x="7189788" y="2713038"/>
          <p14:tracePt t="19424" x="7231063" y="2713038"/>
          <p14:tracePt t="19432" x="7261225" y="2722563"/>
          <p14:tracePt t="19440" x="7291388" y="2722563"/>
          <p14:tracePt t="19448" x="7321550" y="2722563"/>
          <p14:tracePt t="19456" x="7361238" y="2722563"/>
          <p14:tracePt t="19464" x="7412038" y="2722563"/>
          <p14:tracePt t="19472" x="7442200" y="2722563"/>
          <p14:tracePt t="19480" x="7472363" y="2722563"/>
          <p14:tracePt t="19488" x="7513638" y="2722563"/>
          <p14:tracePt t="19496" x="7553325" y="2722563"/>
          <p14:tracePt t="19504" x="7573963" y="2722563"/>
          <p14:tracePt t="19512" x="7604125" y="2713038"/>
          <p14:tracePt t="19520" x="7623175" y="2713038"/>
          <p14:tracePt t="19536" x="7634288" y="2713038"/>
          <p14:tracePt t="19544" x="7643813" y="2713038"/>
          <p14:tracePt t="19560" x="7653338" y="2713038"/>
          <p14:tracePt t="19608" x="7664450" y="2713038"/>
          <p14:tracePt t="19632" x="7673975" y="2703513"/>
          <p14:tracePt t="19640" x="7683500" y="2703513"/>
          <p14:tracePt t="19656" x="7694613" y="2703513"/>
          <p14:tracePt t="19664" x="7715250" y="2703513"/>
          <p14:tracePt t="19674" x="7724775" y="2703513"/>
          <p14:tracePt t="19682" x="7745413" y="2692400"/>
          <p14:tracePt t="19691" x="7754938" y="2692400"/>
          <p14:tracePt t="19698" x="7785100" y="2692400"/>
          <p14:tracePt t="19706" x="7805738" y="2692400"/>
          <p14:tracePt t="19714" x="7815263" y="2692400"/>
          <p14:tracePt t="19722" x="7845425" y="2692400"/>
          <p14:tracePt t="19730" x="7866063" y="2692400"/>
          <p14:tracePt t="19738" x="7896225" y="2692400"/>
          <p14:tracePt t="19746" x="7926388" y="2692400"/>
          <p14:tracePt t="19754" x="7956550" y="2692400"/>
          <p14:tracePt t="19762" x="7996238" y="2692400"/>
          <p14:tracePt t="19770" x="8016875" y="2692400"/>
          <p14:tracePt t="19778" x="8058150" y="2692400"/>
          <p14:tracePt t="19786" x="8088313" y="2692400"/>
          <p14:tracePt t="19794" x="8118475" y="2692400"/>
          <p14:tracePt t="19801" x="8148638" y="2692400"/>
          <p14:tracePt t="19810" x="8167688" y="2692400"/>
          <p14:tracePt t="19818" x="8178800" y="2692400"/>
          <p14:tracePt t="19826" x="8188325" y="2692400"/>
          <p14:tracePt t="19858" x="8197850" y="2692400"/>
          <p14:tracePt t="19890" x="8208963" y="2692400"/>
          <p14:tracePt t="19907" x="8218488" y="2692400"/>
          <p14:tracePt t="19930" x="8218488" y="2682875"/>
          <p14:tracePt t="20393" x="8229600" y="2682875"/>
          <p14:tracePt t="20433" x="8229600" y="2673350"/>
          <p14:tracePt t="20463" x="8239125" y="2673350"/>
          <p14:tracePt t="20487" x="8248650" y="2673350"/>
          <p14:tracePt t="20503" x="8259763" y="2673350"/>
          <p14:tracePt t="20528" x="8269288" y="2673350"/>
          <p14:tracePt t="20552" x="8278813" y="2673350"/>
          <p14:tracePt t="20568" x="8289925" y="2673350"/>
          <p14:tracePt t="20584" x="8299450" y="2673350"/>
          <p14:tracePt t="20600" x="8308975" y="2673350"/>
          <p14:tracePt t="21134" x="8320088" y="2673350"/>
          <p14:tracePt t="21142" x="8329613" y="2673350"/>
          <p14:tracePt t="21151" x="8339138" y="2673350"/>
          <p14:tracePt t="21157" x="8350250" y="2673350"/>
          <p14:tracePt t="21165" x="8369300" y="2673350"/>
          <p14:tracePt t="21173" x="8401050" y="2673350"/>
          <p14:tracePt t="21181" x="8431213" y="2673350"/>
          <p14:tracePt t="21188" x="8461375" y="2673350"/>
          <p14:tracePt t="21195" x="8491538" y="2673350"/>
          <p14:tracePt t="21204" x="8521700" y="2673350"/>
          <p14:tracePt t="21211" x="8540750" y="2673350"/>
          <p14:tracePt t="21220" x="8572500" y="2673350"/>
          <p14:tracePt t="21228" x="8591550" y="2673350"/>
          <p14:tracePt t="21236" x="8612188" y="2673350"/>
          <p14:tracePt t="21243" x="8621713" y="2673350"/>
          <p14:tracePt t="21252" x="8632825" y="2673350"/>
          <p14:tracePt t="21260" x="8642350" y="2673350"/>
          <p14:tracePt t="21268" x="8651875" y="2673350"/>
          <p14:tracePt t="21276" x="8662988" y="2673350"/>
          <p14:tracePt t="21300" x="8672513" y="2673350"/>
          <p14:tracePt t="21358" x="8682038" y="2673350"/>
          <p14:tracePt t="21584" x="8693150" y="2673350"/>
          <p14:tracePt t="21591" x="8702675" y="2673350"/>
          <p14:tracePt t="21597" x="8712200" y="2673350"/>
          <p14:tracePt t="21607" x="8732838" y="2673350"/>
          <p14:tracePt t="21614" x="8753475" y="2682875"/>
          <p14:tracePt t="21624" x="8783638" y="2682875"/>
          <p14:tracePt t="21629" x="8813800" y="2682875"/>
          <p14:tracePt t="21640" x="8843963" y="2682875"/>
          <p14:tracePt t="21647" x="8864600" y="2682875"/>
          <p14:tracePt t="21655" x="8894763" y="2682875"/>
          <p14:tracePt t="21664" x="8924925" y="2682875"/>
          <p14:tracePt t="21671" x="8955088" y="2682875"/>
          <p14:tracePt t="21681" x="8994775" y="2682875"/>
          <p14:tracePt t="21688" x="9024938" y="2682875"/>
          <p14:tracePt t="21696" x="9055100" y="2673350"/>
          <p14:tracePt t="21704" x="9075738" y="2673350"/>
          <p14:tracePt t="21712" x="9105900" y="2662238"/>
          <p14:tracePt t="21720" x="9126538" y="2662238"/>
          <p14:tracePt t="21727" x="9136063" y="2662238"/>
          <p14:tracePt t="21736" x="9156700" y="2652713"/>
          <p14:tracePt t="21743" x="9166225" y="2652713"/>
          <p14:tracePt t="21752" x="9177338" y="2652713"/>
          <p14:tracePt t="21759" x="9186863" y="2652713"/>
          <p14:tracePt t="21775" x="9196388" y="2652713"/>
          <p14:tracePt t="22092" x="9207500" y="2652713"/>
          <p14:tracePt t="22099" x="9217025" y="2652713"/>
          <p14:tracePt t="22108" x="9226550" y="2652713"/>
          <p14:tracePt t="22114" x="9237663" y="2652713"/>
          <p14:tracePt t="22131" x="9247188" y="2652713"/>
          <p14:tracePt t="22139" x="9267825" y="2652713"/>
          <p14:tracePt t="22145" x="9277350" y="2652713"/>
          <p14:tracePt t="22162" x="9288463" y="2652713"/>
          <p14:tracePt t="22169" x="9297988" y="2652713"/>
          <p14:tracePt t="22179" x="9318625" y="2652713"/>
          <p14:tracePt t="22195" x="9337675" y="2652713"/>
          <p14:tracePt t="22204" x="9358313" y="2652713"/>
          <p14:tracePt t="22211" x="9378950" y="2662238"/>
          <p14:tracePt t="22219" x="9398000" y="2662238"/>
          <p14:tracePt t="22228" x="9428163" y="2662238"/>
          <p14:tracePt t="22235" x="9439275" y="2662238"/>
          <p14:tracePt t="22244" x="9469438" y="2662238"/>
          <p14:tracePt t="22251" x="9490075" y="2662238"/>
          <p14:tracePt t="22259" x="9520238" y="2662238"/>
          <p14:tracePt t="22268" x="9529763" y="2662238"/>
          <p14:tracePt t="22275" x="9550400" y="2662238"/>
          <p14:tracePt t="22283" x="9569450" y="2662238"/>
          <p14:tracePt t="22291" x="9580563" y="2662238"/>
          <p14:tracePt t="22299" x="9590088" y="2662238"/>
          <p14:tracePt t="22307" x="9610725" y="2662238"/>
          <p14:tracePt t="22315" x="9631363" y="2662238"/>
          <p14:tracePt t="22331" x="9650413" y="2662238"/>
          <p14:tracePt t="22339" x="9671050" y="2652713"/>
          <p14:tracePt t="22347" x="9680575" y="2652713"/>
          <p14:tracePt t="22355" x="9691688" y="2652713"/>
          <p14:tracePt t="22372" x="9701213" y="2652713"/>
          <p14:tracePt t="22379" x="9710738" y="2652713"/>
          <p14:tracePt t="22395" x="9721850" y="2652713"/>
          <p14:tracePt t="22411" x="9721850" y="2641600"/>
          <p14:tracePt t="22495" x="9731375" y="2641600"/>
          <p14:tracePt t="22968" x="9761538" y="2652713"/>
          <p14:tracePt t="22975" x="9791700" y="2652713"/>
          <p14:tracePt t="22984" x="9852025" y="2673350"/>
          <p14:tracePt t="22991" x="9912350" y="2682875"/>
          <p14:tracePt t="23001" x="9953625" y="2692400"/>
          <p14:tracePt t="23007" x="9993313" y="2692400"/>
          <p14:tracePt t="23017" x="10053638" y="2703513"/>
          <p14:tracePt t="23024" x="10113963" y="2713038"/>
          <p14:tracePt t="23033" x="10155238" y="2713038"/>
          <p14:tracePt t="23041" x="10206038" y="2722563"/>
          <p14:tracePt t="23050" x="10296525" y="2743200"/>
          <p14:tracePt t="23057" x="10356850" y="2743200"/>
          <p14:tracePt t="23065" x="10387013" y="2743200"/>
          <p14:tracePt t="23073" x="10426700" y="2743200"/>
          <p14:tracePt t="23081" x="10456863" y="2743200"/>
          <p14:tracePt t="23090" x="10487025" y="2743200"/>
          <p14:tracePt t="23097" x="10498138" y="2743200"/>
          <p14:tracePt t="23105" x="10507663" y="2743200"/>
          <p14:tracePt t="23113" x="10518775" y="2743200"/>
          <p14:tracePt t="23252" x="10518775" y="2733675"/>
          <p14:tracePt t="23292" x="10518775" y="2722563"/>
          <p14:tracePt t="23390" x="10518775" y="2713038"/>
          <p14:tracePt t="23436" x="10507663" y="2703513"/>
          <p14:tracePt t="23445" x="10456863" y="2682875"/>
          <p14:tracePt t="23452" x="10366375" y="2662238"/>
          <p14:tracePt t="23460" x="10236200" y="2652713"/>
          <p14:tracePt t="23467" x="10094913" y="2632075"/>
          <p14:tracePt t="23475" x="9983788" y="2632075"/>
          <p14:tracePt t="23483" x="9782175" y="2632075"/>
          <p14:tracePt t="23491" x="9409113" y="2632075"/>
          <p14:tracePt t="23499" x="9177338" y="2632075"/>
          <p14:tracePt t="23507" x="8672513" y="2652713"/>
          <p14:tracePt t="23515" x="8491538" y="2652713"/>
          <p14:tracePt t="23523" x="8107363" y="2673350"/>
          <p14:tracePt t="23531" x="7573963" y="2673350"/>
          <p14:tracePt t="23540" x="7150100" y="2673350"/>
          <p14:tracePt t="23547" x="6967538" y="2673350"/>
          <p14:tracePt t="23557" x="6594475" y="2673350"/>
          <p14:tracePt t="23563" x="6211888" y="2673350"/>
          <p14:tracePt t="23573" x="5829300" y="2673350"/>
          <p14:tracePt t="23579" x="5637213" y="2673350"/>
          <p14:tracePt t="23589" x="5273675" y="2673350"/>
          <p14:tracePt t="23597" x="5083175" y="2682875"/>
          <p14:tracePt t="23605" x="4770438" y="2682875"/>
          <p14:tracePt t="23613" x="4587875" y="2703513"/>
          <p14:tracePt t="23621" x="4416425" y="2713038"/>
          <p14:tracePt t="23629" x="4337050" y="2713038"/>
          <p14:tracePt t="23637" x="4165600" y="2743200"/>
          <p14:tracePt t="23645" x="4094163" y="2743200"/>
          <p14:tracePt t="23654" x="3902075" y="2763838"/>
          <p14:tracePt t="23661" x="3802063" y="2773363"/>
          <p14:tracePt t="23670" x="3670300" y="2794000"/>
          <p14:tracePt t="23677" x="3570288" y="2803525"/>
          <p14:tracePt t="23685" x="3417888" y="2824163"/>
          <p14:tracePt t="23693" x="3308350" y="2824163"/>
          <p14:tracePt t="23701" x="3216275" y="2824163"/>
          <p14:tracePt t="23709" x="3065463" y="2824163"/>
          <p14:tracePt t="23717" x="2954338" y="2824163"/>
          <p14:tracePt t="23725" x="2782888" y="2824163"/>
          <p14:tracePt t="23733" x="2743200" y="2824163"/>
          <p14:tracePt t="23741" x="2641600" y="2824163"/>
          <p14:tracePt t="23749" x="2560638" y="2813050"/>
          <p14:tracePt t="23757" x="2481263" y="2803525"/>
          <p14:tracePt t="23765" x="2400300" y="2803525"/>
          <p14:tracePt t="23773" x="2328863" y="2794000"/>
          <p14:tracePt t="23781" x="2249488" y="2773363"/>
          <p14:tracePt t="23789" x="2168525" y="2763838"/>
          <p14:tracePt t="23797" x="2087563" y="2752725"/>
          <p14:tracePt t="23805" x="2006600" y="2733675"/>
          <p14:tracePt t="23813" x="1946275" y="2733675"/>
          <p14:tracePt t="23821" x="1906588" y="2722563"/>
          <p14:tracePt t="23829" x="1825625" y="2722563"/>
          <p14:tracePt t="23837" x="1754188" y="2722563"/>
          <p14:tracePt t="23847" x="1673225" y="2722563"/>
          <p14:tracePt t="23853" x="1582738" y="2722563"/>
          <p14:tracePt t="23863" x="1431925" y="2722563"/>
          <p14:tracePt t="23869" x="1371600" y="2722563"/>
          <p14:tracePt t="23879" x="1300163" y="2722563"/>
          <p14:tracePt t="23887" x="1200150" y="2713038"/>
          <p14:tracePt t="23895" x="1068388" y="2713038"/>
          <p14:tracePt t="23903" x="1008063" y="2713038"/>
          <p14:tracePt t="23911" x="908050" y="2703513"/>
          <p14:tracePt t="23920" x="857250" y="2703513"/>
          <p14:tracePt t="23927" x="736600" y="2682875"/>
          <p14:tracePt t="23936" x="685800" y="2682875"/>
          <p14:tracePt t="23943" x="625475" y="2682875"/>
          <p14:tracePt t="23953" x="584200" y="2682875"/>
          <p14:tracePt t="23959" x="565150" y="2682875"/>
          <p14:tracePt t="23967" x="554038" y="2682875"/>
          <p14:tracePt t="23975" x="544513" y="2682875"/>
          <p14:tracePt t="23983" x="534988" y="2682875"/>
          <p14:tracePt t="24015" x="534988" y="2692400"/>
          <p14:tracePt t="24039" x="534988" y="2703513"/>
          <p14:tracePt t="24063" x="534988" y="2713038"/>
          <p14:tracePt t="24087" x="534988" y="2722563"/>
          <p14:tracePt t="24095" x="544513" y="2733675"/>
          <p14:tracePt t="24103" x="565150" y="2752725"/>
          <p14:tracePt t="24111" x="595313" y="2773363"/>
          <p14:tracePt t="24120" x="614363" y="2794000"/>
          <p14:tracePt t="24129" x="646113" y="2813050"/>
          <p14:tracePt t="24135" x="685800" y="2833688"/>
          <p14:tracePt t="24145" x="725488" y="2854325"/>
          <p14:tracePt t="24151" x="755650" y="2874963"/>
          <p14:tracePt t="24161" x="796925" y="2884488"/>
          <p14:tracePt t="24169" x="836613" y="2894013"/>
          <p14:tracePt t="24177" x="908050" y="2924175"/>
          <p14:tracePt t="24185" x="938213" y="2935288"/>
          <p14:tracePt t="24193" x="968375" y="2944813"/>
          <p14:tracePt t="24201" x="998538" y="2944813"/>
          <p14:tracePt t="24209" x="1038225" y="2954338"/>
          <p14:tracePt t="24218" x="1079500" y="2954338"/>
          <p14:tracePt t="24225" x="1109663" y="2965450"/>
          <p14:tracePt t="24234" x="1149350" y="2965450"/>
          <p14:tracePt t="24241" x="1200150" y="2965450"/>
          <p14:tracePt t="24249" x="1230313" y="2965450"/>
          <p14:tracePt t="24257" x="1260475" y="2965450"/>
          <p14:tracePt t="24265" x="1290638" y="2965450"/>
          <p14:tracePt t="24273" x="1300163" y="2965450"/>
          <p14:tracePt t="24281" x="1311275" y="2965450"/>
          <p14:tracePt t="24305" x="1320800" y="2965450"/>
          <p14:tracePt t="24411" x="1331913" y="2954338"/>
          <p14:tracePt t="24435" x="1341438" y="2954338"/>
          <p14:tracePt t="24443" x="1350963" y="2954338"/>
          <p14:tracePt t="24451" x="1371600" y="2944813"/>
          <p14:tracePt t="24459" x="1401763" y="2944813"/>
          <p14:tracePt t="24467" x="1431925" y="2944813"/>
          <p14:tracePt t="24475" x="1492250" y="2944813"/>
          <p14:tracePt t="24483" x="1563688" y="2944813"/>
          <p14:tracePt t="24491" x="1643063" y="2944813"/>
          <p14:tracePt t="24500" x="1704975" y="2954338"/>
          <p14:tracePt t="24507" x="1784350" y="2954338"/>
          <p14:tracePt t="24516" x="1885950" y="2974975"/>
          <p14:tracePt t="24523" x="1955800" y="2984500"/>
          <p14:tracePt t="24531" x="2006600" y="2984500"/>
          <p14:tracePt t="24539" x="2057400" y="2995613"/>
          <p14:tracePt t="24547" x="2138363" y="2995613"/>
          <p14:tracePt t="24555" x="2178050" y="2995613"/>
          <p14:tracePt t="24563" x="2238375" y="2995613"/>
          <p14:tracePt t="24571" x="2279650" y="2995613"/>
          <p14:tracePt t="24579" x="2319338" y="2995613"/>
          <p14:tracePt t="24587" x="2359025" y="2995613"/>
          <p14:tracePt t="24595" x="2390775" y="2995613"/>
          <p14:tracePt t="24603" x="2409825" y="2995613"/>
          <p14:tracePt t="24627" x="2420938" y="2995613"/>
          <p14:tracePt t="24651" x="2420938" y="2984500"/>
          <p14:tracePt t="24838" x="2430463" y="2984500"/>
          <p14:tracePt t="24853" x="2439988" y="2984500"/>
          <p14:tracePt t="24870" x="2451100" y="2984500"/>
          <p14:tracePt t="24877" x="2460625" y="2974975"/>
          <p14:tracePt t="24886" x="2470150" y="2974975"/>
          <p14:tracePt t="24893" x="2481263" y="2974975"/>
          <p14:tracePt t="24901" x="2481263" y="2965450"/>
          <p14:tracePt t="24933" x="2490788" y="2965450"/>
          <p14:tracePt t="25121" x="2490788" y="2954338"/>
          <p14:tracePt t="25901" x="2500313" y="2954338"/>
          <p14:tracePt t="25909" x="2520950" y="2954338"/>
          <p14:tracePt t="25917" x="2551113" y="2954338"/>
          <p14:tracePt t="25927" x="2611438" y="2974975"/>
          <p14:tracePt t="25933" x="2682875" y="2974975"/>
          <p14:tracePt t="25942" x="2722563" y="2974975"/>
          <p14:tracePt t="25949" x="2813050" y="2974975"/>
          <p14:tracePt t="25957" x="2924175" y="2995613"/>
          <p14:tracePt t="25966" x="2974975" y="2995613"/>
          <p14:tracePt t="25973" x="3044825" y="2995613"/>
          <p14:tracePt t="25981" x="3086100" y="2995613"/>
          <p14:tracePt t="25989" x="3125788" y="2995613"/>
          <p14:tracePt t="25997" x="3155950" y="2995613"/>
          <p14:tracePt t="26005" x="3176588" y="2995613"/>
          <p14:tracePt t="26013" x="3197225" y="2995613"/>
          <p14:tracePt t="26037" x="3206750" y="2995613"/>
          <p14:tracePt t="26137" x="3206750" y="3005138"/>
          <p14:tracePt t="26145" x="3216275" y="3005138"/>
          <p14:tracePt t="26216" x="3216275" y="3016250"/>
          <p14:tracePt t="26336" x="3216275" y="3025775"/>
          <p14:tracePt t="26611" x="3227388" y="3025775"/>
          <p14:tracePt t="26619" x="3236913" y="3025775"/>
          <p14:tracePt t="26630" x="3287713" y="3025775"/>
          <p14:tracePt t="26635" x="3338513" y="3025775"/>
          <p14:tracePt t="26644" x="3417888" y="3025775"/>
          <p14:tracePt t="26651" x="3489325" y="3025775"/>
          <p14:tracePt t="26660" x="3570288" y="3025775"/>
          <p14:tracePt t="26667" x="3651250" y="3025775"/>
          <p14:tracePt t="26675" x="3690938" y="3025775"/>
          <p14:tracePt t="26683" x="3760788" y="3016250"/>
          <p14:tracePt t="26691" x="3841750" y="3016250"/>
          <p14:tracePt t="26699" x="3943350" y="2995613"/>
          <p14:tracePt t="26707" x="3994150" y="2995613"/>
          <p14:tracePt t="26715" x="4054475" y="2984500"/>
          <p14:tracePt t="26723" x="4073525" y="2984500"/>
          <p14:tracePt t="26731" x="4094163" y="2984500"/>
          <p14:tracePt t="26738" x="4103688" y="2974975"/>
          <p14:tracePt t="26755" x="4114800" y="2974975"/>
          <p14:tracePt t="26772" x="4114800" y="2965450"/>
          <p14:tracePt t="26933" x="4124325" y="2965450"/>
          <p14:tracePt t="27068" x="4133850" y="2965450"/>
          <p14:tracePt t="27128" x="4144963" y="2965450"/>
          <p14:tracePt t="27149" x="4144963" y="2954338"/>
          <p14:tracePt t="27165" x="4154488" y="2954338"/>
          <p14:tracePt t="27636" x="4184650" y="2954338"/>
          <p14:tracePt t="27644" x="4235450" y="2954338"/>
          <p14:tracePt t="27655" x="4316413" y="2954338"/>
          <p14:tracePt t="27659" x="4397375" y="2954338"/>
          <p14:tracePt t="27666" x="4487863" y="2954338"/>
          <p14:tracePt t="27674" x="4598988" y="2954338"/>
          <p14:tracePt t="27682" x="4678363" y="2954338"/>
          <p14:tracePt t="27689" x="4759325" y="2954338"/>
          <p14:tracePt t="27697" x="4830763" y="2954338"/>
          <p14:tracePt t="27705" x="4911725" y="2944813"/>
          <p14:tracePt t="27713" x="4951413" y="2944813"/>
          <p14:tracePt t="27721" x="4981575" y="2935288"/>
          <p14:tracePt t="27729" x="5002213" y="2935288"/>
          <p14:tracePt t="27738" x="5011738" y="2935288"/>
          <p14:tracePt t="27747" x="5021263" y="2935288"/>
          <p14:tracePt t="27753" x="5032375" y="2935288"/>
          <p14:tracePt t="27763" x="5041900" y="2924175"/>
          <p14:tracePt t="27772" x="5053013" y="2914650"/>
          <p14:tracePt t="27779" x="5062538" y="2914650"/>
          <p14:tracePt t="27787" x="5072063" y="2905125"/>
          <p14:tracePt t="27795" x="5092700" y="2894013"/>
          <p14:tracePt t="27803" x="5102225" y="2894013"/>
          <p14:tracePt t="27811" x="5113338" y="2884488"/>
          <p14:tracePt t="27819" x="5122863" y="2884488"/>
          <p14:tracePt t="27827" x="5132388" y="2884488"/>
          <p14:tracePt t="27843" x="5143500" y="2884488"/>
          <p14:tracePt t="27851" x="5153025" y="2874963"/>
          <p14:tracePt t="27858" x="5162550" y="2874963"/>
          <p14:tracePt t="27866" x="5173663" y="2874963"/>
          <p14:tracePt t="27874" x="5173663" y="2863850"/>
          <p14:tracePt t="27883" x="5183188" y="2863850"/>
          <p14:tracePt t="27891" x="5203825" y="2854325"/>
          <p14:tracePt t="27899" x="5233988" y="2854325"/>
          <p14:tracePt t="27907" x="5243513" y="2854325"/>
          <p14:tracePt t="27916" x="5243513" y="2844800"/>
          <p14:tracePt t="27923" x="5264150" y="2844800"/>
          <p14:tracePt t="27930" x="5294313" y="2844800"/>
          <p14:tracePt t="27939" x="5303838" y="2844800"/>
          <p14:tracePt t="27946" x="5334000" y="2844800"/>
          <p14:tracePt t="27955" x="5364163" y="2844800"/>
          <p14:tracePt t="27963" x="5375275" y="2844800"/>
          <p14:tracePt t="27971" x="5414963" y="2833688"/>
          <p14:tracePt t="27978" x="5435600" y="2833688"/>
          <p14:tracePt t="27987" x="5456238" y="2833688"/>
          <p14:tracePt t="27994" x="5475288" y="2833688"/>
          <p14:tracePt t="28003" x="5495925" y="2833688"/>
          <p14:tracePt t="28010" x="5516563" y="2833688"/>
          <p14:tracePt t="28027" x="5526088" y="2833688"/>
          <p14:tracePt t="28045" x="5535613" y="2833688"/>
          <p14:tracePt t="28061" x="5546725" y="2833688"/>
          <p14:tracePt t="28093" x="5556250" y="2833688"/>
          <p14:tracePt t="28352" x="5546725" y="2833688"/>
          <p14:tracePt t="28367" x="5546725" y="2844800"/>
          <p14:tracePt t="28376" x="5535613" y="2844800"/>
          <p14:tracePt t="28417" x="5535613" y="2854325"/>
          <p14:tracePt t="28542" x="5546725" y="2863850"/>
          <p14:tracePt t="28550" x="5576888" y="2874963"/>
          <p14:tracePt t="28558" x="5607050" y="2884488"/>
          <p14:tracePt t="28567" x="5616575" y="2884488"/>
          <p14:tracePt t="28576" x="5646738" y="2894013"/>
          <p14:tracePt t="28582" x="5676900" y="2905125"/>
          <p14:tracePt t="28592" x="5737225" y="2914650"/>
          <p14:tracePt t="28598" x="5778500" y="2924175"/>
          <p14:tracePt t="28608" x="5838825" y="2935288"/>
          <p14:tracePt t="28615" x="5878513" y="2944813"/>
          <p14:tracePt t="28624" x="5949950" y="2954338"/>
          <p14:tracePt t="28632" x="6000750" y="2954338"/>
          <p14:tracePt t="28640" x="6049963" y="2965450"/>
          <p14:tracePt t="28648" x="6080125" y="2974975"/>
          <p14:tracePt t="28656" x="6111875" y="2974975"/>
          <p14:tracePt t="28672" x="6121400" y="2974975"/>
          <p14:tracePt t="28681" x="6130925" y="2974975"/>
          <p14:tracePt t="28925" x="6142038" y="2974975"/>
          <p14:tracePt t="28964" x="6151563" y="2974975"/>
          <p14:tracePt t="28989" x="6161088" y="2974975"/>
          <p14:tracePt t="28996" x="6181725" y="2965450"/>
          <p14:tracePt t="29005" x="6202363" y="2965450"/>
          <p14:tracePt t="29012" x="6232525" y="2965450"/>
          <p14:tracePt t="29019" x="6272213" y="2965450"/>
          <p14:tracePt t="29028" x="6302375" y="2965450"/>
          <p14:tracePt t="29035" x="6343650" y="2965450"/>
          <p14:tracePt t="29044" x="6403975" y="2965450"/>
          <p14:tracePt t="29050" x="6464300" y="2965450"/>
          <p14:tracePt t="29058" x="6503988" y="2965450"/>
          <p14:tracePt t="29066" x="6545263" y="2954338"/>
          <p14:tracePt t="29074" x="6575425" y="2954338"/>
          <p14:tracePt t="29082" x="6615113" y="2954338"/>
          <p14:tracePt t="29090" x="6624638" y="2954338"/>
          <p14:tracePt t="29239" x="6624638" y="2944813"/>
          <p14:tracePt t="29286" x="6635750" y="2944813"/>
          <p14:tracePt t="29383" x="6645275" y="2944813"/>
          <p14:tracePt t="29390" x="6656388" y="2944813"/>
          <p14:tracePt t="29397" x="6686550" y="2944813"/>
          <p14:tracePt t="29405" x="6726238" y="2944813"/>
          <p14:tracePt t="29415" x="6786563" y="2944813"/>
          <p14:tracePt t="29421" x="6837363" y="2954338"/>
          <p14:tracePt t="29432" x="6897688" y="2965450"/>
          <p14:tracePt t="29437" x="6937375" y="2965450"/>
          <p14:tracePt t="29448" x="6978650" y="2984500"/>
          <p14:tracePt t="29455" x="7018338" y="2984500"/>
          <p14:tracePt t="29464" x="7069138" y="2995613"/>
          <p14:tracePt t="29471" x="7099300" y="3005138"/>
          <p14:tracePt t="29480" x="7138988" y="3005138"/>
          <p14:tracePt t="29487" x="7170738" y="3005138"/>
          <p14:tracePt t="29494" x="7189788" y="3005138"/>
          <p14:tracePt t="29502" x="7219950" y="3016250"/>
          <p14:tracePt t="29510" x="7250113" y="3016250"/>
          <p14:tracePt t="29518" x="7261225" y="3016250"/>
          <p14:tracePt t="29526" x="7280275" y="3016250"/>
          <p14:tracePt t="29534" x="7310438" y="3016250"/>
          <p14:tracePt t="29542" x="7331075" y="3016250"/>
          <p14:tracePt t="29550" x="7351713" y="3016250"/>
          <p14:tracePt t="29558" x="7372350" y="3016250"/>
          <p14:tracePt t="29566" x="7381875" y="3016250"/>
          <p14:tracePt t="29574" x="7391400" y="3016250"/>
          <p14:tracePt t="29582" x="7402513" y="3016250"/>
          <p14:tracePt t="29591" x="7421563" y="3016250"/>
          <p14:tracePt t="29615" x="7432675" y="3016250"/>
          <p14:tracePt t="29622" x="7442200" y="3016250"/>
          <p14:tracePt t="29646" x="7451725" y="3016250"/>
          <p14:tracePt t="29728" x="7462838" y="3016250"/>
          <p14:tracePt t="29987" x="7472363" y="3005138"/>
          <p14:tracePt t="30002" x="7481888" y="3005138"/>
          <p14:tracePt t="30011" x="7493000" y="3005138"/>
          <p14:tracePt t="30017" x="7502525" y="3005138"/>
          <p14:tracePt t="30027" x="7513638" y="3005138"/>
          <p14:tracePt t="30034" x="7543800" y="2995613"/>
          <p14:tracePt t="30042" x="7562850" y="2995613"/>
          <p14:tracePt t="30050" x="7593013" y="2995613"/>
          <p14:tracePt t="30058" x="7623175" y="2995613"/>
          <p14:tracePt t="30066" x="7653338" y="2984500"/>
          <p14:tracePt t="30074" x="7683500" y="2984500"/>
          <p14:tracePt t="30082" x="7724775" y="2984500"/>
          <p14:tracePt t="30090" x="7805738" y="2974975"/>
          <p14:tracePt t="30098" x="7835900" y="2974975"/>
          <p14:tracePt t="30106" x="7866063" y="2974975"/>
          <p14:tracePt t="30124" x="7905750" y="2974975"/>
          <p14:tracePt t="30130" x="7926388" y="2965450"/>
          <p14:tracePt t="30138" x="7947025" y="2965450"/>
          <p14:tracePt t="30146" x="7956550" y="2954338"/>
          <p14:tracePt t="30154" x="7977188" y="2954338"/>
          <p14:tracePt t="30171" x="7986713" y="2954338"/>
          <p14:tracePt t="30186" x="7996238" y="2944813"/>
          <p14:tracePt t="30463" x="7996238" y="2935288"/>
          <p14:tracePt t="30978" x="7996238" y="2944813"/>
          <p14:tracePt t="31002" x="7996238" y="2954338"/>
          <p14:tracePt t="31018" x="7996238" y="2965450"/>
          <p14:tracePt t="31098" x="7986713" y="2965450"/>
          <p14:tracePt t="31420" x="7996238" y="2965450"/>
          <p14:tracePt t="31428" x="8007350" y="2965450"/>
          <p14:tracePt t="31436" x="8016875" y="2954338"/>
          <p14:tracePt t="31444" x="8026400" y="2954338"/>
          <p14:tracePt t="31452" x="8058150" y="2944813"/>
          <p14:tracePt t="31460" x="8107363" y="2944813"/>
          <p14:tracePt t="31468" x="8148638" y="2935288"/>
          <p14:tracePt t="31476" x="8188325" y="2935288"/>
          <p14:tracePt t="31484" x="8229600" y="2935288"/>
          <p14:tracePt t="31492" x="8259763" y="2935288"/>
          <p14:tracePt t="31500" x="8299450" y="2935288"/>
          <p14:tracePt t="31508" x="8359775" y="2935288"/>
          <p14:tracePt t="31516" x="8401050" y="2935288"/>
          <p14:tracePt t="31524" x="8431213" y="2935288"/>
          <p14:tracePt t="31532" x="8461375" y="2935288"/>
          <p14:tracePt t="31540" x="8470900" y="2935288"/>
          <p14:tracePt t="31547" x="8491538" y="2935288"/>
          <p14:tracePt t="31564" x="8510588" y="2935288"/>
          <p14:tracePt t="31580" x="8521700" y="2935288"/>
          <p14:tracePt t="31588" x="8521700" y="2924175"/>
          <p14:tracePt t="31620" x="8531225" y="2914650"/>
          <p14:tracePt t="31654" x="8540750" y="2914650"/>
          <p14:tracePt t="31888" x="8551863" y="2914650"/>
          <p14:tracePt t="31898" x="8561388" y="2914650"/>
          <p14:tracePt t="31906" x="8582025" y="2914650"/>
          <p14:tracePt t="31913" x="8591550" y="2914650"/>
          <p14:tracePt t="31922" x="8621713" y="2914650"/>
          <p14:tracePt t="31927" x="8672513" y="2914650"/>
          <p14:tracePt t="31937" x="8682038" y="2914650"/>
          <p14:tracePt t="31942" x="8742363" y="2914650"/>
          <p14:tracePt t="31952" x="8823325" y="2914650"/>
          <p14:tracePt t="31960" x="8894763" y="2914650"/>
          <p14:tracePt t="31968" x="8994775" y="2914650"/>
          <p14:tracePt t="31976" x="9066213" y="2914650"/>
          <p14:tracePt t="31984" x="9196388" y="2914650"/>
          <p14:tracePt t="31992" x="9277350" y="2914650"/>
          <p14:tracePt t="32000" x="9318625" y="2914650"/>
          <p14:tracePt t="32008" x="9388475" y="2914650"/>
          <p14:tracePt t="32016" x="9469438" y="2914650"/>
          <p14:tracePt t="32024" x="9509125" y="2914650"/>
          <p14:tracePt t="32032" x="9550400" y="2914650"/>
          <p14:tracePt t="32040" x="9580563" y="2914650"/>
          <p14:tracePt t="32048" x="9610725" y="2914650"/>
          <p14:tracePt t="32056" x="9631363" y="2914650"/>
          <p14:tracePt t="32064" x="9661525" y="2914650"/>
          <p14:tracePt t="32072" x="9671050" y="2914650"/>
          <p14:tracePt t="32080" x="9691688" y="2914650"/>
          <p14:tracePt t="32096" x="9710738" y="2914650"/>
          <p14:tracePt t="32104" x="9721850" y="2914650"/>
          <p14:tracePt t="32112" x="9740900" y="2914650"/>
          <p14:tracePt t="32120" x="9752013" y="2914650"/>
          <p14:tracePt t="32130" x="9761538" y="2905125"/>
          <p14:tracePt t="32136" x="9782175" y="2905125"/>
          <p14:tracePt t="32144" x="9801225" y="2905125"/>
          <p14:tracePt t="32152" x="9812338" y="2905125"/>
          <p14:tracePt t="32161" x="9832975" y="2905125"/>
          <p14:tracePt t="32168" x="9852025" y="2894013"/>
          <p14:tracePt t="32176" x="9863138" y="2894013"/>
          <p14:tracePt t="32184" x="9872663" y="2894013"/>
          <p14:tracePt t="32210" x="9882188" y="2894013"/>
          <p14:tracePt t="32234" x="9893300" y="2884488"/>
          <p14:tracePt t="32250" x="9893300" y="2874963"/>
          <p14:tracePt t="32258" x="9902825" y="2874963"/>
          <p14:tracePt t="32298" x="9902825" y="2863850"/>
          <p14:tracePt t="32322" x="9912350" y="2863850"/>
          <p14:tracePt t="32764" x="9932988" y="2863850"/>
          <p14:tracePt t="32772" x="9953625" y="2854325"/>
          <p14:tracePt t="32782" x="9983788" y="2854325"/>
          <p14:tracePt t="32791" x="10023475" y="2844800"/>
          <p14:tracePt t="32798" x="10083800" y="2833688"/>
          <p14:tracePt t="32806" x="10134600" y="2833688"/>
          <p14:tracePt t="32814" x="10185400" y="2833688"/>
          <p14:tracePt t="32822" x="10266363" y="2824163"/>
          <p14:tracePt t="32830" x="10326688" y="2824163"/>
          <p14:tracePt t="32838" x="10387013" y="2803525"/>
          <p14:tracePt t="32846" x="10426700" y="2803525"/>
          <p14:tracePt t="32854" x="10467975" y="2803525"/>
          <p14:tracePt t="32862" x="10518775" y="2794000"/>
          <p14:tracePt t="32870" x="10548938" y="2794000"/>
          <p14:tracePt t="32878" x="10579100" y="2794000"/>
          <p14:tracePt t="32886" x="10609263" y="2782888"/>
          <p14:tracePt t="32894" x="10618788" y="2782888"/>
          <p14:tracePt t="32902" x="10648950" y="2782888"/>
          <p14:tracePt t="32910" x="10669588" y="2773363"/>
          <p14:tracePt t="32918" x="10699750" y="2773363"/>
          <p14:tracePt t="32926" x="10720388" y="2773363"/>
          <p14:tracePt t="32934" x="10739438" y="2773363"/>
          <p14:tracePt t="32942" x="10750550" y="2773363"/>
          <p14:tracePt t="32958" x="10760075" y="2773363"/>
          <p14:tracePt t="32973" x="10769600" y="2773363"/>
          <p14:tracePt t="33522" x="10780713" y="2773363"/>
          <p14:tracePt t="33538" x="10780713" y="2782888"/>
          <p14:tracePt t="33546" x="10780713" y="2803525"/>
          <p14:tracePt t="33553" x="10780713" y="2813050"/>
          <p14:tracePt t="33562" x="10780713" y="2833688"/>
          <p14:tracePt t="33570" x="10769600" y="2863850"/>
          <p14:tracePt t="33578" x="10760075" y="2884488"/>
          <p14:tracePt t="33586" x="10739438" y="2905125"/>
          <p14:tracePt t="33594" x="10720388" y="2924175"/>
          <p14:tracePt t="33602" x="10688638" y="2944813"/>
          <p14:tracePt t="33610" x="10669588" y="2965450"/>
          <p14:tracePt t="33620" x="10639425" y="2974975"/>
          <p14:tracePt t="33628" x="10609263" y="2974975"/>
          <p14:tracePt t="33637" x="10579100" y="2984500"/>
          <p14:tracePt t="33644" x="10498138" y="2984500"/>
          <p14:tracePt t="33651" x="10407650" y="3005138"/>
          <p14:tracePt t="33660" x="10275888" y="3005138"/>
          <p14:tracePt t="33668" x="10164763" y="3005138"/>
          <p14:tracePt t="33676" x="9842500" y="2995613"/>
          <p14:tracePt t="33683" x="9650413" y="2974975"/>
          <p14:tracePt t="33692" x="9307513" y="2944813"/>
          <p14:tracePt t="33699" x="9136063" y="2924175"/>
          <p14:tracePt t="33707" x="8783638" y="2863850"/>
          <p14:tracePt t="33716" x="8591550" y="2854325"/>
          <p14:tracePt t="33724" x="8401050" y="2824163"/>
          <p14:tracePt t="33732" x="8239125" y="2803525"/>
          <p14:tracePt t="33740" x="8067675" y="2782888"/>
          <p14:tracePt t="33747" x="7986713" y="2773363"/>
          <p14:tracePt t="33756" x="7815263" y="2743200"/>
          <p14:tracePt t="33763" x="7643813" y="2733675"/>
          <p14:tracePt t="33772" x="7532688" y="2713038"/>
          <p14:tracePt t="33780" x="7342188" y="2682875"/>
          <p14:tracePt t="33788" x="7189788" y="2652713"/>
          <p14:tracePt t="33796" x="6948488" y="2622550"/>
          <p14:tracePt t="33803" x="6735763" y="2581275"/>
          <p14:tracePt t="33812" x="6362700" y="2520950"/>
          <p14:tracePt t="33819" x="5919788" y="2451100"/>
          <p14:tracePt t="33828" x="5697538" y="2420938"/>
          <p14:tracePt t="33836" x="5375275" y="2370138"/>
          <p14:tracePt t="33844" x="5041900" y="2309813"/>
          <p14:tracePt t="33852" x="4849813" y="2298700"/>
          <p14:tracePt t="33860" x="4719638" y="2279650"/>
          <p14:tracePt t="33869" x="4446588" y="2249488"/>
          <p14:tracePt t="33876" x="4337050" y="2228850"/>
          <p14:tracePt t="33884" x="4133850" y="2219325"/>
          <p14:tracePt t="33894" x="3983038" y="2219325"/>
          <p14:tracePt t="33902" x="3862388" y="2219325"/>
          <p14:tracePt t="33910" x="3681413" y="2219325"/>
          <p14:tracePt t="33919" x="3489325" y="2219325"/>
          <p14:tracePt t="33926" x="3327400" y="2198688"/>
          <p14:tracePt t="33933" x="3155950" y="2198688"/>
          <p14:tracePt t="33942" x="3025775" y="2198688"/>
          <p14:tracePt t="33950" x="2894013" y="2198688"/>
          <p14:tracePt t="33957" x="2763838" y="2198688"/>
          <p14:tracePt t="33965" x="2611438" y="2198688"/>
          <p14:tracePt t="33974" x="2439988" y="2198688"/>
          <p14:tracePt t="33982" x="2328863" y="2198688"/>
          <p14:tracePt t="33990" x="2249488" y="2198688"/>
          <p14:tracePt t="33998" x="2157413" y="2198688"/>
          <p14:tracePt t="34006" x="2078038" y="2198688"/>
          <p14:tracePt t="34014" x="1997075" y="2198688"/>
          <p14:tracePt t="34022" x="1906588" y="2198688"/>
          <p14:tracePt t="34030" x="1844675" y="2198688"/>
          <p14:tracePt t="34038" x="1784350" y="2219325"/>
          <p14:tracePt t="34045" x="1744663" y="2219325"/>
          <p14:tracePt t="34053" x="1704975" y="2219325"/>
          <p14:tracePt t="34062" x="1654175" y="2228850"/>
          <p14:tracePt t="34070" x="1603375" y="2228850"/>
          <p14:tracePt t="34077" x="1563688" y="2228850"/>
          <p14:tracePt t="34085" x="1512888" y="2238375"/>
          <p14:tracePt t="34094" x="1471613" y="2238375"/>
          <p14:tracePt t="34101" x="1411288" y="2249488"/>
          <p14:tracePt t="34110" x="1371600" y="2259013"/>
          <p14:tracePt t="34118" x="1331913" y="2259013"/>
          <p14:tracePt t="34137" x="1270000" y="2279650"/>
          <p14:tracePt t="34143" x="1239838" y="2289175"/>
          <p14:tracePt t="34149" x="1220788" y="2298700"/>
          <p14:tracePt t="34160" x="1179513" y="2319338"/>
          <p14:tracePt t="34165" x="1149350" y="2339975"/>
          <p14:tracePt t="34175" x="1128713" y="2370138"/>
          <p14:tracePt t="34184" x="1109663" y="2420938"/>
          <p14:tracePt t="34191" x="1089025" y="2451100"/>
          <p14:tracePt t="34201" x="1079500" y="2511425"/>
          <p14:tracePt t="34207" x="1028700" y="2611438"/>
          <p14:tracePt t="34215" x="1019175" y="2673350"/>
          <p14:tracePt t="34224" x="1008063" y="2752725"/>
          <p14:tracePt t="34231" x="1008063" y="2782888"/>
          <p14:tracePt t="34240" x="1008063" y="2824163"/>
          <p14:tracePt t="34247" x="1008063" y="2863850"/>
          <p14:tracePt t="34256" x="1008063" y="2894013"/>
          <p14:tracePt t="34263" x="1008063" y="2914650"/>
          <p14:tracePt t="34272" x="1008063" y="2924175"/>
          <p14:tracePt t="34344" x="1008063" y="2935288"/>
          <p14:tracePt t="34352" x="1019175" y="2944813"/>
          <p14:tracePt t="34362" x="1028700" y="2954338"/>
          <p14:tracePt t="34373" x="1038225" y="2974975"/>
          <p14:tracePt t="34378" x="1058863" y="2984500"/>
          <p14:tracePt t="34384" x="1089025" y="3005138"/>
          <p14:tracePt t="34392" x="1109663" y="3025775"/>
          <p14:tracePt t="34401" x="1160463" y="3055938"/>
          <p14:tracePt t="34408" x="1179513" y="3065463"/>
          <p14:tracePt t="34418" x="1209675" y="3076575"/>
          <p14:tracePt t="34424" x="1230313" y="3086100"/>
          <p14:tracePt t="34434" x="1250950" y="3095625"/>
          <p14:tracePt t="34442" x="1260475" y="3106738"/>
          <p14:tracePt t="34472" x="1270000" y="3106738"/>
          <p14:tracePt t="34618" x="1270000" y="3116263"/>
          <p14:tracePt t="34716" x="1270000" y="3125788"/>
          <p14:tracePt t="34764" x="1270000" y="3136900"/>
          <p14:tracePt t="34780" x="1270000" y="3146425"/>
          <p14:tracePt t="34788" x="1260475" y="3146425"/>
          <p14:tracePt t="34796" x="1250950" y="3155950"/>
          <p14:tracePt t="34803" x="1239838" y="3155950"/>
          <p14:tracePt t="34811" x="1230313" y="3155950"/>
          <p14:tracePt t="34819" x="1220788" y="3167063"/>
          <p14:tracePt t="34828" x="1209675" y="3167063"/>
          <p14:tracePt t="34835" x="1200150" y="3167063"/>
          <p14:tracePt t="34844" x="1190625" y="3167063"/>
          <p14:tracePt t="34852" x="1190625" y="3176588"/>
          <p14:tracePt t="34859" x="1179513" y="3176588"/>
          <p14:tracePt t="34900" x="1169988" y="3176588"/>
          <p14:tracePt t="34940" x="1169988" y="3187700"/>
          <p14:tracePt t="34974" x="1169988" y="3197225"/>
          <p14:tracePt t="34982" x="1169988" y="3217863"/>
          <p14:tracePt t="34992" x="1190625" y="3236913"/>
          <p14:tracePt t="34999" x="1230313" y="3248025"/>
          <p14:tracePt t="35007" x="1270000" y="3278188"/>
          <p14:tracePt t="35012" x="1331913" y="3308350"/>
          <p14:tracePt t="35023" x="1422400" y="3348038"/>
          <p14:tracePt t="35031" x="1503363" y="3368675"/>
          <p14:tracePt t="35038" x="1654175" y="3419475"/>
          <p14:tracePt t="35046" x="1754188" y="3449638"/>
          <p14:tracePt t="35053" x="1865313" y="3459163"/>
          <p14:tracePt t="35061" x="1925638" y="3468688"/>
          <p14:tracePt t="35069" x="2097088" y="3489325"/>
          <p14:tracePt t="35077" x="2178050" y="3498850"/>
          <p14:tracePt t="35085" x="2259013" y="3498850"/>
          <p14:tracePt t="35093" x="2298700" y="3509963"/>
          <p14:tracePt t="35101" x="2339975" y="3509963"/>
          <p14:tracePt t="35109" x="2359025" y="3509963"/>
          <p14:tracePt t="35117" x="2370138" y="3509963"/>
          <p14:tracePt t="35173" x="2379663" y="3509963"/>
          <p14:tracePt t="35197" x="2390775" y="3509963"/>
          <p14:tracePt t="35206" x="2409825" y="3509963"/>
          <p14:tracePt t="35213" x="2430463" y="3509963"/>
          <p14:tracePt t="35221" x="2460625" y="3489325"/>
          <p14:tracePt t="35229" x="2490788" y="3479800"/>
          <p14:tracePt t="35238" x="2520950" y="3449638"/>
          <p14:tracePt t="35245" x="2571750" y="3429000"/>
          <p14:tracePt t="35253" x="2611438" y="3408363"/>
          <p14:tracePt t="35262" x="2641600" y="3389313"/>
          <p14:tracePt t="35269" x="2682875" y="3378200"/>
          <p14:tracePt t="35279" x="2722563" y="3338513"/>
          <p14:tracePt t="35286" x="2752725" y="3327400"/>
          <p14:tracePt t="35295" x="2782888" y="3297238"/>
          <p14:tracePt t="35303" x="2833688" y="3278188"/>
          <p14:tracePt t="35312" x="2863850" y="3257550"/>
          <p14:tracePt t="35319" x="2884488" y="3248025"/>
          <p14:tracePt t="35328" x="2903538" y="3236913"/>
          <p14:tracePt t="35335" x="2914650" y="3236913"/>
          <p14:tracePt t="35343" x="2914650" y="3227388"/>
          <p14:tracePt t="35878" x="2914650" y="3236913"/>
          <p14:tracePt t="35941" x="2914650" y="3248025"/>
          <p14:tracePt t="36410" x="2914650" y="3257550"/>
          <p14:tracePt t="36417" x="2924175" y="3257550"/>
          <p14:tracePt t="36427" x="2974975" y="3267075"/>
          <p14:tracePt t="36433" x="3005138" y="3287713"/>
          <p14:tracePt t="36445" x="3095625" y="3297238"/>
          <p14:tracePt t="36449" x="3246438" y="3327400"/>
          <p14:tracePt t="36457" x="3429000" y="3348038"/>
          <p14:tracePt t="36464" x="3529013" y="3359150"/>
          <p14:tracePt t="36474" x="3681413" y="3389313"/>
          <p14:tracePt t="36480" x="3913188" y="3389313"/>
          <p14:tracePt t="36488" x="4043363" y="3389313"/>
          <p14:tracePt t="36497" x="4175125" y="3389313"/>
          <p14:tracePt t="36504" x="4256088" y="3389313"/>
          <p14:tracePt t="36512" x="4305300" y="3389313"/>
          <p14:tracePt t="36519" x="4325938" y="3389313"/>
          <p14:tracePt t="36527" x="4337050" y="3389313"/>
          <p14:tracePt t="37020" x="4337050" y="3378200"/>
          <p14:tracePt t="37431" x="4337050" y="3368675"/>
          <p14:tracePt t="37624" x="4346575" y="3368675"/>
          <p14:tracePt t="37648" x="4356100" y="3368675"/>
          <p14:tracePt t="37704" x="4367213" y="3368675"/>
          <p14:tracePt t="37720" x="4367213" y="3359150"/>
          <p14:tracePt t="37736" x="4376738" y="3359150"/>
          <p14:tracePt t="37762" x="4386263" y="3359150"/>
          <p14:tracePt t="37776" x="4397375" y="3359150"/>
          <p14:tracePt t="37802" x="4416425" y="3359150"/>
          <p14:tracePt t="37810" x="4427538" y="3359150"/>
          <p14:tracePt t="37818" x="4446588" y="3359150"/>
          <p14:tracePt t="37826" x="4457700" y="3348038"/>
          <p14:tracePt t="37832" x="4487863" y="3348038"/>
          <p14:tracePt t="37841" x="4518025" y="3348038"/>
          <p14:tracePt t="37849" x="4538663" y="3338513"/>
          <p14:tracePt t="37857" x="4568825" y="3338513"/>
          <p14:tracePt t="37865" x="4618038" y="3327400"/>
          <p14:tracePt t="37873" x="4648200" y="3327400"/>
          <p14:tracePt t="37882" x="4689475" y="3327400"/>
          <p14:tracePt t="37889" x="4710113" y="3317875"/>
          <p14:tracePt t="37897" x="4719638" y="3317875"/>
          <p14:tracePt t="37905" x="4729163" y="3317875"/>
          <p14:tracePt t="37913" x="4740275" y="3317875"/>
          <p14:tracePt t="37979" x="4749800" y="3317875"/>
          <p14:tracePt t="38252" x="4759325" y="3317875"/>
          <p14:tracePt t="38275" x="4770438" y="3317875"/>
          <p14:tracePt t="38283" x="4789488" y="3317875"/>
          <p14:tracePt t="38291" x="4810125" y="3317875"/>
          <p14:tracePt t="38299" x="4830763" y="3317875"/>
          <p14:tracePt t="38307" x="4840288" y="3317875"/>
          <p14:tracePt t="38315" x="4849813" y="3317875"/>
          <p14:tracePt t="38323" x="4860925" y="3317875"/>
          <p14:tracePt t="38331" x="4870450" y="3317875"/>
          <p14:tracePt t="38339" x="4881563" y="3317875"/>
          <p14:tracePt t="38349" x="4891088" y="3317875"/>
          <p14:tracePt t="38357" x="4900613" y="3317875"/>
          <p14:tracePt t="38373" x="4911725" y="3317875"/>
          <p14:tracePt t="38381" x="4921250" y="3317875"/>
          <p14:tracePt t="38421" x="4930775" y="3317875"/>
          <p14:tracePt t="39057" x="4941888" y="3317875"/>
          <p14:tracePt t="39089" x="4951413" y="3317875"/>
          <p14:tracePt t="39105" x="4960938" y="3317875"/>
          <p14:tracePt t="39153" x="4972050" y="3317875"/>
          <p14:tracePt t="39169" x="4981575" y="3317875"/>
          <p14:tracePt t="39187" x="4991100" y="3317875"/>
          <p14:tracePt t="39193" x="5002213" y="3317875"/>
          <p14:tracePt t="39219" x="5011738" y="3317875"/>
          <p14:tracePt t="39227" x="5021263" y="3317875"/>
          <p14:tracePt t="39235" x="5041900" y="3317875"/>
          <p14:tracePt t="39251" x="5053013" y="3317875"/>
          <p14:tracePt t="39258" x="5062538" y="3317875"/>
          <p14:tracePt t="39267" x="5083175" y="3317875"/>
          <p14:tracePt t="39275" x="5092700" y="3317875"/>
          <p14:tracePt t="39283" x="5102225" y="3317875"/>
          <p14:tracePt t="39292" x="5113338" y="3317875"/>
          <p14:tracePt t="39307" x="5122863" y="3317875"/>
          <p14:tracePt t="39315" x="5143500" y="3317875"/>
          <p14:tracePt t="39339" x="5143500" y="3308350"/>
          <p14:tracePt t="39414" x="5153025" y="3308350"/>
          <p14:tracePt t="39463" x="5162550" y="3308350"/>
          <p14:tracePt t="39479" x="5173663" y="3308350"/>
          <p14:tracePt t="39511" x="5183188" y="3308350"/>
          <p14:tracePt t="39533" x="5192713" y="3308350"/>
          <p14:tracePt t="39573" x="5203825" y="3308350"/>
          <p14:tracePt t="39581" x="5213350" y="3308350"/>
          <p14:tracePt t="39597" x="5233988" y="3308350"/>
          <p14:tracePt t="39605" x="5264150" y="3308350"/>
          <p14:tracePt t="39613" x="5284788" y="3308350"/>
          <p14:tracePt t="39620" x="5324475" y="3308350"/>
          <p14:tracePt t="39629" x="5354638" y="3308350"/>
          <p14:tracePt t="39636" x="5395913" y="3308350"/>
          <p14:tracePt t="39645" x="5445125" y="3308350"/>
          <p14:tracePt t="39652" x="5465763" y="3308350"/>
          <p14:tracePt t="39660" x="5495925" y="3308350"/>
          <p14:tracePt t="39669" x="5526088" y="3308350"/>
          <p14:tracePt t="39677" x="5556250" y="3308350"/>
          <p14:tracePt t="39684" x="5576888" y="3308350"/>
          <p14:tracePt t="39693" x="5607050" y="3308350"/>
          <p14:tracePt t="39700" x="5637213" y="3308350"/>
          <p14:tracePt t="39711" x="5667375" y="3308350"/>
          <p14:tracePt t="39716" x="5707063" y="3308350"/>
          <p14:tracePt t="39727" x="5757863" y="3308350"/>
          <p14:tracePt t="39733" x="5838825" y="3308350"/>
          <p14:tracePt t="39743" x="5899150" y="3308350"/>
          <p14:tracePt t="39750" x="5980113" y="3308350"/>
          <p14:tracePt t="39759" x="6030913" y="3308350"/>
          <p14:tracePt t="39766" x="6111875" y="3308350"/>
          <p14:tracePt t="39775" x="6142038" y="3308350"/>
          <p14:tracePt t="39783" x="6181725" y="3308350"/>
          <p14:tracePt t="39791" x="6232525" y="3308350"/>
          <p14:tracePt t="39798" x="6262688" y="3308350"/>
          <p14:tracePt t="39807" x="6292850" y="3308350"/>
          <p14:tracePt t="39815" x="6323013" y="3308350"/>
          <p14:tracePt t="39822" x="6353175" y="3308350"/>
          <p14:tracePt t="39831" x="6383338" y="3308350"/>
          <p14:tracePt t="39839" x="6392863" y="3308350"/>
          <p14:tracePt t="39847" x="6413500" y="3308350"/>
          <p14:tracePt t="39855" x="6443663" y="3308350"/>
          <p14:tracePt t="39863" x="6473825" y="3308350"/>
          <p14:tracePt t="39870" x="6494463" y="3308350"/>
          <p14:tracePt t="39879" x="6524625" y="3308350"/>
          <p14:tracePt t="39887" x="6545263" y="3308350"/>
          <p14:tracePt t="39903" x="6554788" y="3308350"/>
          <p14:tracePt t="39911" x="6564313" y="3308350"/>
          <p14:tracePt t="39919" x="6575425" y="3308350"/>
          <p14:tracePt t="39935" x="6584950" y="3308350"/>
          <p14:tracePt t="39967" x="6594475" y="3308350"/>
          <p14:tracePt t="39983" x="6605588" y="3308350"/>
          <p14:tracePt t="39991" x="6615113" y="3308350"/>
          <p14:tracePt t="40007" x="6624638" y="3308350"/>
          <p14:tracePt t="40033" x="6635750" y="3308350"/>
          <p14:tracePt t="40049" x="6645275" y="3308350"/>
          <p14:tracePt t="40065" x="6645275" y="3297238"/>
          <p14:tracePt t="40073" x="6656388" y="3297238"/>
          <p14:tracePt t="40211" x="6656388" y="3287713"/>
          <p14:tracePt t="44522" x="6645275" y="3287713"/>
          <p14:tracePt t="44531" x="6635750" y="3287713"/>
          <p14:tracePt t="44540" x="6635750" y="3278188"/>
          <p14:tracePt t="44547" x="6615113" y="3278188"/>
          <p14:tracePt t="44554" x="6584950" y="3267075"/>
          <p14:tracePt t="44561" x="6534150" y="3248025"/>
          <p14:tracePt t="44568" x="6473825" y="3236913"/>
          <p14:tracePt t="44577" x="6392863" y="3206750"/>
          <p14:tracePt t="44585" x="6242050" y="3155950"/>
          <p14:tracePt t="44593" x="6100763" y="3116263"/>
          <p14:tracePt t="44600" x="5929313" y="3055938"/>
          <p14:tracePt t="44608" x="5778500" y="2984500"/>
          <p14:tracePt t="44616" x="5556250" y="2924175"/>
          <p14:tracePt t="44624" x="5354638" y="2854325"/>
          <p14:tracePt t="44632" x="5183188" y="2794000"/>
          <p14:tracePt t="44641" x="5021263" y="2743200"/>
          <p14:tracePt t="44649" x="4770438" y="2652713"/>
          <p14:tracePt t="44657" x="4527550" y="2562225"/>
          <p14:tracePt t="44666" x="4325938" y="2470150"/>
          <p14:tracePt t="44673" x="4144963" y="2409825"/>
          <p14:tracePt t="44682" x="3994150" y="2349500"/>
          <p14:tracePt t="44689" x="3790950" y="2268538"/>
          <p14:tracePt t="44697" x="3711575" y="2228850"/>
          <p14:tracePt t="44705" x="3549650" y="2147888"/>
          <p14:tracePt t="44712" x="3449638" y="2108200"/>
          <p14:tracePt t="44721" x="3246438" y="2017713"/>
          <p14:tracePt t="44733" x="3136900" y="1976438"/>
          <p14:tracePt t="44737" x="3014663" y="1916113"/>
          <p14:tracePt t="44748" x="2752725" y="1804988"/>
          <p14:tracePt t="44752" x="2500313" y="1684338"/>
          <p14:tracePt t="44763" x="2349500" y="1624013"/>
          <p14:tracePt t="44771" x="2057400" y="1492250"/>
          <p14:tracePt t="44779" x="1906588" y="1431925"/>
          <p14:tracePt t="44787" x="1704975" y="1331913"/>
          <p14:tracePt t="44794" x="1543050" y="1250950"/>
          <p14:tracePt t="44802" x="1341438" y="1149350"/>
          <p14:tracePt t="44810" x="1119188" y="1038225"/>
          <p14:tracePt t="44818" x="977900" y="927100"/>
          <p14:tracePt t="44826" x="817563" y="796925"/>
          <p14:tracePt t="44834" x="676275" y="685800"/>
          <p14:tracePt t="44842" x="604838" y="615950"/>
          <p14:tracePt t="44850" x="463550" y="523875"/>
          <p14:tracePt t="44858" x="363538" y="454025"/>
          <p14:tracePt t="44866" x="273050" y="363538"/>
          <p14:tracePt t="44874" x="90488" y="24130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B4703-A208-4C26-B45A-2CC27657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(TorchLab2)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868CB-014C-40C7-BCF8-5FC2AD3A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61642"/>
            <a:ext cx="11505460" cy="2889354"/>
          </a:xfrm>
        </p:spPr>
        <p:txBody>
          <a:bodyPr>
            <a:normAutofit/>
          </a:bodyPr>
          <a:lstStyle/>
          <a:p>
            <a:pPr marL="358775" indent="-358775">
              <a:buFont typeface="+mj-lt"/>
              <a:buAutoNum type="arabicPeriod"/>
              <a:tabLst>
                <a:tab pos="266700" algn="l"/>
              </a:tabLst>
            </a:pPr>
            <a:r>
              <a:rPr lang="en-US" altLang="ko-KR" sz="1800" dirty="0"/>
              <a:t>4</a:t>
            </a:r>
            <a:r>
              <a:rPr lang="ko-KR" altLang="en-US" sz="1800" dirty="0"/>
              <a:t>장 </a:t>
            </a:r>
            <a:r>
              <a:rPr lang="en-US" altLang="ko-KR" sz="1800" dirty="0" err="1"/>
              <a:t>overfitting_and_regularization.ipynb</a:t>
            </a:r>
            <a:r>
              <a:rPr lang="ko-KR" altLang="en-US" sz="1800" dirty="0"/>
              <a:t> 코드는 </a:t>
            </a:r>
            <a:r>
              <a:rPr lang="en-US" altLang="ko-KR" sz="1800" dirty="0" err="1"/>
              <a:t>FashionMNIST</a:t>
            </a:r>
            <a:r>
              <a:rPr lang="en-US" altLang="ko-KR" sz="1800" dirty="0"/>
              <a:t> </a:t>
            </a:r>
            <a:r>
              <a:rPr lang="ko-KR" altLang="en-US" sz="1800" dirty="0"/>
              <a:t>데이터를 이용하는 예제 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예제에 </a:t>
            </a:r>
            <a:r>
              <a:rPr lang="en-US" altLang="ko-KR" sz="1800" dirty="0"/>
              <a:t>MNIST</a:t>
            </a:r>
            <a:r>
              <a:rPr lang="ko-KR" altLang="en-US" sz="1800" dirty="0"/>
              <a:t> 데이터를 적용해서 최적의 모델로 개선한 다음</a:t>
            </a:r>
            <a:r>
              <a:rPr lang="en-US" altLang="ko-KR" sz="1800" dirty="0"/>
              <a:t> </a:t>
            </a:r>
            <a:r>
              <a:rPr lang="ko-KR" altLang="en-US" sz="1800" dirty="0"/>
              <a:t>자기서명을 한 코드와 </a:t>
            </a:r>
            <a:r>
              <a:rPr lang="en-US" altLang="ko-KR" sz="1800" dirty="0"/>
              <a:t>pdf</a:t>
            </a:r>
            <a:r>
              <a:rPr lang="ko-KR" altLang="en-US" sz="1800" dirty="0"/>
              <a:t>를 제출하세요</a:t>
            </a:r>
            <a:endParaRPr lang="en-US" altLang="ko-KR" sz="1800" dirty="0"/>
          </a:p>
          <a:p>
            <a:pPr marL="358775" indent="-358775">
              <a:buFont typeface="+mj-lt"/>
              <a:buAutoNum type="arabicPeriod"/>
              <a:tabLst>
                <a:tab pos="266700" algn="l"/>
              </a:tabLst>
            </a:pPr>
            <a:r>
              <a:rPr lang="en-US" altLang="ko-KR" sz="1800" dirty="0"/>
              <a:t>5</a:t>
            </a:r>
            <a:r>
              <a:rPr lang="ko-KR" altLang="en-US" sz="1800" dirty="0"/>
              <a:t>장 </a:t>
            </a:r>
            <a:r>
              <a:rPr lang="en-US" altLang="ko-KR" sz="1800" dirty="0" err="1"/>
              <a:t>cnn.ipynb</a:t>
            </a:r>
            <a:r>
              <a:rPr lang="en-US" altLang="ko-KR" sz="1800" dirty="0"/>
              <a:t> </a:t>
            </a:r>
            <a:r>
              <a:rPr lang="ko-KR" altLang="en-US" sz="1800" dirty="0"/>
              <a:t>코드는</a:t>
            </a:r>
            <a:r>
              <a:rPr lang="en-US" altLang="ko-KR" sz="1800" dirty="0"/>
              <a:t> MNIST</a:t>
            </a:r>
            <a:r>
              <a:rPr lang="ko-KR" altLang="en-US" sz="1800" dirty="0"/>
              <a:t> 데이터를 이용하는 예제 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예제에 </a:t>
            </a:r>
            <a:r>
              <a:rPr lang="en-US" altLang="ko-KR" sz="1800" dirty="0" err="1"/>
              <a:t>FashionMNIST</a:t>
            </a:r>
            <a:r>
              <a:rPr lang="ko-KR" altLang="en-US" sz="1800" dirty="0"/>
              <a:t> 데이터를 적용해서 최적의 모델로 개선한 다음</a:t>
            </a:r>
            <a:r>
              <a:rPr lang="en-US" altLang="ko-KR" sz="1800" dirty="0"/>
              <a:t> </a:t>
            </a:r>
            <a:r>
              <a:rPr lang="ko-KR" altLang="en-US" sz="1800" dirty="0"/>
              <a:t>자기서명을 한 코드와 </a:t>
            </a:r>
            <a:r>
              <a:rPr lang="en-US" altLang="ko-KR" sz="1800" dirty="0"/>
              <a:t>pdf</a:t>
            </a:r>
            <a:r>
              <a:rPr lang="ko-KR" altLang="en-US" sz="1800" dirty="0"/>
              <a:t>를 제출하세요</a:t>
            </a:r>
            <a:endParaRPr lang="en-US" altLang="ko-KR" sz="1800" dirty="0"/>
          </a:p>
          <a:p>
            <a:pPr marL="358775" indent="-358775">
              <a:buFont typeface="+mj-lt"/>
              <a:buAutoNum type="arabicPeriod"/>
              <a:tabLst>
                <a:tab pos="266700" algn="l"/>
              </a:tabLst>
            </a:pPr>
            <a:endParaRPr lang="en-US" altLang="ko-KR" sz="1800" dirty="0"/>
          </a:p>
          <a:p>
            <a:pPr marL="358775" indent="-358775">
              <a:buFont typeface="Wingdings" panose="05000000000000000000" pitchFamily="2" charset="2"/>
              <a:buChar char="Ø"/>
            </a:pPr>
            <a:r>
              <a:rPr lang="en-US" altLang="ko-KR" sz="1800" u="sng" dirty="0"/>
              <a:t>MNIST</a:t>
            </a:r>
            <a:r>
              <a:rPr lang="ko-KR" altLang="en-US" sz="1800" u="sng" dirty="0"/>
              <a:t>와 </a:t>
            </a:r>
            <a:r>
              <a:rPr lang="en-US" altLang="ko-KR" sz="1800" u="sng" dirty="0" err="1"/>
              <a:t>FashionMNIST</a:t>
            </a:r>
            <a:r>
              <a:rPr lang="ko-KR" altLang="en-US" sz="1800" u="sng" dirty="0"/>
              <a:t>의 </a:t>
            </a:r>
            <a:r>
              <a:rPr lang="en-US" altLang="ko-KR" sz="1800" u="sng" dirty="0"/>
              <a:t>trainset</a:t>
            </a:r>
            <a:r>
              <a:rPr lang="ko-KR" altLang="en-US" sz="1800" u="sng" dirty="0"/>
              <a:t> 평균</a:t>
            </a:r>
            <a:r>
              <a:rPr lang="en-US" altLang="ko-KR" sz="1800" u="sng" dirty="0"/>
              <a:t>, </a:t>
            </a:r>
            <a:r>
              <a:rPr lang="ko-KR" altLang="en-US" sz="1800" u="sng" dirty="0"/>
              <a:t>표준편차 계산 코드를 추가하고 </a:t>
            </a:r>
            <a:r>
              <a:rPr lang="en-US" altLang="ko-KR" sz="1800" u="sng" dirty="0"/>
              <a:t>Normalize(</a:t>
            </a:r>
            <a:r>
              <a:rPr lang="ko-KR" altLang="en-US" sz="1800" u="sng" dirty="0"/>
              <a:t>평균</a:t>
            </a:r>
            <a:r>
              <a:rPr lang="en-US" altLang="ko-KR" sz="1800" u="sng" dirty="0"/>
              <a:t>,</a:t>
            </a:r>
            <a:r>
              <a:rPr lang="ko-KR" altLang="en-US" sz="1800" u="sng" dirty="0"/>
              <a:t> 표준편차</a:t>
            </a:r>
            <a:r>
              <a:rPr lang="en-US" altLang="ko-KR" sz="1800" u="sng" dirty="0"/>
              <a:t>)</a:t>
            </a:r>
            <a:r>
              <a:rPr lang="ko-KR" altLang="en-US" sz="1800" u="sng" dirty="0"/>
              <a:t>를 적용하세요</a:t>
            </a:r>
            <a:endParaRPr lang="en-US" altLang="ko-KR" sz="1800" u="sng" dirty="0"/>
          </a:p>
          <a:p>
            <a:pPr marL="811213" lvl="1" indent="-358775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MNIST</a:t>
            </a:r>
            <a:r>
              <a:rPr lang="ko-KR" altLang="en-US" sz="1600" dirty="0">
                <a:solidFill>
                  <a:srgbClr val="000000"/>
                </a:solidFill>
              </a:rPr>
              <a:t> 평균</a:t>
            </a:r>
            <a:r>
              <a:rPr lang="en-US" altLang="ko-KR" sz="1600" dirty="0">
                <a:solidFill>
                  <a:srgbClr val="000000"/>
                </a:solidFill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</a:rPr>
              <a:t>표준편차 </a:t>
            </a:r>
            <a:r>
              <a:rPr lang="en-US" altLang="ko-KR" sz="1600" dirty="0">
                <a:solidFill>
                  <a:srgbClr val="000000"/>
                </a:solidFill>
              </a:rPr>
              <a:t>: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(0.1307)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</a:t>
            </a:r>
            <a:r>
              <a:rPr lang="en-US" altLang="ko-KR" dirty="0">
                <a:solidFill>
                  <a:srgbClr val="FF3300"/>
                </a:solidFill>
              </a:rPr>
              <a:t>0.3015</a:t>
            </a:r>
            <a:r>
              <a:rPr lang="ko-KR" altLang="ko-KR" dirty="0">
                <a:solidFill>
                  <a:srgbClr val="FF3300"/>
                </a:solidFill>
              </a:rPr>
              <a:t>)</a:t>
            </a:r>
            <a:r>
              <a:rPr lang="en-US" altLang="ko-KR" dirty="0">
                <a:solidFill>
                  <a:srgbClr val="FF3300"/>
                </a:solidFill>
              </a:rPr>
              <a:t>,  </a:t>
            </a:r>
            <a:r>
              <a:rPr lang="en-US" altLang="ko-KR" dirty="0">
                <a:solidFill>
                  <a:srgbClr val="00B050"/>
                </a:solidFill>
              </a:rPr>
              <a:t>or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0.3081 ?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(0.1325)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(0.3039) </a:t>
            </a:r>
            <a:endParaRPr lang="en-US" altLang="ko-KR" dirty="0">
              <a:solidFill>
                <a:srgbClr val="FF3300"/>
              </a:solidFill>
            </a:endParaRPr>
          </a:p>
          <a:p>
            <a:pPr marL="811213" lvl="1" indent="-358775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srgbClr val="000000"/>
                </a:solidFill>
              </a:rPr>
              <a:t>FashionMNIST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>
                <a:solidFill>
                  <a:srgbClr val="000000"/>
                </a:solidFill>
              </a:rPr>
              <a:t>평균</a:t>
            </a:r>
            <a:r>
              <a:rPr lang="en-US" altLang="ko-KR" sz="1600" dirty="0">
                <a:solidFill>
                  <a:srgbClr val="000000"/>
                </a:solidFill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</a:rPr>
              <a:t>표준편차 </a:t>
            </a:r>
            <a:r>
              <a:rPr lang="en-US" altLang="ko-KR" dirty="0">
                <a:solidFill>
                  <a:srgbClr val="000000"/>
                </a:solidFill>
              </a:rPr>
              <a:t>: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(0.2860)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</a:t>
            </a:r>
            <a:r>
              <a:rPr lang="en-US" altLang="ko-KR" dirty="0">
                <a:solidFill>
                  <a:srgbClr val="FF3300"/>
                </a:solidFill>
              </a:rPr>
              <a:t>0.3205</a:t>
            </a:r>
            <a:r>
              <a:rPr lang="ko-KR" altLang="ko-KR" dirty="0">
                <a:solidFill>
                  <a:srgbClr val="FF3300"/>
                </a:solidFill>
              </a:rPr>
              <a:t>)</a:t>
            </a:r>
            <a:r>
              <a:rPr lang="en-US" altLang="ko-KR" dirty="0">
                <a:solidFill>
                  <a:srgbClr val="FF3300"/>
                </a:solidFill>
              </a:rPr>
              <a:t>,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(0.2869) </a:t>
            </a:r>
            <a:r>
              <a:rPr lang="ko-KR" altLang="ko-KR" dirty="0" err="1">
                <a:solidFill>
                  <a:srgbClr val="FF3300"/>
                </a:solidFill>
              </a:rPr>
              <a:t>tensor</a:t>
            </a:r>
            <a:r>
              <a:rPr lang="ko-KR" altLang="ko-KR" dirty="0">
                <a:solidFill>
                  <a:srgbClr val="FF3300"/>
                </a:solidFill>
              </a:rPr>
              <a:t>(0.3201)</a:t>
            </a:r>
            <a:endParaRPr lang="en-US" altLang="ko-KR" dirty="0">
              <a:solidFill>
                <a:srgbClr val="FF33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624BD8-CAF2-4AB6-82FB-DCF99612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F22E8D-E880-48AB-8051-1530663A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63" y="4150995"/>
            <a:ext cx="5113973" cy="270700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C5B0E93-503D-4C97-BC38-2E21320AE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B1226BF-C666-4290-92D3-AD19E8DD3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8C2A3FD-3850-4F1D-8B54-36816FE96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3AE0B1A-540D-4216-932D-C46E1D2FE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E258B-A005-4836-9276-6652B493AF60}"/>
              </a:ext>
            </a:extLst>
          </p:cNvPr>
          <p:cNvSpPr txBox="1"/>
          <p:nvPr/>
        </p:nvSpPr>
        <p:spPr>
          <a:xfrm>
            <a:off x="2348602" y="3849927"/>
            <a:ext cx="802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https://stackoverflow.com/questions/59182363/wrong-value-of-standard-deviation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05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5.1.2</a:t>
            </a:r>
            <a:r>
              <a:rPr lang="ko-KR" altLang="en-US"/>
              <a:t> 컨볼루션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78718"/>
            <a:ext cx="10972798" cy="35355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>
                <a:latin typeface="맑은 고딕"/>
              </a:rPr>
              <a:t>이미지와 사물을 어떻게 인식하는지 다시 고찰해보겠습니다.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사람은 이미지를 보는 순간 이미지 속의 계층적인 특성을 곧바로 인식합니다.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픽셀이나 선 같은 </a:t>
            </a:r>
            <a:r>
              <a:rPr lang="ko-KR" altLang="en-US" dirty="0" err="1">
                <a:latin typeface="맑은 고딕"/>
              </a:rPr>
              <a:t>저수준의</a:t>
            </a:r>
            <a:r>
              <a:rPr lang="ko-KR" altLang="en-US" dirty="0">
                <a:latin typeface="맑은 고딕"/>
              </a:rPr>
              <a:t> 특정에 집중하지 않더라도 배경의 질감</a:t>
            </a:r>
            <a:r>
              <a:rPr lang="en-US" altLang="ko-KR" dirty="0">
                <a:latin typeface="맑은 고딕"/>
              </a:rPr>
              <a:t>,</a:t>
            </a:r>
            <a:r>
              <a:rPr lang="ko-KR" altLang="en-US" dirty="0">
                <a:latin typeface="맑은 고딕"/>
              </a:rPr>
              <a:t> 움직임</a:t>
            </a:r>
            <a:r>
              <a:rPr lang="en-US" altLang="ko-KR" dirty="0">
                <a:latin typeface="맑은 고딕"/>
              </a:rPr>
              <a:t>,</a:t>
            </a:r>
            <a:r>
              <a:rPr lang="ko-KR" altLang="en-US" dirty="0">
                <a:latin typeface="맑은 고딕"/>
              </a:rPr>
              <a:t> 인식해야 하는 대상 등을 단번에 알아챕니다.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무의식적으로 이미지 속의 점과 선 등의 특징을 보고 눈</a:t>
            </a:r>
            <a:r>
              <a:rPr lang="en-US" altLang="ko-KR" dirty="0">
                <a:latin typeface="맑은 고딕"/>
              </a:rPr>
              <a:t>,</a:t>
            </a:r>
            <a:r>
              <a:rPr lang="ko-KR" altLang="en-US" dirty="0">
                <a:latin typeface="맑은 고딕"/>
              </a:rPr>
              <a:t> 코</a:t>
            </a:r>
            <a:r>
              <a:rPr lang="en-US" altLang="ko-KR" dirty="0">
                <a:latin typeface="맑은 고딕"/>
              </a:rPr>
              <a:t>,</a:t>
            </a:r>
            <a:r>
              <a:rPr lang="ko-KR" altLang="en-US" dirty="0">
                <a:latin typeface="맑은 고딕"/>
              </a:rPr>
              <a:t> 입을 인식하고, 이 특징들을 모아 그 대상이 얼굴임을 인식하게 되는 식입니다.</a:t>
            </a:r>
          </a:p>
          <a:p>
            <a:pPr>
              <a:defRPr/>
            </a:pPr>
            <a:r>
              <a:rPr lang="ko-KR" altLang="en-US" u="sng" dirty="0" err="1">
                <a:latin typeface="맑은 고딕"/>
              </a:rPr>
              <a:t>컨볼루션의</a:t>
            </a:r>
            <a:r>
              <a:rPr lang="ko-KR" altLang="en-US" u="sng" dirty="0">
                <a:latin typeface="맑은 고딕"/>
              </a:rPr>
              <a:t> 목적은 이처럼 계층적으로 인식할 수 있도록 단계마다 이미지의 특징을 추출하는 겁니다.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각 단계에서는 이미지에 다양한 </a:t>
            </a:r>
            <a:r>
              <a:rPr lang="ko-KR" altLang="en-US" u="sng" dirty="0">
                <a:latin typeface="맑은 고딕"/>
              </a:rPr>
              <a:t>필터</a:t>
            </a:r>
            <a:r>
              <a:rPr lang="ko-KR" altLang="en-US" dirty="0">
                <a:latin typeface="맑은 고딕"/>
              </a:rPr>
              <a:t>를 적용하여 윤곽선, 질감, 등 각종 특징을 추출합니다.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92137" y="4449852"/>
            <a:ext cx="5207725" cy="2408147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25D6C86-7DB5-49B2-A759-1BADFE80E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66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" x="2319338" y="2017713"/>
          <p14:tracePt t="235" x="2298700" y="2017713"/>
          <p14:tracePt t="246" x="2289175" y="2017713"/>
          <p14:tracePt t="251" x="2268538" y="2027238"/>
          <p14:tracePt t="261" x="2238375" y="2027238"/>
          <p14:tracePt t="268" x="2208213" y="2027238"/>
          <p14:tracePt t="277" x="2178050" y="2027238"/>
          <p14:tracePt t="285" x="2147888" y="2027238"/>
          <p14:tracePt t="293" x="2108200" y="2027238"/>
          <p14:tracePt t="301" x="2057400" y="2027238"/>
          <p14:tracePt t="309" x="2027238" y="2027238"/>
          <p14:tracePt t="317" x="1997075" y="2027238"/>
          <p14:tracePt t="325" x="1985963" y="2027238"/>
          <p14:tracePt t="333" x="1966913" y="2027238"/>
          <p14:tracePt t="340" x="1946275" y="2027238"/>
          <p14:tracePt t="349" x="1916113" y="2027238"/>
          <p14:tracePt t="357" x="1895475" y="2027238"/>
          <p14:tracePt t="365" x="1865313" y="2017713"/>
          <p14:tracePt t="373" x="1835150" y="2006600"/>
          <p14:tracePt t="381" x="1804988" y="1997075"/>
          <p14:tracePt t="390" x="1765300" y="1976438"/>
          <p14:tracePt t="397" x="1744663" y="1966913"/>
          <p14:tracePt t="404" x="1704975" y="1966913"/>
          <p14:tracePt t="413" x="1663700" y="1946275"/>
          <p14:tracePt t="421" x="1624013" y="1936750"/>
          <p14:tracePt t="429" x="1593850" y="1925638"/>
          <p14:tracePt t="437" x="1573213" y="1925638"/>
          <p14:tracePt t="445" x="1552575" y="1925638"/>
          <p14:tracePt t="453" x="1552575" y="1916113"/>
          <p14:tracePt t="583" x="1552575" y="1925638"/>
          <p14:tracePt t="592" x="1563688" y="1925638"/>
          <p14:tracePt t="598" x="1582738" y="1936750"/>
          <p14:tracePt t="607" x="1593850" y="1955800"/>
          <p14:tracePt t="614" x="1612900" y="1955800"/>
          <p14:tracePt t="622" x="1643063" y="1966913"/>
          <p14:tracePt t="631" x="1663700" y="1976438"/>
          <p14:tracePt t="639" x="1693863" y="1976438"/>
          <p14:tracePt t="647" x="1724025" y="1987550"/>
          <p14:tracePt t="655" x="1735138" y="1987550"/>
          <p14:tracePt t="663" x="1765300" y="1987550"/>
          <p14:tracePt t="671" x="1784350" y="1987550"/>
          <p14:tracePt t="678" x="1804988" y="1987550"/>
          <p14:tracePt t="687" x="1825625" y="1987550"/>
          <p14:tracePt t="695" x="1844675" y="1987550"/>
          <p14:tracePt t="703" x="1855788" y="1987550"/>
          <p14:tracePt t="711" x="1865313" y="1976438"/>
          <p14:tracePt t="719" x="1885950" y="1976438"/>
          <p14:tracePt t="726" x="1906588" y="1966913"/>
          <p14:tracePt t="734" x="1925638" y="1966913"/>
          <p14:tracePt t="743" x="1946275" y="1955800"/>
          <p14:tracePt t="750" x="1955800" y="1955800"/>
          <p14:tracePt t="759" x="1976438" y="1946275"/>
          <p14:tracePt t="767" x="1985963" y="1936750"/>
          <p14:tracePt t="775" x="2006600" y="1936750"/>
          <p14:tracePt t="790" x="2016125" y="1936750"/>
          <p14:tracePt t="968" x="2036763" y="1936750"/>
          <p14:tracePt t="977" x="2066925" y="1936750"/>
          <p14:tracePt t="985" x="2108200" y="1936750"/>
          <p14:tracePt t="993" x="2147888" y="1936750"/>
          <p14:tracePt t="1000" x="2198688" y="1936750"/>
          <p14:tracePt t="1008" x="2238375" y="1936750"/>
          <p14:tracePt t="1016" x="2279650" y="1936750"/>
          <p14:tracePt t="1025" x="2339975" y="1936750"/>
          <p14:tracePt t="1032" x="2379663" y="1925638"/>
          <p14:tracePt t="1041" x="2420938" y="1925638"/>
          <p14:tracePt t="1048" x="2481263" y="1925638"/>
          <p14:tracePt t="1057" x="2551113" y="1906588"/>
          <p14:tracePt t="1064" x="2601913" y="1906588"/>
          <p14:tracePt t="1073" x="2641600" y="1906588"/>
          <p14:tracePt t="1080" x="2662238" y="1895475"/>
          <p14:tracePt t="1089" x="2692400" y="1895475"/>
          <p14:tracePt t="1097" x="2701925" y="1895475"/>
          <p14:tracePt t="1251" x="2713038" y="1895475"/>
          <p14:tracePt t="1259" x="2732088" y="1895475"/>
          <p14:tracePt t="1267" x="2763838" y="1895475"/>
          <p14:tracePt t="1275" x="2794000" y="1895475"/>
          <p14:tracePt t="1282" x="2833688" y="1895475"/>
          <p14:tracePt t="1290" x="2873375" y="1895475"/>
          <p14:tracePt t="1298" x="2935288" y="1895475"/>
          <p14:tracePt t="1306" x="3005138" y="1895475"/>
          <p14:tracePt t="1314" x="3065463" y="1895475"/>
          <p14:tracePt t="1322" x="3146425" y="1895475"/>
          <p14:tracePt t="1330" x="3206750" y="1895475"/>
          <p14:tracePt t="1338" x="3278188" y="1895475"/>
          <p14:tracePt t="1346" x="3308350" y="1895475"/>
          <p14:tracePt t="1354" x="3368675" y="1895475"/>
          <p14:tracePt t="1363" x="3417888" y="1895475"/>
          <p14:tracePt t="1370" x="3468688" y="1895475"/>
          <p14:tracePt t="1378" x="3519488" y="1895475"/>
          <p14:tracePt t="1387" x="3549650" y="1895475"/>
          <p14:tracePt t="1395" x="3579813" y="1895475"/>
          <p14:tracePt t="1402" x="3609975" y="1895475"/>
          <p14:tracePt t="1410" x="3670300" y="1895475"/>
          <p14:tracePt t="1418" x="3700463" y="1895475"/>
          <p14:tracePt t="1426" x="3741738" y="1895475"/>
          <p14:tracePt t="1434" x="3771900" y="1895475"/>
          <p14:tracePt t="1443" x="3802063" y="1895475"/>
          <p14:tracePt t="1451" x="3822700" y="1895475"/>
          <p14:tracePt t="1458" x="3841750" y="1895475"/>
          <p14:tracePt t="1476" x="3852863" y="1895475"/>
          <p14:tracePt t="1482" x="3862388" y="1895475"/>
          <p14:tracePt t="1499" x="3871913" y="1895475"/>
          <p14:tracePt t="1710" x="3883025" y="1895475"/>
          <p14:tracePt t="1726" x="3913188" y="1895475"/>
          <p14:tracePt t="1734" x="3952875" y="1895475"/>
          <p14:tracePt t="1742" x="4024313" y="1895475"/>
          <p14:tracePt t="1753" x="4084638" y="1895475"/>
          <p14:tracePt t="1760" x="4144963" y="1895475"/>
          <p14:tracePt t="1766" x="4214813" y="1895475"/>
          <p14:tracePt t="1776" x="4275138" y="1895475"/>
          <p14:tracePt t="1782" x="4337050" y="1895475"/>
          <p14:tracePt t="1792" x="4427538" y="1895475"/>
          <p14:tracePt t="1797" x="4457700" y="1895475"/>
          <p14:tracePt t="1807" x="4518025" y="1895475"/>
          <p14:tracePt t="1815" x="4557713" y="1895475"/>
          <p14:tracePt t="1823" x="4587875" y="1895475"/>
          <p14:tracePt t="1830" x="4629150" y="1876425"/>
          <p14:tracePt t="1838" x="4648200" y="1876425"/>
          <p14:tracePt t="1846" x="4678363" y="1876425"/>
          <p14:tracePt t="1855" x="4710113" y="1876425"/>
          <p14:tracePt t="1863" x="4740275" y="1876425"/>
          <p14:tracePt t="1870" x="4770438" y="1876425"/>
          <p14:tracePt t="1878" x="4800600" y="1876425"/>
          <p14:tracePt t="1886" x="4830763" y="1876425"/>
          <p14:tracePt t="1894" x="4849813" y="1876425"/>
          <p14:tracePt t="1903" x="4860925" y="1876425"/>
          <p14:tracePt t="1919" x="4870450" y="1876425"/>
          <p14:tracePt t="2314" x="4881563" y="1876425"/>
          <p14:tracePt t="2353" x="4891088" y="1876425"/>
          <p14:tracePt t="2384" x="4900613" y="1876425"/>
          <p14:tracePt t="2410" x="4911725" y="1876425"/>
          <p14:tracePt t="2434" x="4930775" y="1885950"/>
          <p14:tracePt t="2442" x="4941888" y="1885950"/>
          <p14:tracePt t="2450" x="4951413" y="1895475"/>
          <p14:tracePt t="2466" x="4972050" y="1906588"/>
          <p14:tracePt t="2475" x="4981575" y="1906588"/>
          <p14:tracePt t="2482" x="5002213" y="1916113"/>
          <p14:tracePt t="2490" x="5021263" y="1916113"/>
          <p14:tracePt t="2498" x="5053013" y="1916113"/>
          <p14:tracePt t="2506" x="5083175" y="1916113"/>
          <p14:tracePt t="2514" x="5113338" y="1916113"/>
          <p14:tracePt t="2522" x="5153025" y="1916113"/>
          <p14:tracePt t="2530" x="5203825" y="1916113"/>
          <p14:tracePt t="2538" x="5243513" y="1916113"/>
          <p14:tracePt t="2546" x="5294313" y="1916113"/>
          <p14:tracePt t="2555" x="5334000" y="1916113"/>
          <p14:tracePt t="2562" x="5364163" y="1906588"/>
          <p14:tracePt t="2570" x="5405438" y="1895475"/>
          <p14:tracePt t="2579" x="5456238" y="1895475"/>
          <p14:tracePt t="2586" x="5526088" y="1876425"/>
          <p14:tracePt t="2595" x="5586413" y="1865313"/>
          <p14:tracePt t="2603" x="5616575" y="1865313"/>
          <p14:tracePt t="2610" x="5676900" y="1855788"/>
          <p14:tracePt t="2618" x="5737225" y="1846263"/>
          <p14:tracePt t="2626" x="5768975" y="1846263"/>
          <p14:tracePt t="2634" x="5818188" y="1846263"/>
          <p14:tracePt t="2642" x="5859463" y="1846263"/>
          <p14:tracePt t="2651" x="5908675" y="1846263"/>
          <p14:tracePt t="2658" x="5940425" y="1835150"/>
          <p14:tracePt t="2666" x="5949950" y="1835150"/>
          <p14:tracePt t="2674" x="5970588" y="1835150"/>
          <p14:tracePt t="2682" x="5989638" y="1835150"/>
          <p14:tracePt t="2690" x="6000750" y="1835150"/>
          <p14:tracePt t="2733" x="6010275" y="1835150"/>
          <p14:tracePt t="3046" x="6019800" y="1835150"/>
          <p14:tracePt t="3052" x="6040438" y="1835150"/>
          <p14:tracePt t="3062" x="6061075" y="1835150"/>
          <p14:tracePt t="3070" x="6070600" y="1835150"/>
          <p14:tracePt t="3078" x="6080125" y="1835150"/>
          <p14:tracePt t="3086" x="6091238" y="1835150"/>
          <p14:tracePt t="3094" x="6100763" y="1835150"/>
          <p14:tracePt t="3102" x="6121400" y="1835150"/>
          <p14:tracePt t="3118" x="6130925" y="1835150"/>
          <p14:tracePt t="3126" x="6151563" y="1835150"/>
          <p14:tracePt t="3134" x="6172200" y="1835150"/>
          <p14:tracePt t="3142" x="6181725" y="1835150"/>
          <p14:tracePt t="3150" x="6202363" y="1835150"/>
          <p14:tracePt t="3159" x="6232525" y="1835150"/>
          <p14:tracePt t="3166" x="6251575" y="1835150"/>
          <p14:tracePt t="3174" x="6292850" y="1835150"/>
          <p14:tracePt t="3182" x="6332538" y="1835150"/>
          <p14:tracePt t="3190" x="6362700" y="1835150"/>
          <p14:tracePt t="3198" x="6392863" y="1835150"/>
          <p14:tracePt t="3206" x="6443663" y="1835150"/>
          <p14:tracePt t="3214" x="6473825" y="1835150"/>
          <p14:tracePt t="3222" x="6503988" y="1835150"/>
          <p14:tracePt t="3230" x="6515100" y="1835150"/>
          <p14:tracePt t="3238" x="6534150" y="1835150"/>
          <p14:tracePt t="3246" x="6554788" y="1835150"/>
          <p14:tracePt t="3254" x="6564313" y="1835150"/>
          <p14:tracePt t="3270" x="6575425" y="1835150"/>
          <p14:tracePt t="3286" x="6584950" y="1835150"/>
          <p14:tracePt t="3329" x="6594475" y="1835150"/>
          <p14:tracePt t="3337" x="6594475" y="1846263"/>
          <p14:tracePt t="3342" x="6605588" y="1846263"/>
          <p14:tracePt t="3361" x="6615113" y="1846263"/>
          <p14:tracePt t="3369" x="6624638" y="1846263"/>
          <p14:tracePt t="3378" x="6635750" y="1846263"/>
          <p14:tracePt t="3385" x="6645275" y="1855788"/>
          <p14:tracePt t="3401" x="6665913" y="1865313"/>
          <p14:tracePt t="3410" x="6675438" y="1865313"/>
          <p14:tracePt t="3417" x="6686550" y="1865313"/>
          <p14:tracePt t="3426" x="6696075" y="1865313"/>
          <p14:tracePt t="3433" x="6705600" y="1865313"/>
          <p14:tracePt t="3443" x="6726238" y="1876425"/>
          <p14:tracePt t="3449" x="6735763" y="1876425"/>
          <p14:tracePt t="3457" x="6746875" y="1876425"/>
          <p14:tracePt t="3466" x="6756400" y="1876425"/>
          <p14:tracePt t="3481" x="6765925" y="1876425"/>
          <p14:tracePt t="3488" x="6777038" y="1876425"/>
          <p14:tracePt t="3496" x="6786563" y="1876425"/>
          <p14:tracePt t="3512" x="6796088" y="1876425"/>
          <p14:tracePt t="3676" x="6807200" y="1876425"/>
          <p14:tracePt t="3755" x="6816725" y="1876425"/>
          <p14:tracePt t="3866" x="6827838" y="1876425"/>
          <p14:tracePt t="3890" x="6837363" y="1876425"/>
          <p14:tracePt t="3914" x="6846888" y="1876425"/>
          <p14:tracePt t="3922" x="6867525" y="1876425"/>
          <p14:tracePt t="3932" x="6877050" y="1876425"/>
          <p14:tracePt t="3938" x="6888163" y="1876425"/>
          <p14:tracePt t="3948" x="6907213" y="1876425"/>
          <p14:tracePt t="3955" x="6918325" y="1876425"/>
          <p14:tracePt t="3964" x="6948488" y="1876425"/>
          <p14:tracePt t="3972" x="6958013" y="1876425"/>
          <p14:tracePt t="3980" x="6988175" y="1876425"/>
          <p14:tracePt t="3988" x="7018338" y="1876425"/>
          <p14:tracePt t="3996" x="7048500" y="1876425"/>
          <p14:tracePt t="4005" x="7078663" y="1885950"/>
          <p14:tracePt t="4012" x="7108825" y="1885950"/>
          <p14:tracePt t="4020" x="7150100" y="1895475"/>
          <p14:tracePt t="4028" x="7180263" y="1895475"/>
          <p14:tracePt t="4036" x="7200900" y="1895475"/>
          <p14:tracePt t="4044" x="7250113" y="1895475"/>
          <p14:tracePt t="4052" x="7280275" y="1895475"/>
          <p14:tracePt t="4060" x="7291388" y="1895475"/>
          <p14:tracePt t="4068" x="7310438" y="1895475"/>
          <p14:tracePt t="4076" x="7342188" y="1895475"/>
          <p14:tracePt t="4084" x="7361238" y="1895475"/>
          <p14:tracePt t="4092" x="7381875" y="1895475"/>
          <p14:tracePt t="4100" x="7402513" y="1895475"/>
          <p14:tracePt t="4108" x="7412038" y="1895475"/>
          <p14:tracePt t="4116" x="7421563" y="1895475"/>
          <p14:tracePt t="4124" x="7432675" y="1895475"/>
          <p14:tracePt t="4132" x="7451725" y="1895475"/>
          <p14:tracePt t="4148" x="7472363" y="1895475"/>
          <p14:tracePt t="4156" x="7502525" y="1895475"/>
          <p14:tracePt t="4164" x="7523163" y="1895475"/>
          <p14:tracePt t="4172" x="7553325" y="1895475"/>
          <p14:tracePt t="4180" x="7573963" y="1895475"/>
          <p14:tracePt t="4188" x="7613650" y="1895475"/>
          <p14:tracePt t="4196" x="7643813" y="1895475"/>
          <p14:tracePt t="4204" x="7673975" y="1895475"/>
          <p14:tracePt t="4212" x="7704138" y="1895475"/>
          <p14:tracePt t="4220" x="7734300" y="1895475"/>
          <p14:tracePt t="4228" x="7754938" y="1895475"/>
          <p14:tracePt t="4237" x="7785100" y="1895475"/>
          <p14:tracePt t="4244" x="7815263" y="1895475"/>
          <p14:tracePt t="4252" x="7824788" y="1895475"/>
          <p14:tracePt t="4260" x="7854950" y="1895475"/>
          <p14:tracePt t="4270" x="7875588" y="1895475"/>
          <p14:tracePt t="4278" x="7886700" y="1895475"/>
          <p14:tracePt t="4287" x="7896225" y="1895475"/>
          <p14:tracePt t="4303" x="7905750" y="1895475"/>
          <p14:tracePt t="4641" x="7916863" y="1895475"/>
          <p14:tracePt t="4665" x="7926388" y="1895475"/>
          <p14:tracePt t="4689" x="7935913" y="1895475"/>
          <p14:tracePt t="4697" x="7947025" y="1895475"/>
          <p14:tracePt t="4705" x="7956550" y="1895475"/>
          <p14:tracePt t="4713" x="7977188" y="1895475"/>
          <p14:tracePt t="4721" x="8007350" y="1895475"/>
          <p14:tracePt t="4729" x="8037513" y="1895475"/>
          <p14:tracePt t="4736" x="8077200" y="1906588"/>
          <p14:tracePt t="4745" x="8107363" y="1906588"/>
          <p14:tracePt t="4753" x="8128000" y="1906588"/>
          <p14:tracePt t="4761" x="8158163" y="1906588"/>
          <p14:tracePt t="4770" x="8178800" y="1916113"/>
          <p14:tracePt t="4777" x="8197850" y="1916113"/>
          <p14:tracePt t="4786" x="8218488" y="1916113"/>
          <p14:tracePt t="4804" x="8229600" y="1916113"/>
          <p14:tracePt t="4810" x="8239125" y="1916113"/>
          <p14:tracePt t="4817" x="8248650" y="1916113"/>
          <p14:tracePt t="4825" x="8259763" y="1916113"/>
          <p14:tracePt t="4840" x="8269288" y="1916113"/>
          <p14:tracePt t="4856" x="8278813" y="1916113"/>
          <p14:tracePt t="4864" x="8289925" y="1916113"/>
          <p14:tracePt t="4874" x="8299450" y="1916113"/>
          <p14:tracePt t="4882" x="8308975" y="1916113"/>
          <p14:tracePt t="4890" x="8320088" y="1916113"/>
          <p14:tracePt t="4898" x="8339138" y="1916113"/>
          <p14:tracePt t="4906" x="8350250" y="1925638"/>
          <p14:tracePt t="4914" x="8359775" y="1925638"/>
          <p14:tracePt t="4922" x="8369300" y="1925638"/>
          <p14:tracePt t="4930" x="8380413" y="1925638"/>
          <p14:tracePt t="4938" x="8389938" y="1925638"/>
          <p14:tracePt t="4946" x="8401050" y="1925638"/>
          <p14:tracePt t="4966" x="8420100" y="1925638"/>
          <p14:tracePt t="4970" x="8440738" y="1925638"/>
          <p14:tracePt t="4994" x="8450263" y="1925638"/>
          <p14:tracePt t="5002" x="8461375" y="1925638"/>
          <p14:tracePt t="5026" x="8470900" y="1925638"/>
          <p14:tracePt t="5058" x="8480425" y="1925638"/>
          <p14:tracePt t="5116" x="8491538" y="1925638"/>
          <p14:tracePt t="5148" x="8501063" y="1925638"/>
          <p14:tracePt t="5174" x="8510588" y="1925638"/>
          <p14:tracePt t="5188" x="8521700" y="1925638"/>
          <p14:tracePt t="5204" x="8531225" y="1925638"/>
          <p14:tracePt t="5215" x="8540750" y="1925638"/>
          <p14:tracePt t="5220" x="8561388" y="1925638"/>
          <p14:tracePt t="5229" x="8572500" y="1925638"/>
          <p14:tracePt t="5237" x="8582025" y="1925638"/>
          <p14:tracePt t="5245" x="8591550" y="1925638"/>
          <p14:tracePt t="5253" x="8602663" y="1925638"/>
          <p14:tracePt t="5261" x="8612188" y="1925638"/>
          <p14:tracePt t="5277" x="8621713" y="1925638"/>
          <p14:tracePt t="5284" x="8632825" y="1925638"/>
          <p14:tracePt t="5293" x="8642350" y="1925638"/>
          <p14:tracePt t="5300" x="8662988" y="1925638"/>
          <p14:tracePt t="5317" x="8672513" y="1925638"/>
          <p14:tracePt t="5325" x="8682038" y="1925638"/>
          <p14:tracePt t="5334" x="8693150" y="1925638"/>
          <p14:tracePt t="5341" x="8702675" y="1925638"/>
          <p14:tracePt t="5405" x="8712200" y="1925638"/>
          <p14:tracePt t="5550" x="8712200" y="1936750"/>
          <p14:tracePt t="5582" x="8712200" y="1946275"/>
          <p14:tracePt t="6704" x="8712200" y="1955800"/>
          <p14:tracePt t="6711" x="8712200" y="1966913"/>
          <p14:tracePt t="6718" x="8693150" y="1976438"/>
          <p14:tracePt t="6726" x="8632825" y="2017713"/>
          <p14:tracePt t="6734" x="8561388" y="2047875"/>
          <p14:tracePt t="6743" x="8501063" y="2087563"/>
          <p14:tracePt t="6748" x="8431213" y="2108200"/>
          <p14:tracePt t="6759" x="8329613" y="2138363"/>
          <p14:tracePt t="6766" x="8269288" y="2159000"/>
          <p14:tracePt t="6775" x="8167688" y="2189163"/>
          <p14:tracePt t="6782" x="8037513" y="2219325"/>
          <p14:tracePt t="6792" x="7935913" y="2238375"/>
          <p14:tracePt t="6798" x="7785100" y="2268538"/>
          <p14:tracePt t="6806" x="7704138" y="2279650"/>
          <p14:tracePt t="6814" x="7553325" y="2309813"/>
          <p14:tracePt t="6822" x="7421563" y="2339975"/>
          <p14:tracePt t="6830" x="7342188" y="2349500"/>
          <p14:tracePt t="6838" x="7170738" y="2379663"/>
          <p14:tracePt t="6846" x="7048500" y="2409825"/>
          <p14:tracePt t="6854" x="6816725" y="2451100"/>
          <p14:tracePt t="6862" x="6716713" y="2460625"/>
          <p14:tracePt t="6870" x="6624638" y="2460625"/>
          <p14:tracePt t="6878" x="6454775" y="2481263"/>
          <p14:tracePt t="6886" x="6302375" y="2481263"/>
          <p14:tracePt t="6894" x="6221413" y="2490788"/>
          <p14:tracePt t="6901" x="6130925" y="2490788"/>
          <p14:tracePt t="6910" x="6080125" y="2490788"/>
          <p14:tracePt t="6918" x="6030913" y="2490788"/>
          <p14:tracePt t="6925" x="5989638" y="2490788"/>
          <p14:tracePt t="6933" x="5959475" y="2490788"/>
          <p14:tracePt t="6942" x="5940425" y="2490788"/>
          <p14:tracePt t="6958" x="5908675" y="2490788"/>
          <p14:tracePt t="6965" x="5899150" y="2490788"/>
          <p14:tracePt t="6973" x="5878513" y="2490788"/>
          <p14:tracePt t="6982" x="5838825" y="2490788"/>
          <p14:tracePt t="6990" x="5778500" y="2490788"/>
          <p14:tracePt t="6998" x="5697538" y="2490788"/>
          <p14:tracePt t="7006" x="5546725" y="2460625"/>
          <p14:tracePt t="7013" x="5445125" y="2439988"/>
          <p14:tracePt t="7024" x="5314950" y="2430463"/>
          <p14:tracePt t="7029" x="5233988" y="2400300"/>
          <p14:tracePt t="7040" x="5062538" y="2390775"/>
          <p14:tracePt t="7046" x="4881563" y="2370138"/>
          <p14:tracePt t="7056" x="4729163" y="2370138"/>
          <p14:tracePt t="7064" x="4557713" y="2370138"/>
          <p14:tracePt t="7073" x="4476750" y="2370138"/>
          <p14:tracePt t="7080" x="4337050" y="2370138"/>
          <p14:tracePt t="7087" x="4256088" y="2370138"/>
          <p14:tracePt t="7096" x="4214813" y="2370138"/>
          <p14:tracePt t="7103" x="4175125" y="2370138"/>
          <p14:tracePt t="7112" x="4144963" y="2370138"/>
          <p14:tracePt t="7119" x="4124325" y="2379663"/>
          <p14:tracePt t="7127" x="4114800" y="2379663"/>
          <p14:tracePt t="7135" x="4103688" y="2390775"/>
          <p14:tracePt t="7184" x="4094163" y="2390775"/>
          <p14:tracePt t="7216" x="4084638" y="2390775"/>
          <p14:tracePt t="7232" x="4073525" y="2390775"/>
          <p14:tracePt t="7240" x="4064000" y="2390775"/>
          <p14:tracePt t="7249" x="4043363" y="2400300"/>
          <p14:tracePt t="7258" x="4033838" y="2400300"/>
          <p14:tracePt t="7265" x="4024313" y="2400300"/>
          <p14:tracePt t="7274" x="4003675" y="2400300"/>
          <p14:tracePt t="7281" x="3994150" y="2400300"/>
          <p14:tracePt t="7288" x="3983038" y="2400300"/>
          <p14:tracePt t="7305" x="3973513" y="2400300"/>
          <p14:tracePt t="7320" x="3962400" y="2400300"/>
          <p14:tracePt t="7500" x="3973513" y="2409825"/>
          <p14:tracePt t="8080" x="3983038" y="2409825"/>
          <p14:tracePt t="8095" x="4003675" y="2409825"/>
          <p14:tracePt t="8102" x="4024313" y="2409825"/>
          <p14:tracePt t="8110" x="4054475" y="2420938"/>
          <p14:tracePt t="8119" x="4084638" y="2430463"/>
          <p14:tracePt t="8126" x="4114800" y="2430463"/>
          <p14:tracePt t="8134" x="4154488" y="2430463"/>
          <p14:tracePt t="8141" x="4195763" y="2430463"/>
          <p14:tracePt t="8150" x="4235450" y="2430463"/>
          <p14:tracePt t="8157" x="4265613" y="2430463"/>
          <p14:tracePt t="8165" x="4295775" y="2430463"/>
          <p14:tracePt t="8173" x="4346575" y="2430463"/>
          <p14:tracePt t="8181" x="4386263" y="2430463"/>
          <p14:tracePt t="8189" x="4437063" y="2430463"/>
          <p14:tracePt t="8197" x="4467225" y="2430463"/>
          <p14:tracePt t="8205" x="4508500" y="2430463"/>
          <p14:tracePt t="8213" x="4568825" y="2430463"/>
          <p14:tracePt t="8221" x="4587875" y="2430463"/>
          <p14:tracePt t="8229" x="4608513" y="2430463"/>
          <p14:tracePt t="8261" x="4618038" y="2430463"/>
          <p14:tracePt t="9497" x="4638675" y="2430463"/>
          <p14:tracePt t="9505" x="4668838" y="2451100"/>
          <p14:tracePt t="9516" x="4729163" y="2481263"/>
          <p14:tracePt t="9521" x="4810125" y="2511425"/>
          <p14:tracePt t="9528" x="4891088" y="2541588"/>
          <p14:tracePt t="9536" x="4951413" y="2551113"/>
          <p14:tracePt t="9545" x="5002213" y="2562225"/>
          <p14:tracePt t="9552" x="5083175" y="2571750"/>
          <p14:tracePt t="9561" x="5143500" y="2592388"/>
          <p14:tracePt t="9568" x="5233988" y="2601913"/>
          <p14:tracePt t="9575" x="5334000" y="2601913"/>
          <p14:tracePt t="9583" x="5465763" y="2601913"/>
          <p14:tracePt t="9591" x="5556250" y="2611438"/>
          <p14:tracePt t="9599" x="5707063" y="2611438"/>
          <p14:tracePt t="9607" x="5878513" y="2611438"/>
          <p14:tracePt t="9615" x="5959475" y="2611438"/>
          <p14:tracePt t="9623" x="6049963" y="2611438"/>
          <p14:tracePt t="9631" x="6130925" y="2611438"/>
          <p14:tracePt t="9639" x="6221413" y="2611438"/>
          <p14:tracePt t="9647" x="6262688" y="2611438"/>
          <p14:tracePt t="9655" x="6302375" y="2611438"/>
          <p14:tracePt t="9663" x="6323013" y="2611438"/>
          <p14:tracePt t="9671" x="6353175" y="2611438"/>
          <p14:tracePt t="9679" x="6362700" y="2601913"/>
          <p14:tracePt t="9687" x="6373813" y="2601913"/>
          <p14:tracePt t="10880" x="6383338" y="2601913"/>
          <p14:tracePt t="10896" x="6403975" y="2611438"/>
          <p14:tracePt t="10903" x="6423025" y="2611438"/>
          <p14:tracePt t="10912" x="6464300" y="2622550"/>
          <p14:tracePt t="10921" x="6503988" y="2622550"/>
          <p14:tracePt t="10928" x="6564313" y="2632075"/>
          <p14:tracePt t="10936" x="6605588" y="2632075"/>
          <p14:tracePt t="10944" x="6675438" y="2632075"/>
          <p14:tracePt t="10952" x="6796088" y="2632075"/>
          <p14:tracePt t="10961" x="6888163" y="2632075"/>
          <p14:tracePt t="10968" x="6937375" y="2632075"/>
          <p14:tracePt t="10975" x="7038975" y="2622550"/>
          <p14:tracePt t="10983" x="7129463" y="2601913"/>
          <p14:tracePt t="10991" x="7189788" y="2592388"/>
          <p14:tracePt t="10999" x="7291388" y="2581275"/>
          <p14:tracePt t="11007" x="7412038" y="2562225"/>
          <p14:tracePt t="11015" x="7481888" y="2551113"/>
          <p14:tracePt t="11023" x="7553325" y="2520950"/>
          <p14:tracePt t="11031" x="7583488" y="2520950"/>
          <p14:tracePt t="11039" x="7613650" y="2511425"/>
          <p14:tracePt t="11047" x="7653338" y="2501900"/>
          <p14:tracePt t="11055" x="7673975" y="2490788"/>
          <p14:tracePt t="11063" x="7683500" y="2490788"/>
          <p14:tracePt t="11073" x="7694613" y="2490788"/>
          <p14:tracePt t="11097" x="7694613" y="2481263"/>
          <p14:tracePt t="11717" x="7704138" y="2481263"/>
          <p14:tracePt t="11727" x="7724775" y="2481263"/>
          <p14:tracePt t="11736" x="7734300" y="2490788"/>
          <p14:tracePt t="11744" x="7754938" y="2501900"/>
          <p14:tracePt t="11752" x="7775575" y="2511425"/>
          <p14:tracePt t="11757" x="7785100" y="2511425"/>
          <p14:tracePt t="11765" x="7805738" y="2511425"/>
          <p14:tracePt t="11773" x="7824788" y="2520950"/>
          <p14:tracePt t="11781" x="7845425" y="2520950"/>
          <p14:tracePt t="11789" x="7875588" y="2520950"/>
          <p14:tracePt t="11797" x="7905750" y="2520950"/>
          <p14:tracePt t="11805" x="7956550" y="2520950"/>
          <p14:tracePt t="11813" x="8037513" y="2520950"/>
          <p14:tracePt t="11821" x="8097838" y="2511425"/>
          <p14:tracePt t="11829" x="8158163" y="2490788"/>
          <p14:tracePt t="11837" x="8197850" y="2481263"/>
          <p14:tracePt t="11845" x="8248650" y="2470150"/>
          <p14:tracePt t="11853" x="8289925" y="2451100"/>
          <p14:tracePt t="11861" x="8308975" y="2439988"/>
          <p14:tracePt t="11869" x="8320088" y="2439988"/>
          <p14:tracePt t="11877" x="8329613" y="2439988"/>
          <p14:tracePt t="11893" x="8329613" y="2430463"/>
          <p14:tracePt t="11901" x="8339138" y="2430463"/>
          <p14:tracePt t="11917" x="8339138" y="2420938"/>
          <p14:tracePt t="12893" x="8350250" y="2420938"/>
          <p14:tracePt t="12901" x="8359775" y="2430463"/>
          <p14:tracePt t="12912" x="8380413" y="2439988"/>
          <p14:tracePt t="12920" x="8401050" y="2439988"/>
          <p14:tracePt t="12925" x="8410575" y="2439988"/>
          <p14:tracePt t="12934" x="8431213" y="2439988"/>
          <p14:tracePt t="12940" x="8450263" y="2439988"/>
          <p14:tracePt t="12950" x="8470900" y="2439988"/>
          <p14:tracePt t="12960" x="8501063" y="2439988"/>
          <p14:tracePt t="12966" x="8531225" y="2439988"/>
          <p14:tracePt t="12973" x="8561388" y="2430463"/>
          <p14:tracePt t="12981" x="8621713" y="2420938"/>
          <p14:tracePt t="12989" x="8702675" y="2390775"/>
          <p14:tracePt t="12997" x="8763000" y="2379663"/>
          <p14:tracePt t="13005" x="8834438" y="2379663"/>
          <p14:tracePt t="13013" x="8883650" y="2370138"/>
          <p14:tracePt t="13021" x="8945563" y="2349500"/>
          <p14:tracePt t="13029" x="8975725" y="2349500"/>
          <p14:tracePt t="13037" x="9045575" y="2339975"/>
          <p14:tracePt t="13045" x="9085263" y="2339975"/>
          <p14:tracePt t="13053" x="9117013" y="2330450"/>
          <p14:tracePt t="13061" x="9166225" y="2330450"/>
          <p14:tracePt t="13069" x="9196388" y="2330450"/>
          <p14:tracePt t="13077" x="9207500" y="2330450"/>
          <p14:tracePt t="13085" x="9247188" y="2330450"/>
          <p14:tracePt t="13092" x="9277350" y="2330450"/>
          <p14:tracePt t="13100" x="9297988" y="2330450"/>
          <p14:tracePt t="13109" x="9328150" y="2319338"/>
          <p14:tracePt t="13117" x="9337675" y="2319338"/>
          <p14:tracePt t="13125" x="9348788" y="2319338"/>
          <p14:tracePt t="13142" x="9358313" y="2319338"/>
          <p14:tracePt t="13173" x="9367838" y="2319338"/>
          <p14:tracePt t="13197" x="9367838" y="2309813"/>
          <p14:tracePt t="13213" x="9378950" y="2309813"/>
          <p14:tracePt t="14868" x="9367838" y="2309813"/>
          <p14:tracePt t="14875" x="9328150" y="2309813"/>
          <p14:tracePt t="14886" x="9247188" y="2330450"/>
          <p14:tracePt t="14891" x="9096375" y="2330450"/>
          <p14:tracePt t="14900" x="8913813" y="2339975"/>
          <p14:tracePt t="14906" x="8763000" y="2339975"/>
          <p14:tracePt t="14913" x="8612188" y="2339975"/>
          <p14:tracePt t="14921" x="8239125" y="2339975"/>
          <p14:tracePt t="14929" x="8037513" y="2339975"/>
          <p14:tracePt t="14936" x="7694613" y="2339975"/>
          <p14:tracePt t="14944" x="7270750" y="2339975"/>
          <p14:tracePt t="14952" x="6888163" y="2339975"/>
          <p14:tracePt t="14960" x="6645275" y="2339975"/>
          <p14:tracePt t="14968" x="6302375" y="2339975"/>
          <p14:tracePt t="14976" x="6091238" y="2339975"/>
          <p14:tracePt t="14985" x="5929313" y="2339975"/>
          <p14:tracePt t="14992" x="5667375" y="2339975"/>
          <p14:tracePt t="15000" x="5495925" y="2339975"/>
          <p14:tracePt t="15008" x="5426075" y="2360613"/>
          <p14:tracePt t="15016" x="5303838" y="2360613"/>
          <p14:tracePt t="15034" x="5132388" y="2370138"/>
          <p14:tracePt t="15040" x="5092700" y="2379663"/>
          <p14:tracePt t="15049" x="5053013" y="2379663"/>
          <p14:tracePt t="15056" x="5032375" y="2379663"/>
          <p14:tracePt t="15065" x="5002213" y="2379663"/>
          <p14:tracePt t="15072" x="4972050" y="2379663"/>
          <p14:tracePt t="15080" x="4941888" y="2379663"/>
          <p14:tracePt t="15090" x="4911725" y="2379663"/>
          <p14:tracePt t="15096" x="4881563" y="2379663"/>
          <p14:tracePt t="15106" x="4849813" y="2379663"/>
          <p14:tracePt t="15115" x="4789488" y="2379663"/>
          <p14:tracePt t="15122" x="4740275" y="2379663"/>
          <p14:tracePt t="15130" x="4678363" y="2379663"/>
          <p14:tracePt t="15138" x="4638675" y="2379663"/>
          <p14:tracePt t="15146" x="4548188" y="2390775"/>
          <p14:tracePt t="15155" x="4427538" y="2409825"/>
          <p14:tracePt t="15162" x="4316413" y="2409825"/>
          <p14:tracePt t="15170" x="4235450" y="2420938"/>
          <p14:tracePt t="15178" x="4144963" y="2451100"/>
          <p14:tracePt t="15186" x="4064000" y="2460625"/>
          <p14:tracePt t="15194" x="3983038" y="2481263"/>
          <p14:tracePt t="15202" x="3943350" y="2481263"/>
          <p14:tracePt t="15210" x="3892550" y="2490788"/>
          <p14:tracePt t="15218" x="3871913" y="2501900"/>
          <p14:tracePt t="15226" x="3862388" y="2501900"/>
          <p14:tracePt t="15234" x="3852863" y="2501900"/>
          <p14:tracePt t="15242" x="3841750" y="2501900"/>
          <p14:tracePt t="15250" x="3832225" y="2501900"/>
          <p14:tracePt t="15258" x="3822700" y="2501900"/>
          <p14:tracePt t="15266" x="3811588" y="2501900"/>
          <p14:tracePt t="15274" x="3790950" y="2501900"/>
          <p14:tracePt t="15282" x="3781425" y="2511425"/>
          <p14:tracePt t="15290" x="3730625" y="2511425"/>
          <p14:tracePt t="15298" x="3700463" y="2520950"/>
          <p14:tracePt t="15306" x="3640138" y="2532063"/>
          <p14:tracePt t="15314" x="3570288" y="2551113"/>
          <p14:tracePt t="15322" x="3429000" y="2581275"/>
          <p14:tracePt t="15331" x="3338513" y="2592388"/>
          <p14:tracePt t="15338" x="3216275" y="2622550"/>
          <p14:tracePt t="15347" x="3116263" y="2632075"/>
          <p14:tracePt t="15355" x="2984500" y="2662238"/>
          <p14:tracePt t="15362" x="2884488" y="2692400"/>
          <p14:tracePt t="15370" x="2803525" y="2703513"/>
          <p14:tracePt t="15378" x="2763838" y="2703513"/>
          <p14:tracePt t="15386" x="2732088" y="2713038"/>
          <p14:tracePt t="15394" x="2713038" y="2713038"/>
          <p14:tracePt t="15412" x="2701925" y="2713038"/>
          <p14:tracePt t="16474" x="2713038" y="2713038"/>
          <p14:tracePt t="16482" x="2732088" y="2713038"/>
          <p14:tracePt t="16490" x="2773363" y="2733675"/>
          <p14:tracePt t="16498" x="2833688" y="2752725"/>
          <p14:tracePt t="16506" x="2995613" y="2813050"/>
          <p14:tracePt t="16514" x="3125788" y="2874963"/>
          <p14:tracePt t="16522" x="3216275" y="2914650"/>
          <p14:tracePt t="16530" x="3398838" y="3035300"/>
          <p14:tracePt t="16538" x="3519488" y="3116263"/>
          <p14:tracePt t="16546" x="3619500" y="3167063"/>
          <p14:tracePt t="16554" x="3700463" y="3206750"/>
          <p14:tracePt t="16562" x="3790950" y="3257550"/>
          <p14:tracePt t="16570" x="3852863" y="3297238"/>
          <p14:tracePt t="16578" x="3932238" y="3317875"/>
          <p14:tracePt t="16586" x="3962400" y="3327400"/>
          <p14:tracePt t="16594" x="4013200" y="3338513"/>
          <p14:tracePt t="16602" x="4043363" y="3348038"/>
          <p14:tracePt t="16611" x="4043363" y="3359150"/>
          <p14:tracePt t="16618" x="4054475" y="3359150"/>
          <p14:tracePt t="16626" x="4054475" y="3368675"/>
          <p14:tracePt t="18312" x="4064000" y="3368675"/>
          <p14:tracePt t="18320" x="4073525" y="3368675"/>
          <p14:tracePt t="18331" x="4094163" y="3368675"/>
          <p14:tracePt t="18335" x="4124325" y="3368675"/>
          <p14:tracePt t="18346" x="4133850" y="3368675"/>
          <p14:tracePt t="18351" x="4154488" y="3368675"/>
          <p14:tracePt t="18359" x="4184650" y="3359150"/>
          <p14:tracePt t="18367" x="4214813" y="3348038"/>
          <p14:tracePt t="18374" x="4244975" y="3338513"/>
          <p14:tracePt t="18384" x="4295775" y="3327400"/>
          <p14:tracePt t="18390" x="4325938" y="3317875"/>
          <p14:tracePt t="18400" x="4356100" y="3308350"/>
          <p14:tracePt t="18406" x="4397375" y="3308350"/>
          <p14:tracePt t="18415" x="4416425" y="3308350"/>
          <p14:tracePt t="18422" x="4476750" y="3297238"/>
          <p14:tracePt t="18430" x="4508500" y="3287713"/>
          <p14:tracePt t="18438" x="4548188" y="3287713"/>
          <p14:tracePt t="18446" x="4578350" y="3278188"/>
          <p14:tracePt t="18454" x="4608513" y="3278188"/>
          <p14:tracePt t="18462" x="4638675" y="3267075"/>
          <p14:tracePt t="18470" x="4659313" y="3267075"/>
          <p14:tracePt t="18478" x="4668838" y="3257550"/>
          <p14:tracePt t="19060" x="4678363" y="3257550"/>
          <p14:tracePt t="19068" x="4699000" y="3257550"/>
          <p14:tracePt t="19079" x="4710113" y="3257550"/>
          <p14:tracePt t="19083" x="4729163" y="3257550"/>
          <p14:tracePt t="19092" x="4740275" y="3257550"/>
          <p14:tracePt t="19101" x="4770438" y="3257550"/>
          <p14:tracePt t="19107" x="4800600" y="3257550"/>
          <p14:tracePt t="19114" x="4860925" y="3257550"/>
          <p14:tracePt t="19124" x="4930775" y="3257550"/>
          <p14:tracePt t="19130" x="5011738" y="3257550"/>
          <p14:tracePt t="19140" x="5062538" y="3257550"/>
          <p14:tracePt t="19146" x="5183188" y="3257550"/>
          <p14:tracePt t="19156" x="5314950" y="3257550"/>
          <p14:tracePt t="19164" x="5426075" y="3248025"/>
          <p14:tracePt t="19171" x="5526088" y="3236913"/>
          <p14:tracePt t="19180" x="5637213" y="3217863"/>
          <p14:tracePt t="19187" x="5718175" y="3206750"/>
          <p14:tracePt t="19196" x="5757863" y="3206750"/>
          <p14:tracePt t="19203" x="5838825" y="3197225"/>
          <p14:tracePt t="19211" x="5899150" y="3187700"/>
          <p14:tracePt t="19219" x="6030913" y="3155950"/>
          <p14:tracePt t="19228" x="6091238" y="3146425"/>
          <p14:tracePt t="19236" x="6151563" y="3146425"/>
          <p14:tracePt t="19244" x="6191250" y="3125788"/>
          <p14:tracePt t="19252" x="6242050" y="3116263"/>
          <p14:tracePt t="19260" x="6313488" y="3106738"/>
          <p14:tracePt t="19268" x="6362700" y="3095625"/>
          <p14:tracePt t="19276" x="6403975" y="3095625"/>
          <p14:tracePt t="19284" x="6434138" y="3095625"/>
          <p14:tracePt t="19292" x="6454775" y="3086100"/>
          <p14:tracePt t="19300" x="6473825" y="3086100"/>
          <p14:tracePt t="19308" x="6484938" y="3086100"/>
          <p14:tracePt t="19316" x="6494463" y="3086100"/>
          <p14:tracePt t="19324" x="6494463" y="3076575"/>
          <p14:tracePt t="20414" x="6524625" y="3076575"/>
          <p14:tracePt t="20422" x="6554788" y="3086100"/>
          <p14:tracePt t="20433" x="6615113" y="3095625"/>
          <p14:tracePt t="20439" x="6686550" y="3095625"/>
          <p14:tracePt t="20450" x="6746875" y="3095625"/>
          <p14:tracePt t="20454" x="6807200" y="3095625"/>
          <p14:tracePt t="20459" x="6846888" y="3095625"/>
          <p14:tracePt t="20467" x="6907213" y="3095625"/>
          <p14:tracePt t="20475" x="6948488" y="3095625"/>
          <p14:tracePt t="20484" x="6988175" y="3095625"/>
          <p14:tracePt t="20491" x="7018338" y="3095625"/>
          <p14:tracePt t="20499" x="7078663" y="3086100"/>
          <p14:tracePt t="20507" x="7119938" y="3076575"/>
          <p14:tracePt t="20515" x="7159625" y="3076575"/>
          <p14:tracePt t="20524" x="7189788" y="3065463"/>
          <p14:tracePt t="20531" x="7219950" y="3065463"/>
          <p14:tracePt t="20540" x="7231063" y="3055938"/>
          <p14:tracePt t="20547" x="7250113" y="3046413"/>
          <p14:tracePt t="20555" x="7261225" y="3046413"/>
          <p14:tracePt t="20564" x="7280275" y="3035300"/>
          <p14:tracePt t="20571" x="7291388" y="3035300"/>
          <p14:tracePt t="20579" x="7310438" y="3035300"/>
          <p14:tracePt t="20588" x="7331075" y="3035300"/>
          <p14:tracePt t="20596" x="7351713" y="3025775"/>
          <p14:tracePt t="20604" x="7381875" y="3025775"/>
          <p14:tracePt t="20611" x="7402513" y="3016250"/>
          <p14:tracePt t="20620" x="7432675" y="3016250"/>
          <p14:tracePt t="20627" x="7451725" y="3016250"/>
          <p14:tracePt t="20635" x="7493000" y="3005138"/>
          <p14:tracePt t="20643" x="7532688" y="3005138"/>
          <p14:tracePt t="20651" x="7593013" y="2995613"/>
          <p14:tracePt t="20659" x="7653338" y="2984500"/>
          <p14:tracePt t="20671" x="7715250" y="2974975"/>
          <p14:tracePt t="20675" x="7754938" y="2974975"/>
          <p14:tracePt t="20686" x="7794625" y="2965450"/>
          <p14:tracePt t="20694" x="7875588" y="2965450"/>
          <p14:tracePt t="20701" x="7935913" y="2965450"/>
          <p14:tracePt t="20710" x="7977188" y="2954338"/>
          <p14:tracePt t="20717" x="8007350" y="2954338"/>
          <p14:tracePt t="20726" x="8047038" y="2954338"/>
          <p14:tracePt t="20733" x="8088313" y="2954338"/>
          <p14:tracePt t="20741" x="8118475" y="2954338"/>
          <p14:tracePt t="20749" x="8137525" y="2954338"/>
          <p14:tracePt t="20758" x="8158163" y="2954338"/>
          <p14:tracePt t="20774" x="8167688" y="2944813"/>
          <p14:tracePt t="21385" x="8178800" y="2944813"/>
          <p14:tracePt t="21393" x="8197850" y="2954338"/>
          <p14:tracePt t="21401" x="8248650" y="2965450"/>
          <p14:tracePt t="21409" x="8278813" y="2974975"/>
          <p14:tracePt t="21417" x="8320088" y="2984500"/>
          <p14:tracePt t="21426" x="8380413" y="2995613"/>
          <p14:tracePt t="21433" x="8420100" y="3005138"/>
          <p14:tracePt t="21441" x="8470900" y="3016250"/>
          <p14:tracePt t="21450" x="8510588" y="3025775"/>
          <p14:tracePt t="21457" x="8551863" y="3035300"/>
          <p14:tracePt t="21466" x="8672513" y="3055938"/>
          <p14:tracePt t="21474" x="8783638" y="3065463"/>
          <p14:tracePt t="21481" x="8883650" y="3065463"/>
          <p14:tracePt t="21489" x="8975725" y="3086100"/>
          <p14:tracePt t="21497" x="9126538" y="3095625"/>
          <p14:tracePt t="21505" x="9297988" y="3095625"/>
          <p14:tracePt t="21513" x="9409113" y="3095625"/>
          <p14:tracePt t="21521" x="9490075" y="3095625"/>
          <p14:tracePt t="21529" x="9580563" y="3095625"/>
          <p14:tracePt t="21537" x="9731375" y="3095625"/>
          <p14:tracePt t="21545" x="9842500" y="3095625"/>
          <p14:tracePt t="21553" x="9902825" y="3095625"/>
          <p14:tracePt t="21562" x="10004425" y="3095625"/>
          <p14:tracePt t="21569" x="10074275" y="3095625"/>
          <p14:tracePt t="21577" x="10175875" y="3095625"/>
          <p14:tracePt t="21585" x="10215563" y="3086100"/>
          <p14:tracePt t="21593" x="10255250" y="3086100"/>
          <p14:tracePt t="21603" x="10306050" y="3086100"/>
          <p14:tracePt t="21609" x="10336213" y="3076575"/>
          <p14:tracePt t="21619" x="10366375" y="3076575"/>
          <p14:tracePt t="21627" x="10366375" y="3065463"/>
          <p14:tracePt t="21636" x="10377488" y="3065463"/>
          <p14:tracePt t="21725" x="10387013" y="3065463"/>
          <p14:tracePt t="21806" x="10396538" y="3055938"/>
          <p14:tracePt t="21821" x="10407650" y="3055938"/>
          <p14:tracePt t="21830" x="10426700" y="3046413"/>
          <p14:tracePt t="21838" x="10447338" y="3046413"/>
          <p14:tracePt t="21844" x="10467975" y="3035300"/>
          <p14:tracePt t="21852" x="10498138" y="3025775"/>
          <p14:tracePt t="21860" x="10528300" y="3025775"/>
          <p14:tracePt t="21868" x="10558463" y="3016250"/>
          <p14:tracePt t="21876" x="10579100" y="3016250"/>
          <p14:tracePt t="21884" x="10609263" y="3016250"/>
          <p14:tracePt t="21892" x="10628313" y="3005138"/>
          <p14:tracePt t="21900" x="10658475" y="3005138"/>
          <p14:tracePt t="21908" x="10679113" y="2995613"/>
          <p14:tracePt t="21918" x="10699750" y="2995613"/>
          <p14:tracePt t="21934" x="10709275" y="2995613"/>
          <p14:tracePt t="21950" x="10720388" y="2995613"/>
          <p14:tracePt t="22288" x="10729913" y="2995613"/>
          <p14:tracePt t="22304" x="10739438" y="2995613"/>
          <p14:tracePt t="22360" x="10739438" y="2984500"/>
          <p14:tracePt t="22368" x="10750550" y="2984500"/>
          <p14:tracePt t="22376" x="10760075" y="2984500"/>
          <p14:tracePt t="22392" x="10769600" y="2984500"/>
          <p14:tracePt t="22416" x="10750550" y="2984500"/>
          <p14:tracePt t="22424" x="10720388" y="2995613"/>
          <p14:tracePt t="22432" x="10658475" y="3005138"/>
          <p14:tracePt t="22440" x="10598150" y="3025775"/>
          <p14:tracePt t="22448" x="10498138" y="3055938"/>
          <p14:tracePt t="22456" x="10417175" y="3086100"/>
          <p14:tracePt t="22464" x="10225088" y="3116263"/>
          <p14:tracePt t="22471" x="10094913" y="3146425"/>
          <p14:tracePt t="22479" x="9832975" y="3167063"/>
          <p14:tracePt t="22487" x="9631363" y="3167063"/>
          <p14:tracePt t="22495" x="9277350" y="3176588"/>
          <p14:tracePt t="22503" x="8774113" y="3206750"/>
          <p14:tracePt t="22511" x="8278813" y="3206750"/>
          <p14:tracePt t="22519" x="7664450" y="3206750"/>
          <p14:tracePt t="22529" x="7129463" y="3206750"/>
          <p14:tracePt t="22537" x="6473825" y="3206750"/>
          <p14:tracePt t="22545" x="5940425" y="3206750"/>
          <p14:tracePt t="22553" x="5516563" y="3206750"/>
          <p14:tracePt t="22561" x="5132388" y="3206750"/>
          <p14:tracePt t="22569" x="4779963" y="3227388"/>
          <p14:tracePt t="22577" x="4587875" y="3227388"/>
          <p14:tracePt t="22585" x="4406900" y="3227388"/>
          <p14:tracePt t="22594" x="4275138" y="3227388"/>
          <p14:tracePt t="22601" x="4165600" y="3227388"/>
          <p14:tracePt t="22609" x="4084638" y="3236913"/>
          <p14:tracePt t="22617" x="4003675" y="3236913"/>
          <p14:tracePt t="22625" x="3962400" y="3236913"/>
          <p14:tracePt t="22633" x="3943350" y="3236913"/>
          <p14:tracePt t="22641" x="3932238" y="3248025"/>
          <p14:tracePt t="22657" x="3922713" y="3257550"/>
          <p14:tracePt t="22665" x="3902075" y="3257550"/>
          <p14:tracePt t="22673" x="3902075" y="3267075"/>
          <p14:tracePt t="22681" x="3892550" y="3267075"/>
          <p14:tracePt t="22689" x="3883025" y="3267075"/>
          <p14:tracePt t="22697" x="3883025" y="3278188"/>
          <p14:tracePt t="22705" x="3862388" y="3287713"/>
          <p14:tracePt t="22713" x="3852863" y="3308350"/>
          <p14:tracePt t="22721" x="3832225" y="3317875"/>
          <p14:tracePt t="22729" x="3811588" y="3338513"/>
          <p14:tracePt t="22737" x="3771900" y="3359150"/>
          <p14:tracePt t="22745" x="3751263" y="3378200"/>
          <p14:tracePt t="22753" x="3711575" y="3398838"/>
          <p14:tracePt t="22761" x="3690938" y="3419475"/>
          <p14:tracePt t="22769" x="3660775" y="3429000"/>
          <p14:tracePt t="22777" x="3630613" y="3449638"/>
          <p14:tracePt t="22785" x="3609975" y="3468688"/>
          <p14:tracePt t="22793" x="3589338" y="3479800"/>
          <p14:tracePt t="22801" x="3589338" y="3489325"/>
          <p14:tracePt t="22925" x="3600450" y="3489325"/>
          <p14:tracePt t="22933" x="3619500" y="3489325"/>
          <p14:tracePt t="22941" x="3630613" y="3489325"/>
          <p14:tracePt t="22950" x="3651250" y="3489325"/>
          <p14:tracePt t="22957" x="3681413" y="3489325"/>
          <p14:tracePt t="22969" x="3700463" y="3479800"/>
          <p14:tracePt t="22973" x="3730625" y="3468688"/>
          <p14:tracePt t="22979" x="3760788" y="3459163"/>
          <p14:tracePt t="22987" x="3790950" y="3449638"/>
          <p14:tracePt t="22995" x="3832225" y="3438525"/>
          <p14:tracePt t="23003" x="3862388" y="3429000"/>
          <p14:tracePt t="23011" x="3883025" y="3408363"/>
          <p14:tracePt t="23019" x="3913188" y="3398838"/>
          <p14:tracePt t="23027" x="3932238" y="3389313"/>
          <p14:tracePt t="23035" x="3952875" y="3378200"/>
          <p14:tracePt t="23043" x="3962400" y="3368675"/>
          <p14:tracePt t="23051" x="3973513" y="3368675"/>
          <p14:tracePt t="23059" x="3983038" y="3359150"/>
          <p14:tracePt t="23067" x="3994150" y="3359150"/>
          <p14:tracePt t="23198" x="4003675" y="3359150"/>
          <p14:tracePt t="23469" x="4003675" y="3348038"/>
          <p14:tracePt t="24237" x="4003675" y="3338513"/>
          <p14:tracePt t="24695" x="4013200" y="3338513"/>
          <p14:tracePt t="24709" x="4024313" y="3338513"/>
          <p14:tracePt t="24725" x="4033838" y="3338513"/>
          <p14:tracePt t="24735" x="4043363" y="3338513"/>
          <p14:tracePt t="24743" x="4043363" y="3348038"/>
          <p14:tracePt t="24751" x="4064000" y="3348038"/>
          <p14:tracePt t="24759" x="4084638" y="3348038"/>
          <p14:tracePt t="24766" x="4103688" y="3359150"/>
          <p14:tracePt t="24775" x="4114800" y="3359150"/>
          <p14:tracePt t="24783" x="4124325" y="3359150"/>
          <p14:tracePt t="24791" x="4144963" y="3359150"/>
          <p14:tracePt t="24800" x="4154488" y="3359150"/>
          <p14:tracePt t="24807" x="4184650" y="3359150"/>
          <p14:tracePt t="24815" x="4195763" y="3359150"/>
          <p14:tracePt t="24823" x="4214813" y="3359150"/>
          <p14:tracePt t="24831" x="4235450" y="3359150"/>
          <p14:tracePt t="24839" x="4265613" y="3359150"/>
          <p14:tracePt t="24847" x="4286250" y="3359150"/>
          <p14:tracePt t="24855" x="4295775" y="3359150"/>
          <p14:tracePt t="24863" x="4316413" y="3359150"/>
          <p14:tracePt t="24871" x="4337050" y="3359150"/>
          <p14:tracePt t="24879" x="4346575" y="3359150"/>
          <p14:tracePt t="24887" x="4367213" y="3359150"/>
          <p14:tracePt t="24903" x="4386263" y="3359150"/>
          <p14:tracePt t="24911" x="4397375" y="3348038"/>
          <p14:tracePt t="24919" x="4416425" y="3348038"/>
          <p14:tracePt t="24935" x="4427538" y="3348038"/>
          <p14:tracePt t="24943" x="4437063" y="3348038"/>
          <p14:tracePt t="24951" x="4446588" y="3348038"/>
          <p14:tracePt t="24967" x="4457700" y="3338513"/>
          <p14:tracePt t="24983" x="4467225" y="3338513"/>
          <p14:tracePt t="24999" x="4467225" y="3327400"/>
          <p14:tracePt t="25209" x="4476750" y="3327400"/>
          <p14:tracePt t="25752" x="4476750" y="3338513"/>
          <p14:tracePt t="27151" x="4476750" y="3348038"/>
          <p14:tracePt t="27158" x="4476750" y="3368675"/>
          <p14:tracePt t="27169" x="4476750" y="3398838"/>
          <p14:tracePt t="27174" x="4476750" y="3438525"/>
          <p14:tracePt t="27183" x="4476750" y="3489325"/>
          <p14:tracePt t="27191" x="4476750" y="3530600"/>
          <p14:tracePt t="27199" x="4476750" y="3590925"/>
          <p14:tracePt t="27208" x="4446588" y="3651250"/>
          <p14:tracePt t="27215" x="4427538" y="3732213"/>
          <p14:tracePt t="27223" x="4386263" y="3781425"/>
          <p14:tracePt t="27231" x="4337050" y="3852863"/>
          <p14:tracePt t="27238" x="4286250" y="3903663"/>
          <p14:tracePt t="27247" x="4235450" y="3952875"/>
          <p14:tracePt t="27256" x="4184650" y="3983038"/>
          <p14:tracePt t="27263" x="4094163" y="4044950"/>
          <p14:tracePt t="27272" x="4054475" y="4064000"/>
          <p14:tracePt t="27279" x="3932238" y="4124325"/>
          <p14:tracePt t="27289" x="3871913" y="4144963"/>
          <p14:tracePt t="27295" x="3771900" y="4184650"/>
          <p14:tracePt t="27305" x="3651250" y="4216400"/>
          <p14:tracePt t="27311" x="3519488" y="4225925"/>
          <p14:tracePt t="27319" x="3308350" y="4256088"/>
          <p14:tracePt t="27327" x="3176588" y="4276725"/>
          <p14:tracePt t="27335" x="3055938" y="4286250"/>
          <p14:tracePt t="27343" x="2965450" y="4286250"/>
          <p14:tracePt t="27351" x="2924175" y="4286250"/>
          <p14:tracePt t="27359" x="2854325" y="4286250"/>
          <p14:tracePt t="27367" x="2794000" y="4286250"/>
          <p14:tracePt t="27375" x="2732088" y="4286250"/>
          <p14:tracePt t="27383" x="2701925" y="4286250"/>
          <p14:tracePt t="27391" x="2671763" y="4286250"/>
          <p14:tracePt t="27399" x="2641600" y="4286250"/>
          <p14:tracePt t="27407" x="2632075" y="4286250"/>
          <p14:tracePt t="27415" x="2611438" y="4276725"/>
          <p14:tracePt t="27423" x="2611438" y="4265613"/>
          <p14:tracePt t="27431" x="2592388" y="4256088"/>
          <p14:tracePt t="27439" x="2581275" y="4246563"/>
          <p14:tracePt t="27447" x="2571750" y="4235450"/>
          <p14:tracePt t="27455" x="2560638" y="4235450"/>
          <p14:tracePt t="27479" x="2551113" y="4225925"/>
          <p14:tracePt t="27513" x="2541588" y="4225925"/>
          <p14:tracePt t="27521" x="2541588" y="4216400"/>
          <p14:tracePt t="27536" x="2541588" y="4205288"/>
          <p14:tracePt t="27544" x="2541588" y="4184650"/>
          <p14:tracePt t="27552" x="2541588" y="4175125"/>
          <p14:tracePt t="27560" x="2541588" y="4154488"/>
          <p14:tracePt t="27569" x="2541588" y="4124325"/>
          <p14:tracePt t="27577" x="2541588" y="4094163"/>
          <p14:tracePt t="27586" x="2541588" y="4054475"/>
          <p14:tracePt t="27592" x="2541588" y="4024313"/>
          <p14:tracePt t="27601" x="2551113" y="3994150"/>
          <p14:tracePt t="27608" x="2571750" y="3952875"/>
          <p14:tracePt t="27616" x="2592388" y="3913188"/>
          <p14:tracePt t="27624" x="2622550" y="3862388"/>
          <p14:tracePt t="27633" x="2641600" y="3841750"/>
          <p14:tracePt t="27640" x="2662238" y="3822700"/>
          <p14:tracePt t="27648" x="2682875" y="3802063"/>
          <p14:tracePt t="27664" x="2692400" y="3781425"/>
          <p14:tracePt t="27681" x="2701925" y="3781425"/>
          <p14:tracePt t="27688" x="2701925" y="3771900"/>
          <p14:tracePt t="27704" x="2713038" y="3771900"/>
          <p14:tracePt t="27720" x="2713038" y="3762375"/>
          <p14:tracePt t="27728" x="2722563" y="3762375"/>
          <p14:tracePt t="27745" x="2722563" y="3751263"/>
          <p14:tracePt t="27803" x="2732088" y="3751263"/>
          <p14:tracePt t="27843" x="2732088" y="3741738"/>
          <p14:tracePt t="27932" x="2732088" y="3732213"/>
          <p14:tracePt t="27971" x="2732088" y="3721100"/>
          <p14:tracePt t="27979" x="2743200" y="3721100"/>
          <p14:tracePt t="28040" x="2743200" y="3711575"/>
          <p14:tracePt t="28044" x="2752725" y="3711575"/>
          <p14:tracePt t="28125" x="2763838" y="3711575"/>
          <p14:tracePt t="28319" x="2763838" y="3721100"/>
          <p14:tracePt t="28513" x="2773363" y="3721100"/>
          <p14:tracePt t="28521" x="2794000" y="3732213"/>
          <p14:tracePt t="28534" x="2884488" y="3751263"/>
          <p14:tracePt t="28538" x="3005138" y="3781425"/>
          <p14:tracePt t="28545" x="3297238" y="3841750"/>
          <p14:tracePt t="28553" x="3398838" y="3852863"/>
          <p14:tracePt t="28559" x="3570288" y="3873500"/>
          <p14:tracePt t="28567" x="3640138" y="3873500"/>
          <p14:tracePt t="28575" x="3721100" y="3873500"/>
          <p14:tracePt t="28583" x="3802063" y="3873500"/>
          <p14:tracePt t="28591" x="3852863" y="3873500"/>
          <p14:tracePt t="28598" x="3902075" y="3873500"/>
          <p14:tracePt t="28607" x="3943350" y="3873500"/>
          <p14:tracePt t="28614" x="3973513" y="3873500"/>
          <p14:tracePt t="28623" x="4003675" y="3873500"/>
          <p14:tracePt t="28631" x="4013200" y="3873500"/>
          <p14:tracePt t="29279" x="4024313" y="3873500"/>
          <p14:tracePt t="29285" x="4033838" y="3873500"/>
          <p14:tracePt t="29293" x="4043363" y="3873500"/>
          <p14:tracePt t="29301" x="4054475" y="3873500"/>
          <p14:tracePt t="29309" x="4064000" y="3873500"/>
          <p14:tracePt t="29316" x="4084638" y="3873500"/>
          <p14:tracePt t="29323" x="4124325" y="3873500"/>
          <p14:tracePt t="29331" x="4154488" y="3873500"/>
          <p14:tracePt t="29338" x="4195763" y="3862388"/>
          <p14:tracePt t="29349" x="4244975" y="3862388"/>
          <p14:tracePt t="29355" x="4295775" y="3852863"/>
          <p14:tracePt t="29365" x="4376738" y="3841750"/>
          <p14:tracePt t="29373" x="4457700" y="3822700"/>
          <p14:tracePt t="29381" x="4538663" y="3811588"/>
          <p14:tracePt t="29388" x="4598988" y="3811588"/>
          <p14:tracePt t="29397" x="4689475" y="3802063"/>
          <p14:tracePt t="29405" x="4749800" y="3802063"/>
          <p14:tracePt t="29413" x="4789488" y="3781425"/>
          <p14:tracePt t="29421" x="4819650" y="3781425"/>
          <p14:tracePt t="29429" x="4849813" y="3781425"/>
          <p14:tracePt t="29437" x="4860925" y="3781425"/>
          <p14:tracePt t="29444" x="4870450" y="3781425"/>
          <p14:tracePt t="29657" x="4881563" y="3771900"/>
          <p14:tracePt t="29664" x="4891088" y="3771900"/>
          <p14:tracePt t="29670" x="4900613" y="3771900"/>
          <p14:tracePt t="29679" x="4921250" y="3771900"/>
          <p14:tracePt t="29686" x="4960938" y="3771900"/>
          <p14:tracePt t="29694" x="4991100" y="3771900"/>
          <p14:tracePt t="29702" x="5032375" y="3771900"/>
          <p14:tracePt t="29710" x="5083175" y="3771900"/>
          <p14:tracePt t="29718" x="5113338" y="3771900"/>
          <p14:tracePt t="29726" x="5122863" y="3771900"/>
          <p14:tracePt t="29734" x="5143500" y="3771900"/>
          <p14:tracePt t="29742" x="5162550" y="3762375"/>
          <p14:tracePt t="29750" x="5192713" y="3762375"/>
          <p14:tracePt t="29758" x="5213350" y="3762375"/>
          <p14:tracePt t="29766" x="5233988" y="3762375"/>
          <p14:tracePt t="29775" x="5264150" y="3762375"/>
          <p14:tracePt t="29782" x="5273675" y="3762375"/>
          <p14:tracePt t="29791" x="5303838" y="3751263"/>
          <p14:tracePt t="29798" x="5324475" y="3751263"/>
          <p14:tracePt t="29806" x="5354638" y="3741738"/>
          <p14:tracePt t="29814" x="5375275" y="3741738"/>
          <p14:tracePt t="29822" x="5405438" y="3732213"/>
          <p14:tracePt t="29830" x="5426075" y="3721100"/>
          <p14:tracePt t="29838" x="5445125" y="3721100"/>
          <p14:tracePt t="29846" x="5475288" y="3711575"/>
          <p14:tracePt t="29854" x="5486400" y="3711575"/>
          <p14:tracePt t="29862" x="5505450" y="3702050"/>
          <p14:tracePt t="29870" x="5516563" y="3702050"/>
          <p14:tracePt t="30331" x="5516563" y="3711575"/>
          <p14:tracePt t="30338" x="5526088" y="3721100"/>
          <p14:tracePt t="30347" x="5535613" y="3751263"/>
          <p14:tracePt t="30356" x="5556250" y="3792538"/>
          <p14:tracePt t="30363" x="5586413" y="3862388"/>
          <p14:tracePt t="30371" x="5646738" y="3983038"/>
          <p14:tracePt t="30378" x="5707063" y="4084638"/>
          <p14:tracePt t="30387" x="5768975" y="4225925"/>
          <p14:tracePt t="30395" x="5878513" y="4478338"/>
          <p14:tracePt t="30403" x="6080125" y="4821238"/>
          <p14:tracePt t="30411" x="6142038" y="4951413"/>
          <p14:tracePt t="30419" x="6232525" y="5092700"/>
          <p14:tracePt t="30427" x="6313488" y="5233988"/>
          <p14:tracePt t="30434" x="6362700" y="5324475"/>
          <p14:tracePt t="30443" x="6392863" y="5365750"/>
          <p14:tracePt t="30451" x="6413500" y="5416550"/>
          <p14:tracePt t="30459" x="6434138" y="5446713"/>
          <p14:tracePt t="30467" x="6454775" y="5465763"/>
          <p14:tracePt t="30475" x="6464300" y="5486400"/>
          <p14:tracePt t="30483" x="6464300" y="5495925"/>
          <p14:tracePt t="30491" x="6473825" y="5495925"/>
          <p14:tracePt t="30499" x="6473825" y="5507038"/>
          <p14:tracePt t="30515" x="6473825" y="5516563"/>
          <p14:tracePt t="30522" x="6473825" y="5526088"/>
          <p14:tracePt t="30539" x="6473825" y="5537200"/>
          <p14:tracePt t="30547" x="6464300" y="5537200"/>
          <p14:tracePt t="30556" x="6454775" y="5537200"/>
          <p14:tracePt t="30563" x="6454775" y="5546725"/>
          <p14:tracePt t="30573" x="6443663" y="5546725"/>
          <p14:tracePt t="30579" x="6434138" y="5556250"/>
          <p14:tracePt t="30589" x="6423025" y="5556250"/>
          <p14:tracePt t="30597" x="6413500" y="5556250"/>
          <p14:tracePt t="30605" x="6413500" y="5567363"/>
          <p14:tracePt t="30629" x="6403975" y="5576888"/>
          <p14:tracePt t="30700" x="6403975" y="5567363"/>
          <p14:tracePt t="30708" x="6403975" y="5556250"/>
          <p14:tracePt t="30716" x="6403975" y="5546725"/>
          <p14:tracePt t="30724" x="6403975" y="5516563"/>
          <p14:tracePt t="30732" x="6392863" y="5495925"/>
          <p14:tracePt t="30740" x="6392863" y="5465763"/>
          <p14:tracePt t="30748" x="6383338" y="5416550"/>
          <p14:tracePt t="30756" x="6373813" y="5384800"/>
          <p14:tracePt t="30764" x="6353175" y="5354638"/>
          <p14:tracePt t="30772" x="6332538" y="5324475"/>
          <p14:tracePt t="30780" x="6313488" y="5294313"/>
          <p14:tracePt t="30788" x="6283325" y="5245100"/>
          <p14:tracePt t="30796" x="6262688" y="5224463"/>
          <p14:tracePt t="30804" x="6242050" y="5203825"/>
          <p14:tracePt t="30828" x="6232525" y="5203825"/>
          <p14:tracePt t="30836" x="6221413" y="5203825"/>
          <p14:tracePt t="30852" x="6211888" y="5203825"/>
          <p14:tracePt t="30870" x="6202363" y="5203825"/>
          <p14:tracePt t="30876" x="6191250" y="5213350"/>
          <p14:tracePt t="30886" x="6191250" y="5233988"/>
          <p14:tracePt t="30892" x="6191250" y="5275263"/>
          <p14:tracePt t="30902" x="6181725" y="5314950"/>
          <p14:tracePt t="30908" x="6181725" y="5345113"/>
          <p14:tracePt t="30919" x="6181725" y="5375275"/>
          <p14:tracePt t="30924" x="6181725" y="5395913"/>
          <p14:tracePt t="30934" x="6181725" y="5426075"/>
          <p14:tracePt t="30942" x="6181725" y="5435600"/>
          <p14:tracePt t="30950" x="6191250" y="5446713"/>
          <p14:tracePt t="30958" x="6202363" y="5456238"/>
          <p14:tracePt t="30974" x="6211888" y="5456238"/>
          <p14:tracePt t="30990" x="6221413" y="5465763"/>
          <p14:tracePt t="31080" x="6232525" y="5465763"/>
          <p14:tracePt t="31095" x="6242050" y="5465763"/>
          <p14:tracePt t="31102" x="6242050" y="5476875"/>
          <p14:tracePt t="31110" x="6251575" y="5476875"/>
          <p14:tracePt t="31118" x="6283325" y="5495925"/>
          <p14:tracePt t="31126" x="6313488" y="5546725"/>
          <p14:tracePt t="31134" x="6353175" y="5588000"/>
          <p14:tracePt t="31142" x="6383338" y="5637213"/>
          <p14:tracePt t="31151" x="6515100" y="5799138"/>
          <p14:tracePt t="31158" x="6605588" y="5930900"/>
          <p14:tracePt t="31167" x="6675438" y="6010275"/>
          <p14:tracePt t="31174" x="6756400" y="6111875"/>
          <p14:tracePt t="31184" x="6786563" y="6151563"/>
          <p14:tracePt t="31190" x="6837363" y="6202363"/>
          <p14:tracePt t="31201" x="6877050" y="6253163"/>
          <p14:tracePt t="31206" x="6907213" y="6262688"/>
          <p14:tracePt t="31216" x="6927850" y="6273800"/>
          <p14:tracePt t="31222" x="6948488" y="6273800"/>
          <p14:tracePt t="31240" x="6967538" y="6273800"/>
          <p14:tracePt t="31248" x="6988175" y="6273800"/>
          <p14:tracePt t="31256" x="7018338" y="6242050"/>
          <p14:tracePt t="31264" x="7048500" y="6232525"/>
          <p14:tracePt t="31272" x="7099300" y="6202363"/>
          <p14:tracePt t="31280" x="7129463" y="6172200"/>
          <p14:tracePt t="31288" x="7180263" y="6132513"/>
          <p14:tracePt t="31296" x="7231063" y="6091238"/>
          <p14:tracePt t="31304" x="7261225" y="6070600"/>
          <p14:tracePt t="31312" x="7300913" y="6040438"/>
          <p14:tracePt t="31320" x="7321550" y="6030913"/>
          <p14:tracePt t="31328" x="7372350" y="6000750"/>
          <p14:tracePt t="31336" x="7402513" y="5970588"/>
          <p14:tracePt t="31344" x="7432675" y="5949950"/>
          <p14:tracePt t="31352" x="7462838" y="5930900"/>
          <p14:tracePt t="31360" x="7481888" y="5910263"/>
          <p14:tracePt t="31368" x="7513638" y="5880100"/>
          <p14:tracePt t="31376" x="7513638" y="5859463"/>
          <p14:tracePt t="31384" x="7543800" y="5829300"/>
          <p14:tracePt t="31392" x="7553325" y="5799138"/>
          <p14:tracePt t="31399" x="7553325" y="5759450"/>
          <p14:tracePt t="31408" x="7553325" y="5718175"/>
          <p14:tracePt t="31416" x="7553325" y="5657850"/>
          <p14:tracePt t="31424" x="7543800" y="5576888"/>
          <p14:tracePt t="31433" x="7543800" y="5537200"/>
          <p14:tracePt t="31440" x="7532688" y="5507038"/>
          <p14:tracePt t="31448" x="7523163" y="5495925"/>
          <p14:tracePt t="31456" x="7523163" y="5486400"/>
          <p14:tracePt t="31472" x="7523163" y="5476875"/>
          <p14:tracePt t="31482" x="7523163" y="5465763"/>
          <p14:tracePt t="31488" x="7513638" y="5465763"/>
          <p14:tracePt t="31498" x="7502525" y="5456238"/>
          <p14:tracePt t="31504" x="7493000" y="5446713"/>
          <p14:tracePt t="31514" x="7481888" y="5446713"/>
          <p14:tracePt t="31530" x="7462838" y="5446713"/>
          <p14:tracePt t="31536" x="7451725" y="5446713"/>
          <p14:tracePt t="31554" x="7442200" y="5446713"/>
          <p14:tracePt t="31602" x="7432675" y="5446713"/>
          <p14:tracePt t="31626" x="7421563" y="5456238"/>
          <p14:tracePt t="31634" x="7421563" y="5465763"/>
          <p14:tracePt t="31650" x="7421563" y="5476875"/>
          <p14:tracePt t="31674" x="7421563" y="5486400"/>
          <p14:tracePt t="31682" x="7421563" y="5495925"/>
          <p14:tracePt t="31697" x="7432675" y="5507038"/>
          <p14:tracePt t="31722" x="7451725" y="5516563"/>
          <p14:tracePt t="31730" x="7462838" y="5526088"/>
          <p14:tracePt t="31738" x="7481888" y="5537200"/>
          <p14:tracePt t="31746" x="7493000" y="5537200"/>
          <p14:tracePt t="31754" x="7513638" y="5546725"/>
          <p14:tracePt t="31762" x="7532688" y="5556250"/>
          <p14:tracePt t="31770" x="7553325" y="5556250"/>
          <p14:tracePt t="31778" x="7583488" y="5556250"/>
          <p14:tracePt t="31786" x="7613650" y="5556250"/>
          <p14:tracePt t="31794" x="7643813" y="5567363"/>
          <p14:tracePt t="31802" x="7683500" y="5567363"/>
          <p14:tracePt t="31810" x="7715250" y="5567363"/>
          <p14:tracePt t="31820" x="7745413" y="5567363"/>
          <p14:tracePt t="31826" x="7794625" y="5576888"/>
          <p14:tracePt t="31836" x="7835900" y="5576888"/>
          <p14:tracePt t="31843" x="7866063" y="5576888"/>
          <p14:tracePt t="31852" x="7905750" y="5588000"/>
          <p14:tracePt t="31860" x="7935913" y="5588000"/>
          <p14:tracePt t="31868" x="7977188" y="5597525"/>
          <p14:tracePt t="31875" x="8047038" y="5627688"/>
          <p14:tracePt t="31884" x="8088313" y="5637213"/>
          <p14:tracePt t="31892" x="8148638" y="5648325"/>
          <p14:tracePt t="31900" x="8197850" y="5667375"/>
          <p14:tracePt t="31907" x="8239125" y="5678488"/>
          <p14:tracePt t="31916" x="8278813" y="5688013"/>
          <p14:tracePt t="31924" x="8308975" y="5688013"/>
          <p14:tracePt t="31932" x="8339138" y="5708650"/>
          <p14:tracePt t="31940" x="8369300" y="5708650"/>
          <p14:tracePt t="31948" x="8401050" y="5708650"/>
          <p14:tracePt t="31956" x="8420100" y="5708650"/>
          <p14:tracePt t="31963" x="8450263" y="5708650"/>
          <p14:tracePt t="31972" x="8470900" y="5708650"/>
          <p14:tracePt t="31980" x="8491538" y="5708650"/>
          <p14:tracePt t="31988" x="8501063" y="5697538"/>
          <p14:tracePt t="31996" x="8510588" y="5688013"/>
          <p14:tracePt t="32004" x="8521700" y="5678488"/>
          <p14:tracePt t="32012" x="8540750" y="5657850"/>
          <p14:tracePt t="32020" x="8561388" y="5648325"/>
          <p14:tracePt t="32028" x="8572500" y="5648325"/>
          <p14:tracePt t="32036" x="8591550" y="5627688"/>
          <p14:tracePt t="32044" x="8602663" y="5607050"/>
          <p14:tracePt t="32052" x="8612188" y="5588000"/>
          <p14:tracePt t="32059" x="8621713" y="5567363"/>
          <p14:tracePt t="32068" x="8632825" y="5537200"/>
          <p14:tracePt t="32076" x="8662988" y="5507038"/>
          <p14:tracePt t="32084" x="8662988" y="5486400"/>
          <p14:tracePt t="32092" x="8682038" y="5435600"/>
          <p14:tracePt t="32102" x="8693150" y="5375275"/>
          <p14:tracePt t="32107" x="8693150" y="5335588"/>
          <p14:tracePt t="32118" x="8693150" y="5294313"/>
          <p14:tracePt t="32124" x="8693150" y="5254625"/>
          <p14:tracePt t="32134" x="8693150" y="5213350"/>
          <p14:tracePt t="32141" x="8693150" y="5183188"/>
          <p14:tracePt t="32150" x="8693150" y="5133975"/>
          <p14:tracePt t="32157" x="8682038" y="5113338"/>
          <p14:tracePt t="32166" x="8672513" y="5083175"/>
          <p14:tracePt t="32174" x="8651875" y="5053013"/>
          <p14:tracePt t="32182" x="8632825" y="5032375"/>
          <p14:tracePt t="32189" x="8612188" y="5002213"/>
          <p14:tracePt t="32198" x="8591550" y="4992688"/>
          <p14:tracePt t="32206" x="8582025" y="4972050"/>
          <p14:tracePt t="32214" x="8551863" y="4962525"/>
          <p14:tracePt t="32222" x="8521700" y="4962525"/>
          <p14:tracePt t="32229" x="8491538" y="4951413"/>
          <p14:tracePt t="32238" x="8480425" y="4951413"/>
          <p14:tracePt t="32245" x="8450263" y="4941888"/>
          <p14:tracePt t="32254" x="8431213" y="4941888"/>
          <p14:tracePt t="32262" x="8401050" y="4941888"/>
          <p14:tracePt t="32270" x="8389938" y="4941888"/>
          <p14:tracePt t="32278" x="8359775" y="4941888"/>
          <p14:tracePt t="32286" x="8350250" y="4941888"/>
          <p14:tracePt t="32294" x="8320088" y="4941888"/>
          <p14:tracePt t="32302" x="8299450" y="4951413"/>
          <p14:tracePt t="32309" x="8278813" y="4962525"/>
          <p14:tracePt t="32318" x="8269288" y="4981575"/>
          <p14:tracePt t="32325" x="8239125" y="4992688"/>
          <p14:tracePt t="32334" x="8239125" y="5002213"/>
          <p14:tracePt t="32341" x="8218488" y="5011738"/>
          <p14:tracePt t="32350" x="8208963" y="5032375"/>
          <p14:tracePt t="32357" x="8197850" y="5041900"/>
          <p14:tracePt t="32366" x="8188325" y="5062538"/>
          <p14:tracePt t="32374" x="8178800" y="5073650"/>
          <p14:tracePt t="32382" x="8178800" y="5083175"/>
          <p14:tracePt t="32390" x="8178800" y="5092700"/>
          <p14:tracePt t="32398" x="8178800" y="5103813"/>
          <p14:tracePt t="32405" x="8178800" y="5122863"/>
          <p14:tracePt t="32414" x="8178800" y="5143500"/>
          <p14:tracePt t="32422" x="8178800" y="5153025"/>
          <p14:tracePt t="32432" x="8188325" y="5194300"/>
          <p14:tracePt t="32440" x="8197850" y="5203825"/>
          <p14:tracePt t="32448" x="8218488" y="5224463"/>
          <p14:tracePt t="32455" x="8239125" y="5264150"/>
          <p14:tracePt t="32464" x="8259763" y="5284788"/>
          <p14:tracePt t="32471" x="8278813" y="5305425"/>
          <p14:tracePt t="32480" x="8308975" y="5324475"/>
          <p14:tracePt t="32488" x="8350250" y="5345113"/>
          <p14:tracePt t="32495" x="8380413" y="5345113"/>
          <p14:tracePt t="32503" x="8410575" y="5354638"/>
          <p14:tracePt t="32512" x="8440738" y="5354638"/>
          <p14:tracePt t="32520" x="8461375" y="5365750"/>
          <p14:tracePt t="32527" x="8470900" y="5365750"/>
          <p14:tracePt t="32536" x="8480425" y="5365750"/>
          <p14:tracePt t="32544" x="8491538" y="5365750"/>
          <p14:tracePt t="32625" x="8491538" y="5354638"/>
          <p14:tracePt t="32665" x="8491538" y="5345113"/>
          <p14:tracePt t="32736" x="8491538" y="5335588"/>
          <p14:tracePt t="33730" x="8491538" y="5324475"/>
          <p14:tracePt t="33738" x="8491538" y="5305425"/>
          <p14:tracePt t="33745" x="8501063" y="5284788"/>
          <p14:tracePt t="33752" x="8501063" y="5275263"/>
          <p14:tracePt t="33760" x="8501063" y="5254625"/>
          <p14:tracePt t="33768" x="8510588" y="5224463"/>
          <p14:tracePt t="33776" x="8531225" y="5173663"/>
          <p14:tracePt t="33783" x="8540750" y="5143500"/>
          <p14:tracePt t="33791" x="8551863" y="5103813"/>
          <p14:tracePt t="33799" x="8561388" y="5083175"/>
          <p14:tracePt t="33807" x="8572500" y="5041900"/>
          <p14:tracePt t="33815" x="8582025" y="5011738"/>
          <p14:tracePt t="33823" x="8612188" y="4951413"/>
          <p14:tracePt t="33831" x="8621713" y="4921250"/>
          <p14:tracePt t="33839" x="8632825" y="4870450"/>
          <p14:tracePt t="33847" x="8651875" y="4810125"/>
          <p14:tracePt t="33855" x="8682038" y="4760913"/>
          <p14:tracePt t="33863" x="8693150" y="4719638"/>
          <p14:tracePt t="33871" x="8702675" y="4689475"/>
          <p14:tracePt t="33879" x="8723313" y="4629150"/>
          <p14:tracePt t="33887" x="8763000" y="4548188"/>
          <p14:tracePt t="33895" x="8793163" y="4497388"/>
          <p14:tracePt t="33904" x="8813800" y="4467225"/>
          <p14:tracePt t="33911" x="8834438" y="4427538"/>
          <p14:tracePt t="33920" x="8853488" y="4376738"/>
          <p14:tracePt t="33927" x="8874125" y="4325938"/>
          <p14:tracePt t="33935" x="8913813" y="4276725"/>
          <p14:tracePt t="33943" x="8934450" y="4235450"/>
          <p14:tracePt t="33951" x="8955088" y="4184650"/>
          <p14:tracePt t="33959" x="8975725" y="4144963"/>
          <p14:tracePt t="33971" x="8994775" y="4114800"/>
          <p14:tracePt t="33977" x="9005888" y="4084638"/>
          <p14:tracePt t="33983" x="9024938" y="4033838"/>
          <p14:tracePt t="33993" x="9045575" y="3952875"/>
          <p14:tracePt t="34001" x="9055100" y="3922713"/>
          <p14:tracePt t="34010" x="9075738" y="3862388"/>
          <p14:tracePt t="34018" x="9085263" y="3822700"/>
          <p14:tracePt t="34025" x="9085263" y="3792538"/>
          <p14:tracePt t="34033" x="9096375" y="3751263"/>
          <p14:tracePt t="34041" x="9105900" y="3732213"/>
          <p14:tracePt t="34049" x="9105900" y="3711575"/>
          <p14:tracePt t="34066" x="9105900" y="3702050"/>
          <p14:tracePt t="34082" x="9105900" y="3690938"/>
          <p14:tracePt t="34171" x="9117013" y="3690938"/>
          <p14:tracePt t="34260" x="9126538" y="3690938"/>
          <p14:tracePt t="34268" x="9126538" y="3681413"/>
          <p14:tracePt t="34286" x="9126538" y="3670300"/>
          <p14:tracePt t="34309" x="9126538" y="3660775"/>
          <p14:tracePt t="34398" x="9126538" y="3651250"/>
          <p14:tracePt t="34430" x="9136063" y="3651250"/>
          <p14:tracePt t="34454" x="9147175" y="3651250"/>
          <p14:tracePt t="34462" x="9156700" y="3651250"/>
          <p14:tracePt t="34471" x="9166225" y="3651250"/>
          <p14:tracePt t="34478" x="9166225" y="3640138"/>
          <p14:tracePt t="34490" x="9186863" y="3640138"/>
          <p14:tracePt t="34495" x="9207500" y="3630613"/>
          <p14:tracePt t="34502" x="9226550" y="3630613"/>
          <p14:tracePt t="34508" x="9256713" y="3621088"/>
          <p14:tracePt t="34516" x="9288463" y="3621088"/>
          <p14:tracePt t="34524" x="9307513" y="3609975"/>
          <p14:tracePt t="34532" x="9328150" y="3609975"/>
          <p14:tracePt t="34548" x="9337675" y="3609975"/>
          <p14:tracePt t="34556" x="9348788" y="3600450"/>
          <p14:tracePt t="34563" x="9358313" y="3600450"/>
          <p14:tracePt t="34579" x="9367838" y="3600450"/>
          <p14:tracePt t="34629" x="9378950" y="3600450"/>
          <p14:tracePt t="34637" x="9388475" y="3600450"/>
          <p14:tracePt t="34662" x="9398000" y="3600450"/>
          <p14:tracePt t="34685" x="9409113" y="3600450"/>
          <p14:tracePt t="35064" x="9428163" y="3621088"/>
          <p14:tracePt t="35072" x="9459913" y="3630613"/>
          <p14:tracePt t="35080" x="9520238" y="3651250"/>
          <p14:tracePt t="35088" x="9569450" y="3660775"/>
          <p14:tracePt t="35096" x="9599613" y="3670300"/>
          <p14:tracePt t="35104" x="9599613" y="3681413"/>
          <p14:tracePt t="35111" x="9610725" y="3690938"/>
          <p14:tracePt t="35120" x="9620250" y="3690938"/>
          <p14:tracePt t="35127" x="9640888" y="3690938"/>
          <p14:tracePt t="35136" x="9661525" y="3702050"/>
          <p14:tracePt t="35143" x="9691688" y="3711575"/>
          <p14:tracePt t="35152" x="9721850" y="3711575"/>
          <p14:tracePt t="35159" x="9752013" y="3711575"/>
          <p14:tracePt t="35168" x="9782175" y="3721100"/>
          <p14:tracePt t="35176" x="9812338" y="3721100"/>
          <p14:tracePt t="35184" x="9832975" y="3721100"/>
          <p14:tracePt t="35192" x="9863138" y="3721100"/>
          <p14:tracePt t="35201" x="9893300" y="3721100"/>
          <p14:tracePt t="35207" x="9902825" y="3721100"/>
          <p14:tracePt t="35217" x="9912350" y="3721100"/>
          <p14:tracePt t="35223" x="9932988" y="3721100"/>
          <p14:tracePt t="35356" x="9942513" y="3721100"/>
          <p14:tracePt t="35403" x="9953625" y="3721100"/>
          <p14:tracePt t="35410" x="9963150" y="3721100"/>
          <p14:tracePt t="35418" x="9983788" y="3721100"/>
          <p14:tracePt t="35426" x="10023475" y="3721100"/>
          <p14:tracePt t="35434" x="10053638" y="3721100"/>
          <p14:tracePt t="35442" x="10094913" y="3721100"/>
          <p14:tracePt t="35450" x="10155238" y="3711575"/>
          <p14:tracePt t="35458" x="10194925" y="3702050"/>
          <p14:tracePt t="35466" x="10255250" y="3681413"/>
          <p14:tracePt t="35474" x="10315575" y="3681413"/>
          <p14:tracePt t="35482" x="10377488" y="3670300"/>
          <p14:tracePt t="35490" x="10407650" y="3660775"/>
          <p14:tracePt t="35497" x="10467975" y="3660775"/>
          <p14:tracePt t="35506" x="10507663" y="3660775"/>
          <p14:tracePt t="35515" x="10567988" y="3660775"/>
          <p14:tracePt t="35522" x="10598150" y="3660775"/>
          <p14:tracePt t="35531" x="10639425" y="3660775"/>
          <p14:tracePt t="35540" x="10658475" y="3660775"/>
          <p14:tracePt t="35547" x="10688638" y="3660775"/>
          <p14:tracePt t="35555" x="10729913" y="3660775"/>
          <p14:tracePt t="35563" x="10760075" y="3660775"/>
          <p14:tracePt t="35571" x="10799763" y="3660775"/>
          <p14:tracePt t="35579" x="10841038" y="3660775"/>
          <p14:tracePt t="35587" x="10880725" y="3660775"/>
          <p14:tracePt t="35595" x="10941050" y="3660775"/>
          <p14:tracePt t="35603" x="11012488" y="3660775"/>
          <p14:tracePt t="35612" x="11063288" y="3660775"/>
          <p14:tracePt t="35619" x="11133138" y="3660775"/>
          <p14:tracePt t="35628" x="11223625" y="3660775"/>
          <p14:tracePt t="35635" x="11283950" y="3660775"/>
          <p14:tracePt t="35643" x="11304588" y="3660775"/>
          <p14:tracePt t="35651" x="11325225" y="3660775"/>
          <p14:tracePt t="35816" x="11325225" y="3670300"/>
          <p14:tracePt t="36771" x="11314113" y="3670300"/>
          <p14:tracePt t="36779" x="11283950" y="3670300"/>
          <p14:tracePt t="36787" x="11253788" y="3670300"/>
          <p14:tracePt t="36795" x="11183938" y="3670300"/>
          <p14:tracePt t="36803" x="11123613" y="3681413"/>
          <p14:tracePt t="36811" x="11042650" y="3690938"/>
          <p14:tracePt t="36819" x="10931525" y="3711575"/>
          <p14:tracePt t="36827" x="10760075" y="3741738"/>
          <p14:tracePt t="36835" x="10618788" y="3751263"/>
          <p14:tracePt t="36843" x="10507663" y="3751263"/>
          <p14:tracePt t="36851" x="10326688" y="3751263"/>
          <p14:tracePt t="36859" x="9953625" y="3771900"/>
          <p14:tracePt t="36867" x="9740900" y="3792538"/>
          <p14:tracePt t="36876" x="9378950" y="3792538"/>
          <p14:tracePt t="36883" x="8985250" y="3792538"/>
          <p14:tracePt t="36891" x="8723313" y="3792538"/>
          <p14:tracePt t="36899" x="8299450" y="3792538"/>
          <p14:tracePt t="36907" x="7794625" y="3811588"/>
          <p14:tracePt t="36915" x="7643813" y="3811588"/>
          <p14:tracePt t="36923" x="7412038" y="3811588"/>
          <p14:tracePt t="36931" x="7210425" y="3832225"/>
          <p14:tracePt t="36938" x="6918325" y="3832225"/>
          <p14:tracePt t="36947" x="6807200" y="3832225"/>
          <p14:tracePt t="36957" x="6615113" y="3841750"/>
          <p14:tracePt t="36963" x="6473825" y="3841750"/>
          <p14:tracePt t="36971" x="6353175" y="3841750"/>
          <p14:tracePt t="36979" x="6242050" y="3862388"/>
          <p14:tracePt t="36988" x="6161088" y="3873500"/>
          <p14:tracePt t="36995" x="6111875" y="3892550"/>
          <p14:tracePt t="37003" x="6010275" y="3943350"/>
          <p14:tracePt t="37011" x="5929313" y="3983038"/>
          <p14:tracePt t="37019" x="5868988" y="4024313"/>
          <p14:tracePt t="37027" x="5757863" y="4084638"/>
          <p14:tracePt t="37035" x="5676900" y="4124325"/>
          <p14:tracePt t="37043" x="5597525" y="4175125"/>
          <p14:tracePt t="37051" x="5516563" y="4216400"/>
          <p14:tracePt t="37059" x="5465763" y="4246563"/>
          <p14:tracePt t="37067" x="5384800" y="4286250"/>
          <p14:tracePt t="37075" x="5334000" y="4306888"/>
          <p14:tracePt t="37085" x="5273675" y="4337050"/>
          <p14:tracePt t="37093" x="5203825" y="4376738"/>
          <p14:tracePt t="37101" x="5143500" y="4418013"/>
          <p14:tracePt t="37109" x="5092700" y="4437063"/>
          <p14:tracePt t="37117" x="5072063" y="4448175"/>
          <p14:tracePt t="37125" x="5041900" y="4467225"/>
          <p14:tracePt t="37133" x="5032375" y="4478338"/>
          <p14:tracePt t="37141" x="5021263" y="4478338"/>
          <p14:tracePt t="37238" x="5032375" y="4478338"/>
          <p14:tracePt t="37254" x="5041900" y="4467225"/>
          <p14:tracePt t="37262" x="5053013" y="4457700"/>
          <p14:tracePt t="37278" x="5053013" y="4448175"/>
          <p14:tracePt t="37286" x="5062538" y="4437063"/>
          <p14:tracePt t="37301" x="5062538" y="4427538"/>
          <p14:tracePt t="37309" x="5062538" y="4418013"/>
          <p14:tracePt t="37333" x="5062538" y="4406900"/>
          <p14:tracePt t="37341" x="5053013" y="4397375"/>
          <p14:tracePt t="37351" x="5011738" y="4376738"/>
          <p14:tracePt t="37357" x="4981575" y="4367213"/>
          <p14:tracePt t="37367" x="4941888" y="4356100"/>
          <p14:tracePt t="37374" x="4900613" y="4356100"/>
          <p14:tracePt t="37383" x="4860925" y="4346575"/>
          <p14:tracePt t="37390" x="4800600" y="4325938"/>
          <p14:tracePt t="37399" x="4749800" y="4316413"/>
          <p14:tracePt t="37405" x="4659313" y="4316413"/>
          <p14:tracePt t="37415" x="4548188" y="4316413"/>
          <p14:tracePt t="37423" x="4446588" y="4306888"/>
          <p14:tracePt t="37431" x="4367213" y="4306888"/>
          <p14:tracePt t="37439" x="4295775" y="4306888"/>
          <p14:tracePt t="37447" x="4195763" y="4306888"/>
          <p14:tracePt t="37455" x="4114800" y="4306888"/>
          <p14:tracePt t="37463" x="4073525" y="4316413"/>
          <p14:tracePt t="37471" x="4033838" y="4325938"/>
          <p14:tracePt t="37479" x="4013200" y="4325938"/>
          <p14:tracePt t="37487" x="4013200" y="4337050"/>
          <p14:tracePt t="37495" x="4013200" y="4346575"/>
          <p14:tracePt t="37503" x="4013200" y="4367213"/>
          <p14:tracePt t="37511" x="4033838" y="4397375"/>
          <p14:tracePt t="37520" x="4064000" y="4427538"/>
          <p14:tracePt t="37527" x="4124325" y="4497388"/>
          <p14:tracePt t="37536" x="4244975" y="4608513"/>
          <p14:tracePt t="37543" x="4316413" y="4659313"/>
          <p14:tracePt t="37553" x="4437063" y="4770438"/>
          <p14:tracePt t="37559" x="4527550" y="4851400"/>
          <p14:tracePt t="37567" x="4568825" y="4891088"/>
          <p14:tracePt t="37575" x="4629150" y="4962525"/>
          <p14:tracePt t="37583" x="4710113" y="5032375"/>
          <p14:tracePt t="37591" x="4759325" y="5073650"/>
          <p14:tracePt t="37599" x="4779963" y="5092700"/>
          <p14:tracePt t="37607" x="4800600" y="5113338"/>
          <p14:tracePt t="37615" x="4819650" y="5133975"/>
          <p14:tracePt t="37623" x="4830763" y="5133975"/>
          <p14:tracePt t="37631" x="4830763" y="5143500"/>
          <p14:tracePt t="37639" x="4840288" y="5143500"/>
          <p14:tracePt t="37671" x="4849813" y="5153025"/>
          <p14:tracePt t="37697" x="4860925" y="5153025"/>
          <p14:tracePt t="37703" x="4881563" y="5164138"/>
          <p14:tracePt t="37713" x="4900613" y="5164138"/>
          <p14:tracePt t="37719" x="4921250" y="5173663"/>
          <p14:tracePt t="37729" x="4930775" y="5173663"/>
          <p14:tracePt t="37737" x="4951413" y="5183188"/>
          <p14:tracePt t="37745" x="4960938" y="5183188"/>
          <p14:tracePt t="37753" x="4972050" y="5183188"/>
          <p14:tracePt t="38131" x="4981575" y="5183188"/>
          <p14:tracePt t="38155" x="5011738" y="5183188"/>
          <p14:tracePt t="38164" x="5053013" y="5194300"/>
          <p14:tracePt t="38171" x="5122863" y="5203825"/>
          <p14:tracePt t="38179" x="5233988" y="5213350"/>
          <p14:tracePt t="38187" x="5294313" y="5213350"/>
          <p14:tracePt t="38195" x="5354638" y="5233988"/>
          <p14:tracePt t="38203" x="5426075" y="5233988"/>
          <p14:tracePt t="38211" x="5546725" y="5245100"/>
          <p14:tracePt t="38219" x="5637213" y="5254625"/>
          <p14:tracePt t="38227" x="5688013" y="5254625"/>
          <p14:tracePt t="38236" x="5788025" y="5275263"/>
          <p14:tracePt t="38243" x="5868988" y="5294313"/>
          <p14:tracePt t="38251" x="5929313" y="5314950"/>
          <p14:tracePt t="38259" x="5989638" y="5335588"/>
          <p14:tracePt t="38267" x="6040438" y="5354638"/>
          <p14:tracePt t="38275" x="6100763" y="5375275"/>
          <p14:tracePt t="38283" x="6172200" y="5416550"/>
          <p14:tracePt t="38291" x="6202363" y="5426075"/>
          <p14:tracePt t="38299" x="6232525" y="5446713"/>
          <p14:tracePt t="38309" x="6262688" y="5456238"/>
          <p14:tracePt t="38316" x="6283325" y="5465763"/>
          <p14:tracePt t="38325" x="6302375" y="5476875"/>
          <p14:tracePt t="38333" x="6323013" y="5486400"/>
          <p14:tracePt t="38341" x="6343650" y="5495925"/>
          <p14:tracePt t="38349" x="6353175" y="5507038"/>
          <p14:tracePt t="38357" x="6392863" y="5516563"/>
          <p14:tracePt t="38365" x="6403975" y="5526088"/>
          <p14:tracePt t="38373" x="6443663" y="5537200"/>
          <p14:tracePt t="38382" x="6473825" y="5546725"/>
          <p14:tracePt t="38389" x="6503988" y="5556250"/>
          <p14:tracePt t="38398" x="6515100" y="5556250"/>
          <p14:tracePt t="38405" x="6534150" y="5567363"/>
          <p14:tracePt t="38413" x="6545263" y="5567363"/>
          <p14:tracePt t="38421" x="6554788" y="5567363"/>
          <p14:tracePt t="38429" x="6564313" y="5567363"/>
          <p14:tracePt t="38437" x="6575425" y="5567363"/>
          <p14:tracePt t="38453" x="6584950" y="5567363"/>
          <p14:tracePt t="38461" x="6594475" y="5567363"/>
          <p14:tracePt t="38469" x="6615113" y="5567363"/>
          <p14:tracePt t="38485" x="6635750" y="5567363"/>
          <p14:tracePt t="38493" x="6656388" y="5567363"/>
          <p14:tracePt t="38501" x="6675438" y="5567363"/>
          <p14:tracePt t="38509" x="6696075" y="5567363"/>
          <p14:tracePt t="38525" x="6705600" y="5567363"/>
          <p14:tracePt t="38541" x="6716713" y="5556250"/>
          <p14:tracePt t="38565" x="6716713" y="5546725"/>
          <p14:tracePt t="38581" x="6726238" y="5537200"/>
          <p14:tracePt t="38597" x="6735763" y="5526088"/>
          <p14:tracePt t="38641" x="6735763" y="5516563"/>
          <p14:tracePt t="38673" x="6735763" y="5507038"/>
          <p14:tracePt t="38769" x="6746875" y="5507038"/>
          <p14:tracePt t="38777" x="6765925" y="5507038"/>
          <p14:tracePt t="38787" x="6786563" y="5507038"/>
          <p14:tracePt t="38791" x="6816725" y="5507038"/>
          <p14:tracePt t="38800" x="6858000" y="5507038"/>
          <p14:tracePt t="38808" x="6978650" y="5507038"/>
          <p14:tracePt t="38815" x="7069138" y="5526088"/>
          <p14:tracePt t="38823" x="7240588" y="5537200"/>
          <p14:tracePt t="38831" x="7372350" y="5567363"/>
          <p14:tracePt t="38839" x="7451725" y="5588000"/>
          <p14:tracePt t="38846" x="7623175" y="5597525"/>
          <p14:tracePt t="38855" x="7775575" y="5618163"/>
          <p14:tracePt t="38862" x="7986713" y="5618163"/>
          <p14:tracePt t="38870" x="8118475" y="5618163"/>
          <p14:tracePt t="38878" x="8229600" y="5618163"/>
          <p14:tracePt t="38886" x="8380413" y="5618163"/>
          <p14:tracePt t="38895" x="8470900" y="5618163"/>
          <p14:tracePt t="38902" x="8551863" y="5618163"/>
          <p14:tracePt t="38911" x="8632825" y="5607050"/>
          <p14:tracePt t="38919" x="8662988" y="5597525"/>
          <p14:tracePt t="38926" x="8693150" y="5588000"/>
          <p14:tracePt t="38937" x="8712200" y="5567363"/>
          <p14:tracePt t="38950" x="8712200" y="5556250"/>
          <p14:tracePt t="40184" x="8682038" y="5556250"/>
          <p14:tracePt t="40192" x="8651875" y="5556250"/>
          <p14:tracePt t="40201" x="8531225" y="5516563"/>
          <p14:tracePt t="40208" x="8420100" y="5476875"/>
          <p14:tracePt t="40216" x="8278813" y="5435600"/>
          <p14:tracePt t="40224" x="7886700" y="5284788"/>
          <p14:tracePt t="40232" x="7481888" y="5122863"/>
          <p14:tracePt t="40241" x="7029450" y="4972050"/>
          <p14:tracePt t="40248" x="6686550" y="4891088"/>
          <p14:tracePt t="40256" x="6373813" y="4810125"/>
          <p14:tracePt t="40264" x="6242050" y="4779963"/>
          <p14:tracePt t="40272" x="6049963" y="4760913"/>
          <p14:tracePt t="40280" x="6010275" y="4749800"/>
          <p14:tracePt t="40288" x="5929313" y="4740275"/>
          <p14:tracePt t="40296" x="5889625" y="4740275"/>
          <p14:tracePt t="40304" x="5868988" y="4730750"/>
          <p14:tracePt t="40312" x="5848350" y="4719638"/>
          <p14:tracePt t="40321" x="5838825" y="4719638"/>
          <p14:tracePt t="40328" x="5838825" y="4710113"/>
          <p14:tracePt t="40336" x="5838825" y="4699000"/>
          <p14:tracePt t="40345" x="5829300" y="4699000"/>
          <p14:tracePt t="40352" x="5829300" y="4679950"/>
          <p14:tracePt t="40360" x="5829300" y="4668838"/>
          <p14:tracePt t="40368" x="5829300" y="4649788"/>
          <p14:tracePt t="40376" x="5829300" y="4638675"/>
          <p14:tracePt t="40384" x="5829300" y="4629150"/>
          <p14:tracePt t="40392" x="5829300" y="4608513"/>
          <p14:tracePt t="40401" x="5818188" y="4598988"/>
          <p14:tracePt t="40409" x="5808663" y="4589463"/>
          <p14:tracePt t="40416" x="5788025" y="4568825"/>
          <p14:tracePt t="40424" x="5768975" y="4527550"/>
          <p14:tracePt t="40432" x="5737225" y="4508500"/>
          <p14:tracePt t="40440" x="5697538" y="4478338"/>
          <p14:tracePt t="40448" x="5676900" y="4448175"/>
          <p14:tracePt t="40456" x="5657850" y="4427538"/>
          <p14:tracePt t="40464" x="5657850" y="4418013"/>
          <p14:tracePt t="40482" x="5657850" y="4406900"/>
          <p14:tracePt t="40531" x="5646738" y="4397375"/>
          <p14:tracePt t="40538" x="5646738" y="4387850"/>
          <p14:tracePt t="40546" x="5646738" y="4376738"/>
          <p14:tracePt t="40554" x="5646738" y="4356100"/>
          <p14:tracePt t="40562" x="5637213" y="4346575"/>
          <p14:tracePt t="40570" x="5627688" y="4325938"/>
          <p14:tracePt t="40579" x="5616575" y="4306888"/>
          <p14:tracePt t="40587" x="5597525" y="4286250"/>
          <p14:tracePt t="40595" x="5586413" y="4265613"/>
          <p14:tracePt t="40603" x="5576888" y="4246563"/>
          <p14:tracePt t="40610" x="5556250" y="4216400"/>
          <p14:tracePt t="40618" x="5546725" y="4165600"/>
          <p14:tracePt t="40626" x="5526088" y="4135438"/>
          <p14:tracePt t="40634" x="5486400" y="4075113"/>
          <p14:tracePt t="40642" x="5445125" y="3994150"/>
          <p14:tracePt t="40651" x="5405438" y="3913188"/>
          <p14:tracePt t="40658" x="5364163" y="3832225"/>
          <p14:tracePt t="40666" x="5303838" y="3762375"/>
          <p14:tracePt t="40674" x="5213350" y="3621088"/>
          <p14:tracePt t="40682" x="5173663" y="3570288"/>
          <p14:tracePt t="40690" x="5092700" y="3498850"/>
          <p14:tracePt t="40698" x="5021263" y="3449638"/>
          <p14:tracePt t="40707" x="4972050" y="3389313"/>
          <p14:tracePt t="40714" x="4891088" y="3348038"/>
          <p14:tracePt t="40722" x="4819650" y="3308350"/>
          <p14:tracePt t="40730" x="4719638" y="3267075"/>
          <p14:tracePt t="40738" x="4678363" y="3257550"/>
          <p14:tracePt t="40746" x="4638675" y="3248025"/>
          <p14:tracePt t="40755" x="4618038" y="3236913"/>
          <p14:tracePt t="40762" x="4568825" y="3227388"/>
          <p14:tracePt t="40773" x="4538663" y="3227388"/>
          <p14:tracePt t="40778" x="4527550" y="3227388"/>
          <p14:tracePt t="40788" x="4476750" y="3227388"/>
          <p14:tracePt t="40794" x="4446588" y="3227388"/>
          <p14:tracePt t="40804" x="4416425" y="3227388"/>
          <p14:tracePt t="40812" x="4386263" y="3227388"/>
          <p14:tracePt t="40820" x="4356100" y="3227388"/>
          <p14:tracePt t="40836" x="4316413" y="3236913"/>
          <p14:tracePt t="40845" x="4256088" y="3248025"/>
          <p14:tracePt t="40852" x="4195763" y="3248025"/>
          <p14:tracePt t="40860" x="4094163" y="3257550"/>
          <p14:tracePt t="40868" x="4064000" y="3257550"/>
          <p14:tracePt t="40877" x="4024313" y="3278188"/>
          <p14:tracePt t="40885" x="3994150" y="3287713"/>
          <p14:tracePt t="40892" x="3962400" y="3297238"/>
          <p14:tracePt t="40900" x="3932238" y="3308350"/>
          <p14:tracePt t="40909" x="3913188" y="3327400"/>
          <p14:tracePt t="40917" x="3892550" y="3338513"/>
          <p14:tracePt t="40924" x="3892550" y="3348038"/>
          <p14:tracePt t="40932" x="3883025" y="3368675"/>
          <p14:tracePt t="40940" x="3871913" y="3389313"/>
          <p14:tracePt t="40948" x="3871913" y="3419475"/>
          <p14:tracePt t="40967" x="3862388" y="3479800"/>
          <p14:tracePt t="40973" x="3841750" y="3530600"/>
          <p14:tracePt t="40980" x="3841750" y="3570288"/>
          <p14:tracePt t="40989" x="3832225" y="3609975"/>
          <p14:tracePt t="40996" x="3822700" y="3660775"/>
          <p14:tracePt t="41004" x="3811588" y="3702050"/>
          <p14:tracePt t="41012" x="3811588" y="3741738"/>
          <p14:tracePt t="41020" x="3802063" y="3771900"/>
          <p14:tracePt t="41028" x="3802063" y="3802063"/>
          <p14:tracePt t="41036" x="3802063" y="3832225"/>
          <p14:tracePt t="41044" x="3802063" y="3862388"/>
          <p14:tracePt t="41052" x="3802063" y="3892550"/>
          <p14:tracePt t="41060" x="3802063" y="3913188"/>
          <p14:tracePt t="41068" x="3802063" y="3943350"/>
          <p14:tracePt t="41076" x="3822700" y="3963988"/>
          <p14:tracePt t="41084" x="3832225" y="3994150"/>
          <p14:tracePt t="41092" x="3841750" y="4013200"/>
          <p14:tracePt t="41102" x="3852863" y="4024313"/>
          <p14:tracePt t="41108" x="3871913" y="4044950"/>
          <p14:tracePt t="41118" x="3883025" y="4064000"/>
          <p14:tracePt t="41124" x="3913188" y="4075113"/>
          <p14:tracePt t="41134" x="3932238" y="4084638"/>
          <p14:tracePt t="41142" x="3962400" y="4094163"/>
          <p14:tracePt t="41150" x="4003675" y="4114800"/>
          <p14:tracePt t="41159" x="4033838" y="4135438"/>
          <p14:tracePt t="41167" x="4064000" y="4135438"/>
          <p14:tracePt t="41174" x="4094163" y="4154488"/>
          <p14:tracePt t="41183" x="4165600" y="4165600"/>
          <p14:tracePt t="41190" x="4214813" y="4195763"/>
          <p14:tracePt t="41198" x="4275138" y="4205288"/>
          <p14:tracePt t="41206" x="4316413" y="4216400"/>
          <p14:tracePt t="41214" x="4376738" y="4225925"/>
          <p14:tracePt t="41222" x="4476750" y="4256088"/>
          <p14:tracePt t="41230" x="4557713" y="4256088"/>
          <p14:tracePt t="41238" x="4629150" y="4265613"/>
          <p14:tracePt t="41246" x="4689475" y="4265613"/>
          <p14:tracePt t="41254" x="4729163" y="4265613"/>
          <p14:tracePt t="41262" x="4789488" y="4265613"/>
          <p14:tracePt t="41270" x="4830763" y="4265613"/>
          <p14:tracePt t="41278" x="4870450" y="4265613"/>
          <p14:tracePt t="41286" x="4900613" y="4265613"/>
          <p14:tracePt t="41294" x="4921250" y="4256088"/>
          <p14:tracePt t="41302" x="4941888" y="4246563"/>
          <p14:tracePt t="41318" x="4951413" y="4235450"/>
          <p14:tracePt t="41326" x="4951413" y="4225925"/>
          <p14:tracePt t="41335" x="4951413" y="4216400"/>
          <p14:tracePt t="41342" x="4951413" y="4195763"/>
          <p14:tracePt t="41350" x="4951413" y="4165600"/>
          <p14:tracePt t="41358" x="4951413" y="4154488"/>
          <p14:tracePt t="41366" x="4951413" y="4124325"/>
          <p14:tracePt t="41374" x="4951413" y="4094163"/>
          <p14:tracePt t="41382" x="4930775" y="4054475"/>
          <p14:tracePt t="41390" x="4900613" y="4013200"/>
          <p14:tracePt t="41400" x="4870450" y="3983038"/>
          <p14:tracePt t="41406" x="4849813" y="3952875"/>
          <p14:tracePt t="41416" x="4819650" y="3922713"/>
          <p14:tracePt t="41422" x="4800600" y="3922713"/>
          <p14:tracePt t="41432" x="4789488" y="3913188"/>
          <p14:tracePt t="41438" x="4789488" y="3903663"/>
          <p14:tracePt t="41449" x="4779963" y="3903663"/>
          <p14:tracePt t="41700" x="4770438" y="3903663"/>
          <p14:tracePt t="41713" x="4759325" y="3903663"/>
          <p14:tracePt t="41771" x="4749800" y="3903663"/>
          <p14:tracePt t="41794" x="4749800" y="3913188"/>
          <p14:tracePt t="41925" x="4779963" y="3933825"/>
          <p14:tracePt t="41934" x="4881563" y="3983038"/>
          <p14:tracePt t="41941" x="5002213" y="4024313"/>
          <p14:tracePt t="41953" x="5122863" y="4064000"/>
          <p14:tracePt t="41960" x="5243513" y="4094163"/>
          <p14:tracePt t="41965" x="5314950" y="4114800"/>
          <p14:tracePt t="41970" x="5395913" y="4135438"/>
          <p14:tracePt t="41978" x="5465763" y="4154488"/>
          <p14:tracePt t="41986" x="5516563" y="4154488"/>
          <p14:tracePt t="41994" x="5616575" y="4165600"/>
          <p14:tracePt t="42002" x="5676900" y="4165600"/>
          <p14:tracePt t="42010" x="5768975" y="4165600"/>
          <p14:tracePt t="42018" x="5878513" y="4165600"/>
          <p14:tracePt t="42026" x="6010275" y="4165600"/>
          <p14:tracePt t="42036" x="6111875" y="4165600"/>
          <p14:tracePt t="42042" x="6221413" y="4165600"/>
          <p14:tracePt t="42052" x="6332538" y="4165600"/>
          <p14:tracePt t="42060" x="6464300" y="4165600"/>
          <p14:tracePt t="42068" x="6524625" y="4165600"/>
          <p14:tracePt t="42076" x="6605588" y="4165600"/>
          <p14:tracePt t="42084" x="6675438" y="4165600"/>
          <p14:tracePt t="42092" x="6756400" y="4165600"/>
          <p14:tracePt t="42100" x="6846888" y="4165600"/>
          <p14:tracePt t="42108" x="6897688" y="4165600"/>
          <p14:tracePt t="42116" x="6927850" y="4165600"/>
          <p14:tracePt t="42124" x="6958013" y="4165600"/>
          <p14:tracePt t="42132" x="6967538" y="4165600"/>
          <p14:tracePt t="42156" x="6978650" y="4165600"/>
          <p14:tracePt t="42328" x="6978650" y="4154488"/>
          <p14:tracePt t="42659" x="6999288" y="4154488"/>
          <p14:tracePt t="42666" x="7018338" y="4165600"/>
          <p14:tracePt t="42675" x="7048500" y="4175125"/>
          <p14:tracePt t="42684" x="7089775" y="4175125"/>
          <p14:tracePt t="42689" x="7129463" y="4184650"/>
          <p14:tracePt t="42697" x="7159625" y="4184650"/>
          <p14:tracePt t="42705" x="7189788" y="4184650"/>
          <p14:tracePt t="42713" x="7240588" y="4184650"/>
          <p14:tracePt t="42720" x="7270750" y="4184650"/>
          <p14:tracePt t="42728" x="7300913" y="4184650"/>
          <p14:tracePt t="42736" x="7331075" y="4184650"/>
          <p14:tracePt t="42744" x="7342188" y="4184650"/>
          <p14:tracePt t="42752" x="7372350" y="4184650"/>
          <p14:tracePt t="42760" x="7381875" y="4184650"/>
          <p14:tracePt t="42768" x="7391400" y="4175125"/>
          <p14:tracePt t="42775" x="7402513" y="4175125"/>
          <p14:tracePt t="43051" x="7402513" y="4165600"/>
          <p14:tracePt t="43221" x="7412038" y="4165600"/>
          <p14:tracePt t="43245" x="7432675" y="4165600"/>
          <p14:tracePt t="43250" x="7442200" y="4154488"/>
          <p14:tracePt t="43261" x="7451725" y="4154488"/>
          <p14:tracePt t="43267" x="7462838" y="4154488"/>
          <p14:tracePt t="43277" x="7472363" y="4154488"/>
          <p14:tracePt t="43283" x="7481888" y="4154488"/>
          <p14:tracePt t="43292" x="7493000" y="4154488"/>
          <p14:tracePt t="43300" x="7502525" y="4154488"/>
          <p14:tracePt t="43308" x="7502525" y="4144963"/>
          <p14:tracePt t="43316" x="7513638" y="4144963"/>
          <p14:tracePt t="43324" x="7523163" y="4144963"/>
          <p14:tracePt t="43332" x="7532688" y="4144963"/>
          <p14:tracePt t="43339" x="7543800" y="4144963"/>
          <p14:tracePt t="43348" x="7553325" y="4144963"/>
          <p14:tracePt t="43356" x="7573963" y="4144963"/>
          <p14:tracePt t="43364" x="7583488" y="4144963"/>
          <p14:tracePt t="43372" x="7593013" y="4144963"/>
          <p14:tracePt t="43380" x="7604125" y="4144963"/>
          <p14:tracePt t="43389" x="7613650" y="4144963"/>
          <p14:tracePt t="43396" x="7623175" y="4144963"/>
          <p14:tracePt t="43404" x="7634288" y="4144963"/>
          <p14:tracePt t="43420" x="7643813" y="4135438"/>
          <p14:tracePt t="43428" x="7653338" y="4135438"/>
          <p14:tracePt t="43436" x="7664450" y="4135438"/>
          <p14:tracePt t="43444" x="7673975" y="4135438"/>
          <p14:tracePt t="43476" x="7683500" y="4124325"/>
          <p14:tracePt t="43484" x="7694613" y="4124325"/>
          <p14:tracePt t="43500" x="7704138" y="4124325"/>
          <p14:tracePt t="43516" x="7715250" y="4124325"/>
          <p14:tracePt t="43556" x="7724775" y="4124325"/>
          <p14:tracePt t="43574" x="7734300" y="4124325"/>
          <p14:tracePt t="43580" x="7745413" y="4114800"/>
          <p14:tracePt t="43596" x="7754938" y="4114800"/>
          <p14:tracePt t="43614" x="7775575" y="4105275"/>
          <p14:tracePt t="43622" x="7805738" y="4105275"/>
          <p14:tracePt t="43630" x="7815263" y="4094163"/>
          <p14:tracePt t="43638" x="7845425" y="4094163"/>
          <p14:tracePt t="43646" x="7875588" y="4094163"/>
          <p14:tracePt t="43654" x="7905750" y="4084638"/>
          <p14:tracePt t="43662" x="7947025" y="4084638"/>
          <p14:tracePt t="43670" x="7986713" y="4084638"/>
          <p14:tracePt t="43678" x="8016875" y="4084638"/>
          <p14:tracePt t="43686" x="8058150" y="4084638"/>
          <p14:tracePt t="43694" x="8088313" y="4084638"/>
          <p14:tracePt t="43702" x="8118475" y="4084638"/>
          <p14:tracePt t="43710" x="8137525" y="4084638"/>
          <p14:tracePt t="43718" x="8167688" y="4084638"/>
          <p14:tracePt t="43726" x="8188325" y="4084638"/>
          <p14:tracePt t="43734" x="8208963" y="4084638"/>
          <p14:tracePt t="43742" x="8239125" y="4084638"/>
          <p14:tracePt t="43750" x="8248650" y="4084638"/>
          <p14:tracePt t="43758" x="8269288" y="4084638"/>
          <p14:tracePt t="43766" x="8289925" y="4084638"/>
          <p14:tracePt t="43774" x="8308975" y="4084638"/>
          <p14:tracePt t="43782" x="8339138" y="4084638"/>
          <p14:tracePt t="43790" x="8359775" y="4084638"/>
          <p14:tracePt t="43798" x="8380413" y="4084638"/>
          <p14:tracePt t="43806" x="8410575" y="4084638"/>
          <p14:tracePt t="43814" x="8431213" y="4084638"/>
          <p14:tracePt t="43822" x="8440738" y="4084638"/>
          <p14:tracePt t="43830" x="8450263" y="4084638"/>
          <p14:tracePt t="43838" x="8461375" y="4084638"/>
          <p14:tracePt t="43952" x="8470900" y="4084638"/>
          <p14:tracePt t="43985" x="8480425" y="4084638"/>
          <p14:tracePt t="44041" x="8491538" y="4084638"/>
          <p14:tracePt t="44082" x="8491538" y="4075113"/>
          <p14:tracePt t="44096" x="8501063" y="4075113"/>
          <p14:tracePt t="44178" x="8510588" y="4075113"/>
          <p14:tracePt t="44184" x="8531225" y="4075113"/>
          <p14:tracePt t="44194" x="8551863" y="4075113"/>
          <p14:tracePt t="44200" x="8582025" y="4075113"/>
          <p14:tracePt t="44210" x="8612188" y="4075113"/>
          <p14:tracePt t="44218" x="8621713" y="4075113"/>
          <p14:tracePt t="44226" x="8651875" y="4075113"/>
          <p14:tracePt t="44235" x="8702675" y="4075113"/>
          <p14:tracePt t="44242" x="8742363" y="4075113"/>
          <p14:tracePt t="44250" x="8763000" y="4075113"/>
          <p14:tracePt t="44258" x="8793163" y="4075113"/>
          <p14:tracePt t="44266" x="8834438" y="4075113"/>
          <p14:tracePt t="44274" x="8864600" y="4075113"/>
          <p14:tracePt t="44281" x="8894763" y="4075113"/>
          <p14:tracePt t="44290" x="8924925" y="4075113"/>
          <p14:tracePt t="44298" x="8955088" y="4075113"/>
          <p14:tracePt t="44306" x="8985250" y="4075113"/>
          <p14:tracePt t="44314" x="9005888" y="4075113"/>
          <p14:tracePt t="44330" x="9015413" y="4075113"/>
          <p14:tracePt t="44338" x="9036050" y="4075113"/>
          <p14:tracePt t="44346" x="9045575" y="4075113"/>
          <p14:tracePt t="44362" x="9075738" y="4075113"/>
          <p14:tracePt t="44370" x="9085263" y="4075113"/>
          <p14:tracePt t="44378" x="9117013" y="4075113"/>
          <p14:tracePt t="44386" x="9126538" y="4075113"/>
          <p14:tracePt t="44394" x="9156700" y="4075113"/>
          <p14:tracePt t="44402" x="9186863" y="4075113"/>
          <p14:tracePt t="44410" x="9217025" y="4075113"/>
          <p14:tracePt t="44418" x="9267825" y="4075113"/>
          <p14:tracePt t="44426" x="9297988" y="4064000"/>
          <p14:tracePt t="44434" x="9328150" y="4064000"/>
          <p14:tracePt t="44442" x="9348788" y="4054475"/>
          <p14:tracePt t="44450" x="9378950" y="4054475"/>
          <p14:tracePt t="44458" x="9388475" y="4044950"/>
          <p14:tracePt t="44467" x="9418638" y="4044950"/>
          <p14:tracePt t="44474" x="9428163" y="4044950"/>
          <p14:tracePt t="44483" x="9439275" y="4044950"/>
          <p14:tracePt t="44498" x="9448800" y="4044950"/>
          <p14:tracePt t="44548" x="9459913" y="4044950"/>
          <p14:tracePt t="45168" x="9459913" y="4054475"/>
          <p14:tracePt t="45200" x="9478963" y="4054475"/>
          <p14:tracePt t="45208" x="9499600" y="4054475"/>
          <p14:tracePt t="45216" x="9529763" y="4064000"/>
          <p14:tracePt t="45224" x="9590088" y="4064000"/>
          <p14:tracePt t="45232" x="9631363" y="4064000"/>
          <p14:tracePt t="45239" x="9680575" y="4064000"/>
          <p14:tracePt t="45248" x="9731375" y="4064000"/>
          <p14:tracePt t="45256" x="9801225" y="4064000"/>
          <p14:tracePt t="45264" x="9852025" y="4064000"/>
          <p14:tracePt t="45271" x="9953625" y="4064000"/>
          <p14:tracePt t="45280" x="10083800" y="4064000"/>
          <p14:tracePt t="45288" x="10175875" y="4064000"/>
          <p14:tracePt t="45296" x="10275888" y="4064000"/>
          <p14:tracePt t="45304" x="10347325" y="4064000"/>
          <p14:tracePt t="45313" x="10426700" y="4064000"/>
          <p14:tracePt t="45319" x="10467975" y="4064000"/>
          <p14:tracePt t="45328" x="10498138" y="4064000"/>
          <p14:tracePt t="45336" x="10528300" y="4064000"/>
          <p14:tracePt t="45344" x="10548938" y="4064000"/>
          <p14:tracePt t="45352" x="10558463" y="4064000"/>
          <p14:tracePt t="45636" x="10528300" y="4064000"/>
          <p14:tracePt t="45644" x="10487025" y="4064000"/>
          <p14:tracePt t="45653" x="10417175" y="4064000"/>
          <p14:tracePt t="45660" x="10266363" y="4064000"/>
          <p14:tracePt t="45669" x="10155238" y="4064000"/>
          <p14:tracePt t="45677" x="10074275" y="4064000"/>
          <p14:tracePt t="45684" x="9902825" y="4013200"/>
          <p14:tracePt t="45690" x="9801225" y="3952875"/>
          <p14:tracePt t="45698" x="9661525" y="3903663"/>
          <p14:tracePt t="45708" x="9448800" y="3862388"/>
          <p14:tracePt t="45714" x="9288463" y="3811588"/>
          <p14:tracePt t="45724" x="9045575" y="3741738"/>
          <p14:tracePt t="45730" x="8883650" y="3690938"/>
          <p14:tracePt t="45740" x="8612188" y="3640138"/>
          <p14:tracePt t="45746" x="8420100" y="3570288"/>
          <p14:tracePt t="45756" x="7956550" y="3429000"/>
          <p14:tracePt t="45762" x="7523163" y="3287713"/>
          <p14:tracePt t="45772" x="7250113" y="3187700"/>
          <p14:tracePt t="45780" x="6515100" y="2965450"/>
          <p14:tracePt t="45788" x="6010275" y="2752725"/>
          <p14:tracePt t="45795" x="5345113" y="2481263"/>
          <p14:tracePt t="45803" x="4719638" y="2208213"/>
          <p14:tracePt t="45812" x="4205288" y="2006600"/>
          <p14:tracePt t="45820" x="3802063" y="1816100"/>
          <p14:tracePt t="45827" x="3176588" y="1512888"/>
          <p14:tracePt t="45835" x="2794000" y="1301750"/>
          <p14:tracePt t="45843" x="2390775" y="1089025"/>
          <p14:tracePt t="45852" x="2208213" y="989013"/>
          <p14:tracePt t="45860" x="1825625" y="746125"/>
          <p14:tracePt t="45868" x="1673225" y="665163"/>
          <p14:tracePt t="45877" x="1533525" y="574675"/>
          <p14:tracePt t="45884" x="1290638" y="403225"/>
          <p14:tracePt t="45891" x="1149350" y="333375"/>
          <p14:tracePt t="45900" x="1028700" y="241300"/>
          <p14:tracePt t="45908" x="957263" y="180975"/>
          <p14:tracePt t="45916" x="908050" y="161925"/>
          <p14:tracePt t="45924" x="857250" y="120650"/>
          <p14:tracePt t="45932" x="817563" y="101600"/>
          <p14:tracePt t="45939" x="806450" y="80963"/>
          <p14:tracePt t="45948" x="785813" y="60325"/>
          <p14:tracePt t="45955" x="766763" y="50800"/>
          <p14:tracePt t="45964" x="755650" y="39688"/>
          <p14:tracePt t="45971" x="746125" y="39688"/>
          <p14:tracePt t="45980" x="746125" y="30163"/>
          <p14:tracePt t="45988" x="736600" y="20638"/>
          <p14:tracePt t="45996" x="725488" y="9525"/>
          <p14:tracePt t="46003" x="715963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5.1.2</a:t>
            </a:r>
            <a:r>
              <a:rPr lang="ko-KR" altLang="en-US"/>
              <a:t> 컨볼루션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>
                <a:latin typeface="맑은 고딕"/>
              </a:rPr>
              <a:t>다음 원본 그림에 몇 가지 필터를 이용하여 선명한 이미지와 윤곽선을 추출해보겠습니다.</a:t>
            </a:r>
          </a:p>
          <a:p>
            <a:pPr>
              <a:defRPr/>
            </a:pPr>
            <a:endParaRPr lang="ko-KR" altLang="en-US">
              <a:latin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734" y="1963458"/>
            <a:ext cx="3078891" cy="34289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97845" y="1963458"/>
            <a:ext cx="4819417" cy="342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16681" y="1963458"/>
            <a:ext cx="4788053" cy="3428999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A3BE391A-271B-4508-BE28-889C9F28FF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9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8" x="2430463" y="4487863"/>
          <p14:tracePt t="275" x="2430463" y="4478338"/>
          <p14:tracePt t="299" x="2430463" y="4467225"/>
          <p14:tracePt t="315" x="2430463" y="4457700"/>
          <p14:tracePt t="331" x="2430463" y="4448175"/>
          <p14:tracePt t="347" x="2430463" y="4427538"/>
          <p14:tracePt t="357" x="2430463" y="4397375"/>
          <p14:tracePt t="365" x="2420938" y="4376738"/>
          <p14:tracePt t="373" x="2420938" y="4316413"/>
          <p14:tracePt t="380" x="2409825" y="4246563"/>
          <p14:tracePt t="389" x="2409825" y="4195763"/>
          <p14:tracePt t="397" x="2409825" y="4154488"/>
          <p14:tracePt t="405" x="2409825" y="4114800"/>
          <p14:tracePt t="414" x="2409825" y="4084638"/>
          <p14:tracePt t="421" x="2409825" y="4054475"/>
          <p14:tracePt t="429" x="2409825" y="4024313"/>
          <p14:tracePt t="437" x="2409825" y="3994150"/>
          <p14:tracePt t="445" x="2409825" y="3963988"/>
          <p14:tracePt t="453" x="2409825" y="3933825"/>
          <p14:tracePt t="461" x="2409825" y="3913188"/>
          <p14:tracePt t="469" x="2409825" y="3903663"/>
          <p14:tracePt t="477" x="2409825" y="3883025"/>
          <p14:tracePt t="485" x="2409825" y="3873500"/>
          <p14:tracePt t="493" x="2409825" y="3862388"/>
          <p14:tracePt t="501" x="2409825" y="3852863"/>
          <p14:tracePt t="525" x="2409825" y="3841750"/>
          <p14:tracePt t="573" x="2409825" y="3832225"/>
          <p14:tracePt t="605" x="2409825" y="3822700"/>
          <p14:tracePt t="621" x="2409825" y="3811588"/>
          <p14:tracePt t="637" x="2409825" y="3802063"/>
          <p14:tracePt t="645" x="2420938" y="3781425"/>
          <p14:tracePt t="655" x="2420938" y="3762375"/>
          <p14:tracePt t="661" x="2430463" y="3741738"/>
          <p14:tracePt t="671" x="2439988" y="3721100"/>
          <p14:tracePt t="677" x="2460625" y="3690938"/>
          <p14:tracePt t="687" x="2470150" y="3660775"/>
          <p14:tracePt t="693" x="2490788" y="3621088"/>
          <p14:tracePt t="703" x="2500313" y="3560763"/>
          <p14:tracePt t="711" x="2541588" y="3489325"/>
          <p14:tracePt t="719" x="2571750" y="3429000"/>
          <p14:tracePt t="727" x="2592388" y="3378200"/>
          <p14:tracePt t="735" x="2622550" y="3338513"/>
          <p14:tracePt t="742" x="2662238" y="3248025"/>
          <p14:tracePt t="751" x="2671763" y="3187700"/>
          <p14:tracePt t="759" x="2692400" y="3146425"/>
          <p14:tracePt t="767" x="2701925" y="3125788"/>
          <p14:tracePt t="775" x="2713038" y="3076575"/>
          <p14:tracePt t="783" x="2713038" y="3035300"/>
          <p14:tracePt t="791" x="2722563" y="2974975"/>
          <p14:tracePt t="799" x="2722563" y="2924175"/>
          <p14:tracePt t="807" x="2722563" y="2874963"/>
          <p14:tracePt t="815" x="2722563" y="2833688"/>
          <p14:tracePt t="823" x="2722563" y="2794000"/>
          <p14:tracePt t="831" x="2701925" y="2743200"/>
          <p14:tracePt t="839" x="2692400" y="2713038"/>
          <p14:tracePt t="847" x="2671763" y="2673350"/>
          <p14:tracePt t="855" x="2632075" y="2641600"/>
          <p14:tracePt t="863" x="2611438" y="2601913"/>
          <p14:tracePt t="871" x="2592388" y="2581275"/>
          <p14:tracePt t="878" x="2560638" y="2551113"/>
          <p14:tracePt t="887" x="2520950" y="2532063"/>
          <p14:tracePt t="895" x="2470150" y="2511425"/>
          <p14:tracePt t="903" x="2390775" y="2481263"/>
          <p14:tracePt t="911" x="2328863" y="2451100"/>
          <p14:tracePt t="919" x="2249488" y="2439988"/>
          <p14:tracePt t="928" x="2147888" y="2409825"/>
          <p14:tracePt t="934" x="2066925" y="2400300"/>
          <p14:tracePt t="943" x="1936750" y="2379663"/>
          <p14:tracePt t="951" x="1835150" y="2370138"/>
          <p14:tracePt t="962" x="1724025" y="2360613"/>
          <p14:tracePt t="967" x="1603375" y="2339975"/>
          <p14:tracePt t="978" x="1492250" y="2330450"/>
          <p14:tracePt t="983" x="1411288" y="2330450"/>
          <p14:tracePt t="993" x="1350963" y="2330450"/>
          <p14:tracePt t="1001" x="1320800" y="2330450"/>
          <p14:tracePt t="1009" x="1281113" y="2330450"/>
          <p14:tracePt t="1016" x="1239838" y="2339975"/>
          <p14:tracePt t="1025" x="1220788" y="2349500"/>
          <p14:tracePt t="1033" x="1190625" y="2379663"/>
          <p14:tracePt t="1040" x="1169988" y="2400300"/>
          <p14:tracePt t="1048" x="1149350" y="2420938"/>
          <p14:tracePt t="1056" x="1119188" y="2451100"/>
          <p14:tracePt t="1064" x="1058863" y="2501900"/>
          <p14:tracePt t="1072" x="1028700" y="2551113"/>
          <p14:tracePt t="1080" x="1008063" y="2581275"/>
          <p14:tracePt t="1088" x="989013" y="2601913"/>
          <p14:tracePt t="1097" x="947738" y="2652713"/>
          <p14:tracePt t="1104" x="927100" y="2682875"/>
          <p14:tracePt t="1113" x="908050" y="2713038"/>
          <p14:tracePt t="1121" x="887413" y="2733675"/>
          <p14:tracePt t="1129" x="877888" y="2763838"/>
          <p14:tracePt t="1137" x="847725" y="2803525"/>
          <p14:tracePt t="1144" x="827088" y="2844800"/>
          <p14:tracePt t="1153" x="796925" y="2874963"/>
          <p14:tracePt t="1160" x="776288" y="2924175"/>
          <p14:tracePt t="1169" x="736600" y="2984500"/>
          <p14:tracePt t="1177" x="725488" y="3035300"/>
          <p14:tracePt t="1185" x="715963" y="3076575"/>
          <p14:tracePt t="1193" x="706438" y="3136900"/>
          <p14:tracePt t="1201" x="695325" y="3197225"/>
          <p14:tracePt t="1209" x="676275" y="3317875"/>
          <p14:tracePt t="1217" x="665163" y="3378200"/>
          <p14:tracePt t="1224" x="665163" y="3429000"/>
          <p14:tracePt t="1233" x="665163" y="3509963"/>
          <p14:tracePt t="1240" x="665163" y="3570288"/>
          <p14:tracePt t="1249" x="665163" y="3660775"/>
          <p14:tracePt t="1257" x="665163" y="3762375"/>
          <p14:tracePt t="1265" x="695325" y="3841750"/>
          <p14:tracePt t="1273" x="725488" y="3943350"/>
          <p14:tracePt t="1281" x="766763" y="4003675"/>
          <p14:tracePt t="1291" x="785813" y="4054475"/>
          <p14:tracePt t="1299" x="827088" y="4114800"/>
          <p14:tracePt t="1307" x="866775" y="4184650"/>
          <p14:tracePt t="1315" x="917575" y="4235450"/>
          <p14:tracePt t="1322" x="957263" y="4286250"/>
          <p14:tracePt t="1331" x="989013" y="4337050"/>
          <p14:tracePt t="1339" x="1028700" y="4387850"/>
          <p14:tracePt t="1347" x="1049338" y="4406900"/>
          <p14:tracePt t="1354" x="1098550" y="4437063"/>
          <p14:tracePt t="1363" x="1149350" y="4508500"/>
          <p14:tracePt t="1371" x="1169988" y="4527550"/>
          <p14:tracePt t="1379" x="1220788" y="4559300"/>
          <p14:tracePt t="1387" x="1250950" y="4568825"/>
          <p14:tracePt t="1394" x="1290638" y="4608513"/>
          <p14:tracePt t="1403" x="1371600" y="4629150"/>
          <p14:tracePt t="1411" x="1411288" y="4659313"/>
          <p14:tracePt t="1419" x="1452563" y="4659313"/>
          <p14:tracePt t="1427" x="1492250" y="4668838"/>
          <p14:tracePt t="1435" x="1522413" y="4679950"/>
          <p14:tracePt t="1443" x="1563688" y="4679950"/>
          <p14:tracePt t="1451" x="1603375" y="4679950"/>
          <p14:tracePt t="1459" x="1633538" y="4679950"/>
          <p14:tracePt t="1467" x="1714500" y="4679950"/>
          <p14:tracePt t="1475" x="1774825" y="4668838"/>
          <p14:tracePt t="1483" x="1804988" y="4659313"/>
          <p14:tracePt t="1492" x="1844675" y="4649788"/>
          <p14:tracePt t="1499" x="1906588" y="4638675"/>
          <p14:tracePt t="1507" x="1946275" y="4629150"/>
          <p14:tracePt t="1515" x="2027238" y="4598988"/>
          <p14:tracePt t="1523" x="2066925" y="4589463"/>
          <p14:tracePt t="1539" x="2078038" y="4589463"/>
          <p14:tracePt t="1655" x="2078038" y="4578350"/>
          <p14:tracePt t="2435" x="2097088" y="4578350"/>
          <p14:tracePt t="2443" x="2138363" y="4608513"/>
          <p14:tracePt t="2451" x="2187575" y="4619625"/>
          <p14:tracePt t="2460" x="2298700" y="4629150"/>
          <p14:tracePt t="2466" x="2379663" y="4638675"/>
          <p14:tracePt t="2474" x="2460625" y="4659313"/>
          <p14:tracePt t="2481" x="2520950" y="4668838"/>
          <p14:tracePt t="2489" x="2632075" y="4679950"/>
          <p14:tracePt t="2496" x="2713038" y="4679950"/>
          <p14:tracePt t="2504" x="2773363" y="4679950"/>
          <p14:tracePt t="2513" x="2843213" y="4679950"/>
          <p14:tracePt t="2520" x="2954338" y="4679950"/>
          <p14:tracePt t="2531" x="3035300" y="4679950"/>
          <p14:tracePt t="2537" x="3116263" y="4679950"/>
          <p14:tracePt t="2546" x="3176588" y="4679950"/>
          <p14:tracePt t="2553" x="3206750" y="4668838"/>
          <p14:tracePt t="2563" x="3236913" y="4659313"/>
          <p14:tracePt t="2570" x="3267075" y="4659313"/>
          <p14:tracePt t="2579" x="3278188" y="4649788"/>
          <p14:tracePt t="2586" x="3287713" y="4638675"/>
          <p14:tracePt t="2594" x="3297238" y="4638675"/>
          <p14:tracePt t="2603" x="3308350" y="4638675"/>
          <p14:tracePt t="2610" x="3317875" y="4638675"/>
          <p14:tracePt t="2619" x="3327400" y="4629150"/>
          <p14:tracePt t="2634" x="3338513" y="4619625"/>
          <p14:tracePt t="2643" x="3348038" y="4619625"/>
          <p14:tracePt t="2667" x="3357563" y="4619625"/>
          <p14:tracePt t="2706" x="3368675" y="4619625"/>
          <p14:tracePt t="2714" x="3368675" y="4608513"/>
          <p14:tracePt t="2730" x="3378200" y="4608513"/>
          <p14:tracePt t="2738" x="3398838" y="4608513"/>
          <p14:tracePt t="2746" x="3417888" y="4608513"/>
          <p14:tracePt t="2754" x="3459163" y="4608513"/>
          <p14:tracePt t="2762" x="3529013" y="4608513"/>
          <p14:tracePt t="2770" x="3589338" y="4629150"/>
          <p14:tracePt t="2778" x="3651250" y="4638675"/>
          <p14:tracePt t="2786" x="3730625" y="4649788"/>
          <p14:tracePt t="2794" x="3781425" y="4659313"/>
          <p14:tracePt t="2802" x="3852863" y="4679950"/>
          <p14:tracePt t="2810" x="3922713" y="4699000"/>
          <p14:tracePt t="2818" x="4003675" y="4710113"/>
          <p14:tracePt t="2826" x="4094163" y="4740275"/>
          <p14:tracePt t="2836" x="4124325" y="4740275"/>
          <p14:tracePt t="2842" x="4165600" y="4749800"/>
          <p14:tracePt t="2852" x="4195763" y="4760913"/>
          <p14:tracePt t="3540" x="4225925" y="4779963"/>
          <p14:tracePt t="3547" x="4244975" y="4791075"/>
          <p14:tracePt t="3556" x="4275138" y="4800600"/>
          <p14:tracePt t="3563" x="4316413" y="4810125"/>
          <p14:tracePt t="3569" x="4337050" y="4810125"/>
          <p14:tracePt t="3577" x="4367213" y="4821238"/>
          <p14:tracePt t="3585" x="4397375" y="4830763"/>
          <p14:tracePt t="3593" x="4437063" y="4840288"/>
          <p14:tracePt t="3601" x="4487863" y="4870450"/>
          <p14:tracePt t="3609" x="4598988" y="4881563"/>
          <p14:tracePt t="3616" x="4699000" y="4932363"/>
          <p14:tracePt t="3625" x="4840288" y="4951413"/>
          <p14:tracePt t="3633" x="4941888" y="5002213"/>
          <p14:tracePt t="3641" x="5041900" y="5032375"/>
          <p14:tracePt t="3648" x="5173663" y="5073650"/>
          <p14:tracePt t="3657" x="5254625" y="5103813"/>
          <p14:tracePt t="3665" x="5314950" y="5113338"/>
          <p14:tracePt t="3673" x="5395913" y="5143500"/>
          <p14:tracePt t="3681" x="5445125" y="5153025"/>
          <p14:tracePt t="3689" x="5486400" y="5164138"/>
          <p14:tracePt t="3698" x="5526088" y="5164138"/>
          <p14:tracePt t="3705" x="5546725" y="5164138"/>
          <p14:tracePt t="3713" x="5586413" y="5173663"/>
          <p14:tracePt t="3721" x="5616575" y="5173663"/>
          <p14:tracePt t="3729" x="5676900" y="5183188"/>
          <p14:tracePt t="3737" x="5707063" y="5183188"/>
          <p14:tracePt t="3744" x="5748338" y="5183188"/>
          <p14:tracePt t="3753" x="5788025" y="5183188"/>
          <p14:tracePt t="3760" x="5818188" y="5183188"/>
          <p14:tracePt t="3769" x="5859463" y="5183188"/>
          <p14:tracePt t="3777" x="5889625" y="5183188"/>
          <p14:tracePt t="3787" x="5940425" y="5183188"/>
          <p14:tracePt t="3793" x="5980113" y="5183188"/>
          <p14:tracePt t="3803" x="6040438" y="5183188"/>
          <p14:tracePt t="3808" x="6111875" y="5183188"/>
          <p14:tracePt t="3819" x="6211888" y="5183188"/>
          <p14:tracePt t="3825" x="6302375" y="5183188"/>
          <p14:tracePt t="3835" x="6362700" y="5183188"/>
          <p14:tracePt t="3843" x="6473825" y="5183188"/>
          <p14:tracePt t="3851" x="6554788" y="5183188"/>
          <p14:tracePt t="3859" x="6624638" y="5183188"/>
          <p14:tracePt t="3867" x="6686550" y="5183188"/>
          <p14:tracePt t="3875" x="6726238" y="5183188"/>
          <p14:tracePt t="3883" x="6756400" y="5183188"/>
          <p14:tracePt t="3891" x="6786563" y="5173663"/>
          <p14:tracePt t="3899" x="6816725" y="5164138"/>
          <p14:tracePt t="3907" x="6837363" y="5153025"/>
          <p14:tracePt t="3915" x="6858000" y="5143500"/>
          <p14:tracePt t="3923" x="6867525" y="5133975"/>
          <p14:tracePt t="3930" x="6888163" y="5122863"/>
          <p14:tracePt t="3939" x="6897688" y="5122863"/>
          <p14:tracePt t="3947" x="6897688" y="5113338"/>
          <p14:tracePt t="3954" x="6918325" y="5103813"/>
          <p14:tracePt t="3966" x="6948488" y="5083175"/>
          <p14:tracePt t="3971" x="6967538" y="5062538"/>
          <p14:tracePt t="3980" x="7008813" y="5032375"/>
          <p14:tracePt t="3987" x="7048500" y="5002213"/>
          <p14:tracePt t="3995" x="7078663" y="4981575"/>
          <p14:tracePt t="4003" x="7099300" y="4972050"/>
          <p14:tracePt t="4011" x="7150100" y="4941888"/>
          <p14:tracePt t="4018" x="7200900" y="4902200"/>
          <p14:tracePt t="4026" x="7240588" y="4881563"/>
          <p14:tracePt t="4034" x="7291388" y="4840288"/>
          <p14:tracePt t="4042" x="7342188" y="4821238"/>
          <p14:tracePt t="4050" x="7372350" y="4791075"/>
          <p14:tracePt t="4058" x="7421563" y="4749800"/>
          <p14:tracePt t="4066" x="7451725" y="4730750"/>
          <p14:tracePt t="4074" x="7502525" y="4679950"/>
          <p14:tracePt t="4082" x="7553325" y="4649788"/>
          <p14:tracePt t="4090" x="7593013" y="4608513"/>
          <p14:tracePt t="4099" x="7604125" y="4578350"/>
          <p14:tracePt t="4106" x="7643813" y="4548188"/>
          <p14:tracePt t="4116" x="7664450" y="4508500"/>
          <p14:tracePt t="4124" x="7694613" y="4448175"/>
          <p14:tracePt t="4132" x="7724775" y="4406900"/>
          <p14:tracePt t="4140" x="7734300" y="4325938"/>
          <p14:tracePt t="4148" x="7754938" y="4276725"/>
          <p14:tracePt t="4156" x="7785100" y="4216400"/>
          <p14:tracePt t="4165" x="7794625" y="4154488"/>
          <p14:tracePt t="4172" x="7815263" y="4105275"/>
          <p14:tracePt t="4180" x="7824788" y="4064000"/>
          <p14:tracePt t="4188" x="7824788" y="4024313"/>
          <p14:tracePt t="4196" x="7845425" y="3973513"/>
          <p14:tracePt t="4204" x="7854950" y="3933825"/>
          <p14:tracePt t="4212" x="7854950" y="3892550"/>
          <p14:tracePt t="4220" x="7854950" y="3852863"/>
          <p14:tracePt t="4228" x="7854950" y="3822700"/>
          <p14:tracePt t="4236" x="7854950" y="3792538"/>
          <p14:tracePt t="4244" x="7854950" y="3762375"/>
          <p14:tracePt t="4252" x="7854950" y="3751263"/>
          <p14:tracePt t="4261" x="7854950" y="3732213"/>
          <p14:tracePt t="4268" x="7854950" y="3702050"/>
          <p14:tracePt t="4276" x="7845425" y="3670300"/>
          <p14:tracePt t="4284" x="7835900" y="3630613"/>
          <p14:tracePt t="4292" x="7805738" y="3579813"/>
          <p14:tracePt t="4300" x="7794625" y="3560763"/>
          <p14:tracePt t="4308" x="7775575" y="3498850"/>
          <p14:tracePt t="4316" x="7754938" y="3468688"/>
          <p14:tracePt t="4324" x="7745413" y="3429000"/>
          <p14:tracePt t="4332" x="7704138" y="3359150"/>
          <p14:tracePt t="4340" x="7704138" y="3338513"/>
          <p14:tracePt t="4348" x="7683500" y="3297238"/>
          <p14:tracePt t="4356" x="7673975" y="3257550"/>
          <p14:tracePt t="4364" x="7653338" y="3227388"/>
          <p14:tracePt t="4372" x="7643813" y="3197225"/>
          <p14:tracePt t="4380" x="7623175" y="3167063"/>
          <p14:tracePt t="4388" x="7593013" y="3136900"/>
          <p14:tracePt t="4396" x="7573963" y="3116263"/>
          <p14:tracePt t="4404" x="7523163" y="3035300"/>
          <p14:tracePt t="4412" x="7502525" y="3005138"/>
          <p14:tracePt t="4422" x="7472363" y="2974975"/>
          <p14:tracePt t="4430" x="7451725" y="2935288"/>
          <p14:tracePt t="4438" x="7421563" y="2894013"/>
          <p14:tracePt t="4446" x="7381875" y="2863850"/>
          <p14:tracePt t="4454" x="7351713" y="2813050"/>
          <p14:tracePt t="4462" x="7310438" y="2782888"/>
          <p14:tracePt t="4470" x="7280275" y="2743200"/>
          <p14:tracePt t="4478" x="7250113" y="2692400"/>
          <p14:tracePt t="4486" x="7189788" y="2632075"/>
          <p14:tracePt t="4494" x="7138988" y="2581275"/>
          <p14:tracePt t="4502" x="7108825" y="2541588"/>
          <p14:tracePt t="4510" x="7059613" y="2490788"/>
          <p14:tracePt t="4518" x="7008813" y="2460625"/>
          <p14:tracePt t="4526" x="6937375" y="2420938"/>
          <p14:tracePt t="4534" x="6877050" y="2360613"/>
          <p14:tracePt t="4543" x="6807200" y="2319338"/>
          <p14:tracePt t="4550" x="6746875" y="2289175"/>
          <p14:tracePt t="4558" x="6705600" y="2279650"/>
          <p14:tracePt t="4566" x="6645275" y="2238375"/>
          <p14:tracePt t="4574" x="6564313" y="2198688"/>
          <p14:tracePt t="4582" x="6503988" y="2168525"/>
          <p14:tracePt t="4590" x="6464300" y="2159000"/>
          <p14:tracePt t="4598" x="6413500" y="2138363"/>
          <p14:tracePt t="4606" x="6332538" y="2108200"/>
          <p14:tracePt t="4614" x="6272213" y="2097088"/>
          <p14:tracePt t="4622" x="6191250" y="2066925"/>
          <p14:tracePt t="4630" x="6161088" y="2066925"/>
          <p14:tracePt t="4638" x="6130925" y="2057400"/>
          <p14:tracePt t="4646" x="6100763" y="2047875"/>
          <p14:tracePt t="4654" x="6070600" y="2047875"/>
          <p14:tracePt t="4662" x="6049963" y="2047875"/>
          <p14:tracePt t="4670" x="6030913" y="2047875"/>
          <p14:tracePt t="4678" x="6010275" y="2047875"/>
          <p14:tracePt t="4686" x="5989638" y="2047875"/>
          <p14:tracePt t="4694" x="5980113" y="2047875"/>
          <p14:tracePt t="4702" x="5959475" y="2047875"/>
          <p14:tracePt t="4710" x="5949950" y="2047875"/>
          <p14:tracePt t="4720" x="5929313" y="2047875"/>
          <p14:tracePt t="4726" x="5908675" y="2047875"/>
          <p14:tracePt t="4736" x="5878513" y="2057400"/>
          <p14:tracePt t="4744" x="5848350" y="2057400"/>
          <p14:tracePt t="4752" x="5818188" y="2066925"/>
          <p14:tracePt t="4761" x="5778500" y="2078038"/>
          <p14:tracePt t="4768" x="5737225" y="2078038"/>
          <p14:tracePt t="4776" x="5676900" y="2087563"/>
          <p14:tracePt t="4784" x="5646738" y="2097088"/>
          <p14:tracePt t="4792" x="5616575" y="2108200"/>
          <p14:tracePt t="4800" x="5576888" y="2108200"/>
          <p14:tracePt t="4808" x="5546725" y="2117725"/>
          <p14:tracePt t="4817" x="5516563" y="2147888"/>
          <p14:tracePt t="4825" x="5465763" y="2168525"/>
          <p14:tracePt t="4832" x="5445125" y="2189163"/>
          <p14:tracePt t="4840" x="5405438" y="2208213"/>
          <p14:tracePt t="4848" x="5364163" y="2238375"/>
          <p14:tracePt t="4856" x="5345113" y="2268538"/>
          <p14:tracePt t="4864" x="5303838" y="2309813"/>
          <p14:tracePt t="4872" x="5264150" y="2360613"/>
          <p14:tracePt t="4880" x="5243513" y="2390775"/>
          <p14:tracePt t="4888" x="5224463" y="2420938"/>
          <p14:tracePt t="4896" x="5203825" y="2439988"/>
          <p14:tracePt t="4904" x="5192713" y="2460625"/>
          <p14:tracePt t="4912" x="5183188" y="2490788"/>
          <p14:tracePt t="4920" x="5173663" y="2520950"/>
          <p14:tracePt t="4928" x="5153025" y="2551113"/>
          <p14:tracePt t="4936" x="5143500" y="2581275"/>
          <p14:tracePt t="4944" x="5132388" y="2632075"/>
          <p14:tracePt t="4952" x="5132388" y="2673350"/>
          <p14:tracePt t="4961" x="5102225" y="2733675"/>
          <p14:tracePt t="4968" x="5102225" y="2773363"/>
          <p14:tracePt t="4976" x="5092700" y="2833688"/>
          <p14:tracePt t="4984" x="5083175" y="2924175"/>
          <p14:tracePt t="4992" x="5062538" y="3005138"/>
          <p14:tracePt t="5000" x="5053013" y="3106738"/>
          <p14:tracePt t="5008" x="5053013" y="3197225"/>
          <p14:tracePt t="5016" x="5041900" y="3297238"/>
          <p14:tracePt t="5024" x="5021263" y="3389313"/>
          <p14:tracePt t="5034" x="5011738" y="3489325"/>
          <p14:tracePt t="5041" x="5011738" y="3570288"/>
          <p14:tracePt t="5050" x="5002213" y="3660775"/>
          <p14:tracePt t="5058" x="5002213" y="3741738"/>
          <p14:tracePt t="5066" x="5002213" y="3802063"/>
          <p14:tracePt t="5073" x="5002213" y="3862388"/>
          <p14:tracePt t="5082" x="5011738" y="3922713"/>
          <p14:tracePt t="5090" x="5021263" y="4003675"/>
          <p14:tracePt t="5099" x="5053013" y="4114800"/>
          <p14:tracePt t="5107" x="5062538" y="4165600"/>
          <p14:tracePt t="5114" x="5092700" y="4225925"/>
          <p14:tracePt t="5122" x="5122863" y="4306888"/>
          <p14:tracePt t="5130" x="5132388" y="4367213"/>
          <p14:tracePt t="5138" x="5153025" y="4427538"/>
          <p14:tracePt t="5146" x="5162550" y="4448175"/>
          <p14:tracePt t="5154" x="5183188" y="4497388"/>
          <p14:tracePt t="5162" x="5233988" y="4578350"/>
          <p14:tracePt t="5170" x="5264150" y="4629150"/>
          <p14:tracePt t="5178" x="5284788" y="4659313"/>
          <p14:tracePt t="5186" x="5303838" y="4689475"/>
          <p14:tracePt t="5194" x="5324475" y="4710113"/>
          <p14:tracePt t="5202" x="5345113" y="4730750"/>
          <p14:tracePt t="5210" x="5364163" y="4749800"/>
          <p14:tracePt t="5218" x="5384800" y="4760913"/>
          <p14:tracePt t="5226" x="5435600" y="4800600"/>
          <p14:tracePt t="5234" x="5486400" y="4821238"/>
          <p14:tracePt t="5242" x="5516563" y="4830763"/>
          <p14:tracePt t="5250" x="5586413" y="4851400"/>
          <p14:tracePt t="5258" x="5688013" y="4881563"/>
          <p14:tracePt t="5266" x="5768975" y="4911725"/>
          <p14:tracePt t="5274" x="5868988" y="4921250"/>
          <p14:tracePt t="5282" x="5940425" y="4941888"/>
          <p14:tracePt t="5290" x="6019800" y="4941888"/>
          <p14:tracePt t="5298" x="6080125" y="4941888"/>
          <p14:tracePt t="5306" x="6172200" y="4941888"/>
          <p14:tracePt t="5314" x="6211888" y="4941888"/>
          <p14:tracePt t="5322" x="6262688" y="4941888"/>
          <p14:tracePt t="5330" x="6272213" y="4941888"/>
          <p14:tracePt t="5339" x="6302375" y="4941888"/>
          <p14:tracePt t="5346" x="6323013" y="4932363"/>
          <p14:tracePt t="5354" x="6343650" y="4932363"/>
          <p14:tracePt t="5364" x="6343650" y="4921250"/>
          <p14:tracePt t="5372" x="6353175" y="4921250"/>
          <p14:tracePt t="5380" x="6362700" y="4921250"/>
          <p14:tracePt t="5389" x="6362700" y="4911725"/>
          <p14:tracePt t="5873" x="6373813" y="4911725"/>
          <p14:tracePt t="5889" x="6392863" y="4911725"/>
          <p14:tracePt t="5896" x="6423025" y="4911725"/>
          <p14:tracePt t="5908" x="6454775" y="4911725"/>
          <p14:tracePt t="5911" x="6494463" y="4911725"/>
          <p14:tracePt t="5921" x="6554788" y="4911725"/>
          <p14:tracePt t="5927" x="6594475" y="4911725"/>
          <p14:tracePt t="5935" x="6656388" y="4911725"/>
          <p14:tracePt t="5943" x="6726238" y="4911725"/>
          <p14:tracePt t="5950" x="6786563" y="4911725"/>
          <p14:tracePt t="5958" x="6846888" y="4911725"/>
          <p14:tracePt t="5974" x="6948488" y="4911725"/>
          <p14:tracePt t="5985" x="7018338" y="4911725"/>
          <p14:tracePt t="5991" x="7059613" y="4911725"/>
          <p14:tracePt t="6001" x="7119938" y="4911725"/>
          <p14:tracePt t="6009" x="7159625" y="4911725"/>
          <p14:tracePt t="6016" x="7219950" y="4911725"/>
          <p14:tracePt t="6025" x="7270750" y="4911725"/>
          <p14:tracePt t="6032" x="7351713" y="4911725"/>
          <p14:tracePt t="6041" x="7472363" y="4932363"/>
          <p14:tracePt t="6048" x="7553325" y="4941888"/>
          <p14:tracePt t="6057" x="7604125" y="4941888"/>
          <p14:tracePt t="6065" x="7764463" y="4972050"/>
          <p14:tracePt t="6073" x="7835900" y="4972050"/>
          <p14:tracePt t="6081" x="7916863" y="4981575"/>
          <p14:tracePt t="6088" x="7977188" y="4981575"/>
          <p14:tracePt t="6096" x="7996238" y="4981575"/>
          <p14:tracePt t="6104" x="8026400" y="4992688"/>
          <p14:tracePt t="6160" x="8037513" y="4992688"/>
          <p14:tracePt t="6168" x="8047038" y="4992688"/>
          <p14:tracePt t="6176" x="8067675" y="4992688"/>
          <p14:tracePt t="6184" x="8088313" y="5002213"/>
          <p14:tracePt t="6192" x="8097838" y="5002213"/>
          <p14:tracePt t="6200" x="8118475" y="5011738"/>
          <p14:tracePt t="6208" x="8137525" y="5011738"/>
          <p14:tracePt t="6216" x="8158163" y="5011738"/>
          <p14:tracePt t="6224" x="8178800" y="5022850"/>
          <p14:tracePt t="6232" x="8197850" y="5022850"/>
          <p14:tracePt t="6241" x="8208963" y="5022850"/>
          <p14:tracePt t="6248" x="8218488" y="5022850"/>
          <p14:tracePt t="6257" x="8239125" y="5032375"/>
          <p14:tracePt t="6264" x="8248650" y="5032375"/>
          <p14:tracePt t="6275" x="8259763" y="5032375"/>
          <p14:tracePt t="6280" x="8278813" y="5032375"/>
          <p14:tracePt t="6291" x="8308975" y="5032375"/>
          <p14:tracePt t="6296" x="8339138" y="5032375"/>
          <p14:tracePt t="6307" x="8369300" y="5032375"/>
          <p14:tracePt t="6312" x="8410575" y="5032375"/>
          <p14:tracePt t="6322" x="8480425" y="5032375"/>
          <p14:tracePt t="6330" x="8531225" y="5032375"/>
          <p14:tracePt t="6338" x="8572500" y="5032375"/>
          <p14:tracePt t="6347" x="8621713" y="5032375"/>
          <p14:tracePt t="6355" x="8672513" y="5032375"/>
          <p14:tracePt t="6362" x="8712200" y="5032375"/>
          <p14:tracePt t="6371" x="8723313" y="5032375"/>
          <p14:tracePt t="6611" x="8732838" y="5032375"/>
          <p14:tracePt t="6627" x="8753475" y="5032375"/>
          <p14:tracePt t="6637" x="8774113" y="5032375"/>
          <p14:tracePt t="6643" x="8804275" y="5032375"/>
          <p14:tracePt t="6653" x="8834438" y="5032375"/>
          <p14:tracePt t="6660" x="8883650" y="5032375"/>
          <p14:tracePt t="6668" x="8934450" y="5032375"/>
          <p14:tracePt t="6676" x="9005888" y="5032375"/>
          <p14:tracePt t="6684" x="9085263" y="5053013"/>
          <p14:tracePt t="6692" x="9136063" y="5053013"/>
          <p14:tracePt t="6700" x="9237663" y="5053013"/>
          <p14:tracePt t="6708" x="9307513" y="5053013"/>
          <p14:tracePt t="6715" x="9388475" y="5053013"/>
          <p14:tracePt t="6724" x="9499600" y="5041900"/>
          <p14:tracePt t="6732" x="9661525" y="5011738"/>
          <p14:tracePt t="6740" x="9791700" y="4981575"/>
          <p14:tracePt t="6749" x="9852025" y="4972050"/>
          <p14:tracePt t="6756" x="10044113" y="4921250"/>
          <p14:tracePt t="6765" x="10134600" y="4911725"/>
          <p14:tracePt t="6772" x="10407650" y="4851400"/>
          <p14:tracePt t="6780" x="10528300" y="4851400"/>
          <p14:tracePt t="6788" x="10658475" y="4840288"/>
          <p14:tracePt t="6796" x="10769600" y="4830763"/>
          <p14:tracePt t="6804" x="10961688" y="4830763"/>
          <p14:tracePt t="6812" x="11042650" y="4810125"/>
          <p14:tracePt t="6820" x="11223625" y="4810125"/>
          <p14:tracePt t="6828" x="11304588" y="4810125"/>
          <p14:tracePt t="6836" x="11385550" y="4800600"/>
          <p14:tracePt t="6844" x="11425238" y="4791075"/>
          <p14:tracePt t="6852" x="11455400" y="4779963"/>
          <p14:tracePt t="6860" x="11476038" y="4770438"/>
          <p14:tracePt t="6868" x="11496675" y="4760913"/>
          <p14:tracePt t="6876" x="11506200" y="4760913"/>
          <p14:tracePt t="6884" x="11515725" y="4740275"/>
          <p14:tracePt t="6892" x="11526838" y="4730750"/>
          <p14:tracePt t="6900" x="11545888" y="4710113"/>
          <p14:tracePt t="6908" x="11587163" y="4699000"/>
          <p14:tracePt t="6916" x="11617325" y="4679950"/>
          <p14:tracePt t="6926" x="11657013" y="4649788"/>
          <p14:tracePt t="6934" x="11687175" y="4629150"/>
          <p14:tracePt t="6942" x="11728450" y="4598988"/>
          <p14:tracePt t="6951" x="11768138" y="4568825"/>
          <p14:tracePt t="6958" x="11818938" y="4548188"/>
          <p14:tracePt t="6966" x="11849100" y="4508500"/>
          <p14:tracePt t="6974" x="11879263" y="4478338"/>
          <p14:tracePt t="6982" x="11918950" y="4418013"/>
          <p14:tracePt t="6990" x="11939588" y="4367213"/>
          <p14:tracePt t="6997" x="11960225" y="4325938"/>
          <p14:tracePt t="7006" x="11960225" y="4295775"/>
          <p14:tracePt t="7014" x="11969750" y="4235450"/>
          <p14:tracePt t="7022" x="11980863" y="4205288"/>
          <p14:tracePt t="7030" x="11980863" y="4144963"/>
          <p14:tracePt t="7038" x="11990388" y="4105275"/>
          <p14:tracePt t="7047" x="11990388" y="4075113"/>
          <p14:tracePt t="7054" x="11990388" y="4044950"/>
          <p14:tracePt t="7062" x="11999913" y="4003675"/>
          <p14:tracePt t="7070" x="11999913" y="3963988"/>
          <p14:tracePt t="7078" x="11999913" y="3913188"/>
          <p14:tracePt t="7086" x="11999913" y="3873500"/>
          <p14:tracePt t="7094" x="11999913" y="3832225"/>
          <p14:tracePt t="7102" x="11999913" y="3792538"/>
          <p14:tracePt t="7109" x="11999913" y="3762375"/>
          <p14:tracePt t="7118" x="11999913" y="3702050"/>
          <p14:tracePt t="7125" x="11990388" y="3640138"/>
          <p14:tracePt t="7134" x="11969750" y="3600450"/>
          <p14:tracePt t="7142" x="11960225" y="3540125"/>
          <p14:tracePt t="7150" x="11950700" y="3489325"/>
          <p14:tracePt t="7158" x="11939588" y="3449638"/>
          <p14:tracePt t="7165" x="11930063" y="3368675"/>
          <p14:tracePt t="7174" x="11918950" y="3338513"/>
          <p14:tracePt t="7182" x="11909425" y="3278188"/>
          <p14:tracePt t="7190" x="11879263" y="3236913"/>
          <p14:tracePt t="7198" x="11858625" y="3187700"/>
          <p14:tracePt t="7205" x="11849100" y="3146425"/>
          <p14:tracePt t="7214" x="11828463" y="3116263"/>
          <p14:tracePt t="7224" x="11818938" y="3076575"/>
          <p14:tracePt t="7229" x="11798300" y="3046413"/>
          <p14:tracePt t="7240" x="11788775" y="3025775"/>
          <p14:tracePt t="7246" x="11768138" y="2995613"/>
          <p14:tracePt t="7256" x="11758613" y="2974975"/>
          <p14:tracePt t="7264" x="11737975" y="2954338"/>
          <p14:tracePt t="7272" x="11717338" y="2935288"/>
          <p14:tracePt t="7280" x="11698288" y="2924175"/>
          <p14:tracePt t="7288" x="11677650" y="2894013"/>
          <p14:tracePt t="7296" x="11647488" y="2884488"/>
          <p14:tracePt t="7304" x="11626850" y="2863850"/>
          <p14:tracePt t="7312" x="11587163" y="2844800"/>
          <p14:tracePt t="7320" x="11557000" y="2833688"/>
          <p14:tracePt t="7329" x="11536363" y="2813050"/>
          <p14:tracePt t="7336" x="11506200" y="2794000"/>
          <p14:tracePt t="7344" x="11476038" y="2773363"/>
          <p14:tracePt t="7352" x="11455400" y="2763838"/>
          <p14:tracePt t="7360" x="11425238" y="2743200"/>
          <p14:tracePt t="7368" x="11385550" y="2722563"/>
          <p14:tracePt t="7376" x="11355388" y="2713038"/>
          <p14:tracePt t="7384" x="11314113" y="2692400"/>
          <p14:tracePt t="7392" x="11274425" y="2673350"/>
          <p14:tracePt t="7400" x="11244263" y="2652713"/>
          <p14:tracePt t="7407" x="11202988" y="2641600"/>
          <p14:tracePt t="7416" x="11153775" y="2632075"/>
          <p14:tracePt t="7423" x="11112500" y="2622550"/>
          <p14:tracePt t="7432" x="11082338" y="2611438"/>
          <p14:tracePt t="7440" x="11022013" y="2601913"/>
          <p14:tracePt t="7448" x="10982325" y="2592388"/>
          <p14:tracePt t="7456" x="10941050" y="2581275"/>
          <p14:tracePt t="7464" x="10891838" y="2571750"/>
          <p14:tracePt t="7472" x="10860088" y="2571750"/>
          <p14:tracePt t="7479" x="10820400" y="2562225"/>
          <p14:tracePt t="7488" x="10790238" y="2562225"/>
          <p14:tracePt t="7496" x="10760075" y="2562225"/>
          <p14:tracePt t="7504" x="10739438" y="2562225"/>
          <p14:tracePt t="7511" x="10720388" y="2551113"/>
          <p14:tracePt t="7522" x="10699750" y="2551113"/>
          <p14:tracePt t="7528" x="10688638" y="2551113"/>
          <p14:tracePt t="7538" x="10679113" y="2551113"/>
          <p14:tracePt t="7544" x="10658475" y="2551113"/>
          <p14:tracePt t="7554" x="10648950" y="2551113"/>
          <p14:tracePt t="7560" x="10639425" y="2551113"/>
          <p14:tracePt t="7570" x="10618788" y="2551113"/>
          <p14:tracePt t="7578" x="10598150" y="2551113"/>
          <p14:tracePt t="7586" x="10579100" y="2551113"/>
          <p14:tracePt t="7594" x="10548938" y="2551113"/>
          <p14:tracePt t="7602" x="10518775" y="2551113"/>
          <p14:tracePt t="7611" x="10507663" y="2551113"/>
          <p14:tracePt t="7618" x="10477500" y="2551113"/>
          <p14:tracePt t="7626" x="10456863" y="2551113"/>
          <p14:tracePt t="7634" x="10437813" y="2551113"/>
          <p14:tracePt t="7642" x="10407650" y="2551113"/>
          <p14:tracePt t="7650" x="10387013" y="2551113"/>
          <p14:tracePt t="7658" x="10356850" y="2562225"/>
          <p14:tracePt t="7665" x="10347325" y="2562225"/>
          <p14:tracePt t="7674" x="10326688" y="2571750"/>
          <p14:tracePt t="7682" x="10296525" y="2581275"/>
          <p14:tracePt t="7689" x="10266363" y="2592388"/>
          <p14:tracePt t="7698" x="10225088" y="2611438"/>
          <p14:tracePt t="7706" x="10185400" y="2622550"/>
          <p14:tracePt t="7714" x="10134600" y="2641600"/>
          <p14:tracePt t="7722" x="10113963" y="2652713"/>
          <p14:tracePt t="7730" x="10074275" y="2662238"/>
          <p14:tracePt t="7738" x="10044113" y="2682875"/>
          <p14:tracePt t="7746" x="9993313" y="2692400"/>
          <p14:tracePt t="7754" x="9972675" y="2703513"/>
          <p14:tracePt t="7762" x="9942513" y="2713038"/>
          <p14:tracePt t="7770" x="9923463" y="2722563"/>
          <p14:tracePt t="7786" x="9912350" y="2733675"/>
          <p14:tracePt t="7793" x="9902825" y="2743200"/>
          <p14:tracePt t="7802" x="9893300" y="2743200"/>
          <p14:tracePt t="7810" x="9882188" y="2752725"/>
          <p14:tracePt t="7818" x="9882188" y="2763838"/>
          <p14:tracePt t="7826" x="9872663" y="2763838"/>
          <p14:tracePt t="7836" x="9863138" y="2773363"/>
          <p14:tracePt t="7843" x="9842500" y="2782888"/>
          <p14:tracePt t="7852" x="9821863" y="2803525"/>
          <p14:tracePt t="7858" x="9801225" y="2833688"/>
          <p14:tracePt t="7868" x="9782175" y="2854325"/>
          <p14:tracePt t="7874" x="9752013" y="2894013"/>
          <p14:tracePt t="7884" x="9710738" y="2944813"/>
          <p14:tracePt t="7893" x="9680575" y="2974975"/>
          <p14:tracePt t="7900" x="9650413" y="3005138"/>
          <p14:tracePt t="7908" x="9620250" y="3035300"/>
          <p14:tracePt t="7916" x="9599613" y="3065463"/>
          <p14:tracePt t="7924" x="9590088" y="3116263"/>
          <p14:tracePt t="7932" x="9569450" y="3146425"/>
          <p14:tracePt t="7939" x="9559925" y="3187700"/>
          <p14:tracePt t="7948" x="9559925" y="3217863"/>
          <p14:tracePt t="7956" x="9550400" y="3236913"/>
          <p14:tracePt t="7964" x="9550400" y="3267075"/>
          <p14:tracePt t="7971" x="9550400" y="3308350"/>
          <p14:tracePt t="7980" x="9550400" y="3378200"/>
          <p14:tracePt t="7987" x="9550400" y="3419475"/>
          <p14:tracePt t="7996" x="9550400" y="3479800"/>
          <p14:tracePt t="8003" x="9569450" y="3540125"/>
          <p14:tracePt t="8012" x="9580563" y="3621088"/>
          <p14:tracePt t="8019" x="9590088" y="3660775"/>
          <p14:tracePt t="8028" x="9610725" y="3732213"/>
          <p14:tracePt t="8035" x="9631363" y="3811588"/>
          <p14:tracePt t="8044" x="9650413" y="3873500"/>
          <p14:tracePt t="8051" x="9661525" y="3913188"/>
          <p14:tracePt t="8059" x="9680575" y="3973513"/>
          <p14:tracePt t="8068" x="9701213" y="4044950"/>
          <p14:tracePt t="8075" x="9710738" y="4075113"/>
          <p14:tracePt t="8084" x="9740900" y="4135438"/>
          <p14:tracePt t="8092" x="9782175" y="4216400"/>
          <p14:tracePt t="8100" x="9801225" y="4276725"/>
          <p14:tracePt t="8108" x="9842500" y="4356100"/>
          <p14:tracePt t="8116" x="9872663" y="4406900"/>
          <p14:tracePt t="8124" x="9893300" y="4467225"/>
          <p14:tracePt t="8134" x="9932988" y="4538663"/>
          <p14:tracePt t="8139" x="9942513" y="4568825"/>
          <p14:tracePt t="8150" x="9963150" y="4629150"/>
          <p14:tracePt t="8155" x="10004425" y="4679950"/>
          <p14:tracePt t="8166" x="10044113" y="4740275"/>
          <p14:tracePt t="8171" x="10064750" y="4791075"/>
          <p14:tracePt t="8182" x="10125075" y="4860925"/>
          <p14:tracePt t="8187" x="10155238" y="4911725"/>
          <p14:tracePt t="8198" x="10225088" y="4972050"/>
          <p14:tracePt t="8206" x="10296525" y="5011738"/>
          <p14:tracePt t="8214" x="10377488" y="5073650"/>
          <p14:tracePt t="8221" x="10477500" y="5133975"/>
          <p14:tracePt t="8230" x="10567988" y="5173663"/>
          <p14:tracePt t="8237" x="10628313" y="5183188"/>
          <p14:tracePt t="8246" x="10739438" y="5203825"/>
          <p14:tracePt t="8253" x="10841038" y="5213350"/>
          <p14:tracePt t="8262" x="10931525" y="5213350"/>
          <p14:tracePt t="8269" x="11012488" y="5213350"/>
          <p14:tracePt t="8278" x="11072813" y="5213350"/>
          <p14:tracePt t="8285" x="11112500" y="5183188"/>
          <p14:tracePt t="8294" x="11153775" y="5164138"/>
          <p14:tracePt t="8301" x="11183938" y="5143500"/>
          <p14:tracePt t="8310" x="11193463" y="5133975"/>
          <p14:tracePt t="8318" x="11202988" y="5122863"/>
          <p14:tracePt t="8325" x="11223625" y="5103813"/>
          <p14:tracePt t="8341" x="11234738" y="5083175"/>
          <p14:tracePt t="8350" x="11234738" y="5073650"/>
          <p14:tracePt t="8357" x="11244263" y="5073650"/>
          <p14:tracePt t="8365" x="11244263" y="5062538"/>
          <p14:tracePt t="8374" x="11253788" y="5053013"/>
          <p14:tracePt t="8390" x="11264900" y="5041900"/>
          <p14:tracePt t="8398" x="11264900" y="5032375"/>
          <p14:tracePt t="8407" x="11274425" y="5022850"/>
          <p14:tracePt t="8414" x="11274425" y="5011738"/>
          <p14:tracePt t="8446" x="11274425" y="5002213"/>
          <p14:tracePt t="8617" x="11253788" y="5002213"/>
          <p14:tracePt t="8625" x="11223625" y="5002213"/>
          <p14:tracePt t="8633" x="11123613" y="5002213"/>
          <p14:tracePt t="8641" x="11042650" y="5011738"/>
          <p14:tracePt t="8649" x="10922000" y="5032375"/>
          <p14:tracePt t="8658" x="10810875" y="5062538"/>
          <p14:tracePt t="8665" x="10618788" y="5092700"/>
          <p14:tracePt t="8674" x="10467975" y="5133975"/>
          <p14:tracePt t="8681" x="10245725" y="5183188"/>
          <p14:tracePt t="8692" x="10034588" y="5224463"/>
          <p14:tracePt t="8698" x="9863138" y="5254625"/>
          <p14:tracePt t="8705" x="9640888" y="5305425"/>
          <p14:tracePt t="8713" x="9529763" y="5335588"/>
          <p14:tracePt t="8721" x="9367838" y="5365750"/>
          <p14:tracePt t="8728" x="9328150" y="5375275"/>
          <p14:tracePt t="8736" x="9288463" y="5384800"/>
          <p14:tracePt t="8743" x="9256713" y="5395913"/>
          <p14:tracePt t="8751" x="9237663" y="5405438"/>
          <p14:tracePt t="8760" x="9217025" y="5416550"/>
          <p14:tracePt t="8767" x="9186863" y="5426075"/>
          <p14:tracePt t="8775" x="9136063" y="5446713"/>
          <p14:tracePt t="8784" x="9105900" y="5465763"/>
          <p14:tracePt t="8794" x="9015413" y="5537200"/>
          <p14:tracePt t="8799" x="8913813" y="5588000"/>
          <p14:tracePt t="8810" x="8813800" y="5637213"/>
          <p14:tracePt t="8817" x="8612188" y="5697538"/>
          <p14:tracePt t="8825" x="8461375" y="5748338"/>
          <p14:tracePt t="8833" x="8218488" y="5778500"/>
          <p14:tracePt t="8842" x="8016875" y="5778500"/>
          <p14:tracePt t="8849" x="7653338" y="5778500"/>
          <p14:tracePt t="8858" x="7189788" y="5778500"/>
          <p14:tracePt t="8865" x="6796088" y="5768975"/>
          <p14:tracePt t="8874" x="6040438" y="5627688"/>
          <p14:tracePt t="8881" x="5516563" y="5507038"/>
          <p14:tracePt t="8889" x="5284788" y="5446713"/>
          <p14:tracePt t="8897" x="4629150" y="5233988"/>
          <p14:tracePt t="8905" x="4013200" y="5022850"/>
          <p14:tracePt t="8913" x="3549650" y="4840288"/>
          <p14:tracePt t="8921" x="2854325" y="4598988"/>
          <p14:tracePt t="8929" x="2339975" y="4367213"/>
          <p14:tracePt t="8938" x="2047875" y="4235450"/>
          <p14:tracePt t="8945" x="1684338" y="4054475"/>
          <p14:tracePt t="8954" x="1492250" y="3933825"/>
          <p14:tracePt t="8962" x="1381125" y="3841750"/>
          <p14:tracePt t="8970" x="1331913" y="3771900"/>
          <p14:tracePt t="8978" x="1260475" y="3690938"/>
          <p14:tracePt t="8985" x="1200150" y="3590925"/>
          <p14:tracePt t="8994" x="1139825" y="3468688"/>
          <p14:tracePt t="9001" x="1079500" y="3348038"/>
          <p14:tracePt t="9010" x="1019175" y="3248025"/>
          <p14:tracePt t="9017" x="917575" y="3035300"/>
          <p14:tracePt t="9025" x="806450" y="2894013"/>
          <p14:tracePt t="9033" x="715963" y="2743200"/>
          <p14:tracePt t="9042" x="595313" y="2562225"/>
          <p14:tracePt t="9049" x="504825" y="2430463"/>
          <p14:tracePt t="9057" x="433388" y="2298700"/>
          <p14:tracePt t="9065" x="373063" y="2189163"/>
          <p14:tracePt t="9073" x="333375" y="2127250"/>
          <p14:tracePt t="9081" x="303213" y="2047875"/>
          <p14:tracePt t="9092" x="273050" y="1966913"/>
          <p14:tracePt t="9097" x="261938" y="1885950"/>
          <p14:tracePt t="9107" x="252413" y="1774825"/>
          <p14:tracePt t="9113" x="252413" y="1714500"/>
          <p14:tracePt t="9123" x="231775" y="1654175"/>
          <p14:tracePt t="9129" x="231775" y="1573213"/>
          <p14:tracePt t="9140" x="222250" y="1441450"/>
          <p14:tracePt t="9147" x="211138" y="1341438"/>
          <p14:tracePt t="9155" x="201613" y="1301750"/>
          <p14:tracePt t="9163" x="150813" y="1160463"/>
          <p14:tracePt t="9172" x="141288" y="1130300"/>
          <p14:tracePt t="9179" x="101600" y="1038225"/>
          <p14:tracePt t="9188" x="80963" y="998538"/>
          <p14:tracePt t="9195" x="50800" y="927100"/>
          <p14:tracePt t="9203" x="30163" y="8874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5.1.2</a:t>
            </a:r>
            <a:r>
              <a:rPr lang="ko-KR" altLang="en-US"/>
              <a:t> 컨볼루션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239500" cy="55325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>
                <a:latin typeface="맑은 고딕"/>
              </a:rPr>
              <a:t>필터를 적용할 때 이미지 왼쪽 위에서 오른쪽 밑까지 밀어가며 곱하고 더하는데, 이 작업을 </a:t>
            </a:r>
            <a:r>
              <a:rPr lang="ko-KR" altLang="en-US" dirty="0" err="1">
                <a:latin typeface="맑은 고딕"/>
              </a:rPr>
              <a:t>컨볼루션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/>
              </a:rPr>
              <a:t>convolution</a:t>
            </a:r>
            <a:r>
              <a:rPr lang="ko-KR" altLang="en-US" dirty="0">
                <a:latin typeface="맑은 고딕"/>
              </a:rPr>
              <a:t>이라고 합니다.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과저에는</a:t>
            </a:r>
            <a:r>
              <a:rPr lang="ko-KR" altLang="en-US" dirty="0">
                <a:latin typeface="맑은 고딕"/>
              </a:rPr>
              <a:t> 특징 추출 전문가가 수작업으로 필터들을 설계했다고 합니다.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이런 방식은 모든 종류의 이미지로 확장하기 어렵고 사람의 실력에 따라 모델 성능이 달라집니다.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게다가 크고 복잡한 이미지를 다루는 각 단계 필터를 사람이 일일이 만들기에는 시간과 비용이 너무 많이 듭니다.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그래서 </a:t>
            </a:r>
            <a:r>
              <a:rPr lang="ko-KR" altLang="en-US" dirty="0" err="1">
                <a:latin typeface="맑은 고딕"/>
              </a:rPr>
              <a:t>CNN은</a:t>
            </a:r>
            <a:r>
              <a:rPr lang="ko-KR" altLang="en-US" dirty="0">
                <a:latin typeface="맑은 고딕"/>
              </a:rPr>
              <a:t> 이미지를 추출하는 필터를 학습합니다.</a:t>
            </a:r>
          </a:p>
          <a:p>
            <a:pPr>
              <a:defRPr/>
            </a:pPr>
            <a:r>
              <a:rPr lang="ko-KR" altLang="en-US" u="sng" dirty="0">
                <a:latin typeface="맑은 고딕"/>
              </a:rPr>
              <a:t>필터가 하나의 작은 신경망인 겁니다</a:t>
            </a:r>
            <a:r>
              <a:rPr lang="ko-KR" altLang="en-US" dirty="0">
                <a:latin typeface="맑은 고딕"/>
              </a:rPr>
              <a:t>.</a:t>
            </a:r>
          </a:p>
          <a:p>
            <a:pPr>
              <a:defRPr/>
            </a:pPr>
            <a:r>
              <a:rPr lang="ko-KR" altLang="en-US" dirty="0">
                <a:latin typeface="맑은 고딕"/>
              </a:rPr>
              <a:t>이제 드디어 </a:t>
            </a:r>
            <a:r>
              <a:rPr lang="ko-KR" altLang="en-US" dirty="0" err="1">
                <a:latin typeface="맑은 고딕"/>
              </a:rPr>
              <a:t>CNN이란</a:t>
            </a:r>
            <a:r>
              <a:rPr lang="ko-KR" altLang="en-US" dirty="0">
                <a:latin typeface="맑은 고딕"/>
              </a:rPr>
              <a:t> 이름의 의미를 알게 되었습니다.</a:t>
            </a:r>
          </a:p>
          <a:p>
            <a:pPr>
              <a:defRPr/>
            </a:pPr>
            <a:r>
              <a:rPr lang="ko-KR" altLang="en-US" dirty="0" err="1">
                <a:latin typeface="맑은 고딕"/>
              </a:rPr>
              <a:t>Convolution</a:t>
            </a:r>
            <a:r>
              <a:rPr lang="en-US" altLang="ko-KR" dirty="0">
                <a:latin typeface="맑은 고딕"/>
              </a:rPr>
              <a:t>l</a:t>
            </a:r>
            <a:r>
              <a:rPr lang="ko-KR" altLang="en-US" dirty="0">
                <a:latin typeface="맑은 고딕"/>
              </a:rPr>
              <a:t> </a:t>
            </a:r>
            <a:r>
              <a:rPr lang="ko-KR" altLang="en-US" dirty="0" err="1">
                <a:latin typeface="맑은 고딕"/>
              </a:rPr>
              <a:t>Neural</a:t>
            </a:r>
            <a:r>
              <a:rPr lang="ko-KR" altLang="en-US" dirty="0">
                <a:latin typeface="맑은 고딕"/>
              </a:rPr>
              <a:t> Network. 이름 그대로 </a:t>
            </a:r>
            <a:r>
              <a:rPr lang="ko-KR" altLang="en-US" dirty="0" err="1">
                <a:latin typeface="맑은 고딕"/>
              </a:rPr>
              <a:t>컨볼루션을</a:t>
            </a:r>
            <a:r>
              <a:rPr lang="ko-KR" altLang="en-US" dirty="0">
                <a:latin typeface="맑은 고딕"/>
              </a:rPr>
              <a:t> 하는 인공 신경망입니다.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4F382-104B-416E-8508-DFFA1F6057ED}"/>
              </a:ext>
            </a:extLst>
          </p:cNvPr>
          <p:cNvSpPr txBox="1"/>
          <p:nvPr/>
        </p:nvSpPr>
        <p:spPr>
          <a:xfrm>
            <a:off x="1642858" y="5676603"/>
            <a:ext cx="9882514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수학</a:t>
            </a:r>
            <a:r>
              <a:rPr lang="en-US" altLang="ko-KR" dirty="0">
                <a:solidFill>
                  <a:schemeClr val="accent5"/>
                </a:solidFill>
              </a:rPr>
              <a:t>) </a:t>
            </a:r>
            <a:r>
              <a:rPr lang="ko-KR" altLang="en-US" dirty="0" err="1">
                <a:solidFill>
                  <a:schemeClr val="accent5"/>
                </a:solidFill>
              </a:rPr>
              <a:t>콘볼루션</a:t>
            </a:r>
            <a:r>
              <a:rPr lang="ko-KR" altLang="en-US" dirty="0">
                <a:solidFill>
                  <a:schemeClr val="accent5"/>
                </a:solidFill>
              </a:rPr>
              <a:t> 연산 </a:t>
            </a:r>
            <a:r>
              <a:rPr lang="en-US" altLang="ko-KR" dirty="0">
                <a:solidFill>
                  <a:schemeClr val="accent5"/>
                </a:solidFill>
              </a:rPr>
              <a:t>(convolution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operation)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: </a:t>
            </a:r>
            <a:r>
              <a:rPr lang="ko-KR" altLang="en-US" dirty="0">
                <a:solidFill>
                  <a:schemeClr val="accent5"/>
                </a:solidFill>
              </a:rPr>
              <a:t>함수와 함수의 곱으로 새로운 함수를 표현하는 연산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106B7F59-B911-4A08-B532-83B7C80F3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30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5" x="5878513" y="2874963"/>
          <p14:tracePt t="256" x="5838825" y="2863850"/>
          <p14:tracePt t="265" x="5808663" y="2833688"/>
          <p14:tracePt t="272" x="5737225" y="2803525"/>
          <p14:tracePt t="280" x="5657850" y="2763838"/>
          <p14:tracePt t="288" x="5597525" y="2722563"/>
          <p14:tracePt t="297" x="5505450" y="2673350"/>
          <p14:tracePt t="304" x="5405438" y="2611438"/>
          <p14:tracePt t="312" x="5303838" y="2571750"/>
          <p14:tracePt t="320" x="5203825" y="2490788"/>
          <p14:tracePt t="328" x="5102225" y="2430463"/>
          <p14:tracePt t="336" x="4981575" y="2379663"/>
          <p14:tracePt t="344" x="4860925" y="2319338"/>
          <p14:tracePt t="352" x="4759325" y="2268538"/>
          <p14:tracePt t="360" x="4618038" y="2208213"/>
          <p14:tracePt t="368" x="4518025" y="2147888"/>
          <p14:tracePt t="376" x="4397375" y="2087563"/>
          <p14:tracePt t="384" x="4295775" y="2047875"/>
          <p14:tracePt t="392" x="4235450" y="2006600"/>
          <p14:tracePt t="401" x="4094163" y="1946275"/>
          <p14:tracePt t="408" x="3994150" y="1906588"/>
          <p14:tracePt t="416" x="3913188" y="1876425"/>
          <p14:tracePt t="424" x="3832225" y="1835150"/>
          <p14:tracePt t="432" x="3781425" y="1816100"/>
          <p14:tracePt t="440" x="3640138" y="1754188"/>
          <p14:tracePt t="448" x="3559175" y="1724025"/>
          <p14:tracePt t="456" x="3498850" y="1693863"/>
          <p14:tracePt t="465" x="3459163" y="1684338"/>
          <p14:tracePt t="472" x="3368675" y="1663700"/>
          <p14:tracePt t="481" x="3327400" y="1663700"/>
          <p14:tracePt t="490" x="3308350" y="1663700"/>
          <p14:tracePt t="496" x="3278188" y="1654175"/>
          <p14:tracePt t="506" x="3267075" y="1654175"/>
          <p14:tracePt t="512" x="3257550" y="1654175"/>
          <p14:tracePt t="522" x="3246438" y="1654175"/>
          <p14:tracePt t="528" x="3236913" y="1654175"/>
          <p14:tracePt t="547" x="3236913" y="1674813"/>
          <p14:tracePt t="555" x="3236913" y="1693863"/>
          <p14:tracePt t="562" x="3278188" y="1784350"/>
          <p14:tracePt t="570" x="3387725" y="1946275"/>
          <p14:tracePt t="578" x="3540125" y="2108200"/>
          <p14:tracePt t="586" x="3690938" y="2279650"/>
          <p14:tracePt t="594" x="3973513" y="2601913"/>
          <p14:tracePt t="602" x="4094163" y="2733675"/>
          <p14:tracePt t="852" x="4103688" y="2722563"/>
          <p14:tracePt t="861" x="4235450" y="2692400"/>
          <p14:tracePt t="867" x="4256088" y="2692400"/>
          <p14:tracePt t="877" x="4265613" y="2733675"/>
          <p14:tracePt t="885" x="4316413" y="2743200"/>
          <p14:tracePt t="892" x="4427538" y="2743200"/>
          <p14:tracePt t="900" x="4508500" y="2743200"/>
          <p14:tracePt t="908" x="4548188" y="2743200"/>
          <p14:tracePt t="916" x="4557713" y="2743200"/>
          <p14:tracePt t="982" x="4557713" y="2733675"/>
          <p14:tracePt t="991" x="4557713" y="2722563"/>
          <p14:tracePt t="998" x="4548188" y="2713038"/>
          <p14:tracePt t="1012" x="4538663" y="2692400"/>
          <p14:tracePt t="1020" x="4518025" y="2682875"/>
          <p14:tracePt t="1028" x="4497388" y="2652713"/>
          <p14:tracePt t="1036" x="4487863" y="2641600"/>
          <p14:tracePt t="1045" x="4467225" y="2622550"/>
          <p14:tracePt t="1052" x="4437063" y="2601913"/>
          <p14:tracePt t="1060" x="4397375" y="2571750"/>
          <p14:tracePt t="1068" x="4367213" y="2551113"/>
          <p14:tracePt t="1076" x="4316413" y="2511425"/>
          <p14:tracePt t="1084" x="4286250" y="2501900"/>
          <p14:tracePt t="1092" x="4235450" y="2470150"/>
          <p14:tracePt t="1100" x="4133850" y="2420938"/>
          <p14:tracePt t="1111" x="4054475" y="2400300"/>
          <p14:tracePt t="1116" x="3994150" y="2370138"/>
          <p14:tracePt t="1126" x="3922713" y="2330450"/>
          <p14:tracePt t="1132" x="3883025" y="2319338"/>
          <p14:tracePt t="1142" x="3802063" y="2289175"/>
          <p14:tracePt t="1148" x="3681413" y="2268538"/>
          <p14:tracePt t="1158" x="3549650" y="2238375"/>
          <p14:tracePt t="1164" x="3449638" y="2219325"/>
          <p14:tracePt t="1174" x="3338513" y="2189163"/>
          <p14:tracePt t="1182" x="3216275" y="2178050"/>
          <p14:tracePt t="1190" x="3125788" y="2159000"/>
          <p14:tracePt t="1198" x="3044825" y="2159000"/>
          <p14:tracePt t="1206" x="2954338" y="2159000"/>
          <p14:tracePt t="1214" x="2894013" y="2147888"/>
          <p14:tracePt t="1222" x="2813050" y="2147888"/>
          <p14:tracePt t="1230" x="2773363" y="2147888"/>
          <p14:tracePt t="1238" x="2743200" y="2147888"/>
          <p14:tracePt t="1246" x="2722563" y="2147888"/>
          <p14:tracePt t="1254" x="2713038" y="2147888"/>
          <p14:tracePt t="1318" x="2701925" y="2147888"/>
          <p14:tracePt t="1326" x="2701925" y="2159000"/>
          <p14:tracePt t="1335" x="2701925" y="2168525"/>
          <p14:tracePt t="1342" x="2692400" y="2168525"/>
          <p14:tracePt t="1390" x="2692400" y="2178050"/>
          <p14:tracePt t="1515" x="2701925" y="2178050"/>
          <p14:tracePt t="1522" x="2713038" y="2178050"/>
          <p14:tracePt t="1533" x="2722563" y="2168525"/>
          <p14:tracePt t="1538" x="2732088" y="2159000"/>
          <p14:tracePt t="1577" x="2732088" y="2147888"/>
          <p14:tracePt t="1601" x="2732088" y="2138363"/>
          <p14:tracePt t="1609" x="2732088" y="2108200"/>
          <p14:tracePt t="1617" x="2732088" y="2078038"/>
          <p14:tracePt t="1627" x="2732088" y="2047875"/>
          <p14:tracePt t="1633" x="2732088" y="2017713"/>
          <p14:tracePt t="1641" x="2732088" y="1966913"/>
          <p14:tracePt t="1649" x="2732088" y="1936750"/>
          <p14:tracePt t="1657" x="2732088" y="1925638"/>
          <p14:tracePt t="1665" x="2732088" y="1895475"/>
          <p14:tracePt t="1673" x="2732088" y="1876425"/>
          <p14:tracePt t="1681" x="2732088" y="1855788"/>
          <p14:tracePt t="1689" x="2732088" y="1846263"/>
          <p14:tracePt t="1697" x="2722563" y="1825625"/>
          <p14:tracePt t="1713" x="2713038" y="1804988"/>
          <p14:tracePt t="1721" x="2701925" y="1784350"/>
          <p14:tracePt t="1729" x="2701925" y="1774825"/>
          <p14:tracePt t="1739" x="2682875" y="1754188"/>
          <p14:tracePt t="1745" x="2671763" y="1735138"/>
          <p14:tracePt t="1755" x="2652713" y="1714500"/>
          <p14:tracePt t="1761" x="2632075" y="1693863"/>
          <p14:tracePt t="1771" x="2611438" y="1663700"/>
          <p14:tracePt t="1776" x="2581275" y="1644650"/>
          <p14:tracePt t="1787" x="2551113" y="1624013"/>
          <p14:tracePt t="1795" x="2530475" y="1612900"/>
          <p14:tracePt t="1803" x="2511425" y="1603375"/>
          <p14:tracePt t="1811" x="2490788" y="1593850"/>
          <p14:tracePt t="1819" x="2481263" y="1582738"/>
          <p14:tracePt t="1826" x="2470150" y="1582738"/>
          <p14:tracePt t="1835" x="2451100" y="1573213"/>
          <p14:tracePt t="1843" x="2439988" y="1573213"/>
          <p14:tracePt t="1850" x="2420938" y="1573213"/>
          <p14:tracePt t="1858" x="2409825" y="1573213"/>
          <p14:tracePt t="1866" x="2400300" y="1573213"/>
          <p14:tracePt t="1874" x="2379663" y="1573213"/>
          <p14:tracePt t="1882" x="2359025" y="1573213"/>
          <p14:tracePt t="1891" x="2339975" y="1573213"/>
          <p14:tracePt t="1898" x="2328863" y="1573213"/>
          <p14:tracePt t="1908" x="2268538" y="1582738"/>
          <p14:tracePt t="1915" x="2238375" y="1582738"/>
          <p14:tracePt t="1923" x="2198688" y="1582738"/>
          <p14:tracePt t="1931" x="2138363" y="1582738"/>
          <p14:tracePt t="1939" x="2097088" y="1582738"/>
          <p14:tracePt t="1947" x="2036763" y="1582738"/>
          <p14:tracePt t="1955" x="1976438" y="1582738"/>
          <p14:tracePt t="1963" x="1906588" y="1582738"/>
          <p14:tracePt t="1978" x="1804988" y="1582738"/>
          <p14:tracePt t="1987" x="1735138" y="1582738"/>
          <p14:tracePt t="1995" x="1684338" y="1582738"/>
          <p14:tracePt t="2003" x="1654175" y="1582738"/>
          <p14:tracePt t="2011" x="1624013" y="1573213"/>
          <p14:tracePt t="2019" x="1603375" y="1573213"/>
          <p14:tracePt t="2027" x="1573213" y="1573213"/>
          <p14:tracePt t="2037" x="1543050" y="1573213"/>
          <p14:tracePt t="2043" x="1533525" y="1573213"/>
          <p14:tracePt t="2053" x="1482725" y="1573213"/>
          <p14:tracePt t="2058" x="1441450" y="1573213"/>
          <p14:tracePt t="2069" x="1411288" y="1573213"/>
          <p14:tracePt t="2077" x="1371600" y="1552575"/>
          <p14:tracePt t="2085" x="1341438" y="1552575"/>
          <p14:tracePt t="2093" x="1300163" y="1552575"/>
          <p14:tracePt t="2101" x="1270000" y="1552575"/>
          <p14:tracePt t="2109" x="1239838" y="1552575"/>
          <p14:tracePt t="2117" x="1220788" y="1552575"/>
          <p14:tracePt t="2124" x="1200150" y="1552575"/>
          <p14:tracePt t="2133" x="1190625" y="1552575"/>
          <p14:tracePt t="2253" x="1190625" y="1543050"/>
          <p14:tracePt t="2268" x="1200150" y="1543050"/>
          <p14:tracePt t="2276" x="1209675" y="1543050"/>
          <p14:tracePt t="2284" x="1230313" y="1543050"/>
          <p14:tracePt t="2292" x="1260475" y="1543050"/>
          <p14:tracePt t="2300" x="1311275" y="1543050"/>
          <p14:tracePt t="2308" x="1350963" y="1543050"/>
          <p14:tracePt t="2316" x="1422400" y="1543050"/>
          <p14:tracePt t="2324" x="1533525" y="1543050"/>
          <p14:tracePt t="2332" x="1654175" y="1522413"/>
          <p14:tracePt t="2342" x="1704975" y="1522413"/>
          <p14:tracePt t="2348" x="1804988" y="1522413"/>
          <p14:tracePt t="2358" x="1876425" y="1522413"/>
          <p14:tracePt t="2364" x="1976438" y="1512888"/>
          <p14:tracePt t="2374" x="2057400" y="1512888"/>
          <p14:tracePt t="2380" x="2127250" y="1512888"/>
          <p14:tracePt t="2390" x="2208213" y="1503363"/>
          <p14:tracePt t="2398" x="2249488" y="1503363"/>
          <p14:tracePt t="2406" x="2309813" y="1492250"/>
          <p14:tracePt t="2414" x="2328863" y="1492250"/>
          <p14:tracePt t="2421" x="2359025" y="1492250"/>
          <p14:tracePt t="2430" x="2370138" y="1492250"/>
          <p14:tracePt t="2454" x="2370138" y="1482725"/>
          <p14:tracePt t="2732" x="2370138" y="1492250"/>
          <p14:tracePt t="2746" x="2370138" y="1503363"/>
          <p14:tracePt t="3146" x="2390775" y="1503363"/>
          <p14:tracePt t="3153" x="2420938" y="1512888"/>
          <p14:tracePt t="3162" x="2460625" y="1522413"/>
          <p14:tracePt t="3170" x="2500313" y="1533525"/>
          <p14:tracePt t="3178" x="2541588" y="1543050"/>
          <p14:tracePt t="3186" x="2601913" y="1552575"/>
          <p14:tracePt t="3194" x="2632075" y="1552575"/>
          <p14:tracePt t="3201" x="2692400" y="1573213"/>
          <p14:tracePt t="3210" x="2722563" y="1573213"/>
          <p14:tracePt t="3217" x="2803525" y="1573213"/>
          <p14:tracePt t="3226" x="2863850" y="1573213"/>
          <p14:tracePt t="3234" x="2954338" y="1573213"/>
          <p14:tracePt t="3242" x="3086100" y="1573213"/>
          <p14:tracePt t="3250" x="3186113" y="1573213"/>
          <p14:tracePt t="3258" x="3227388" y="1573213"/>
          <p14:tracePt t="3267" x="3327400" y="1582738"/>
          <p14:tracePt t="3274" x="3408363" y="1582738"/>
          <p14:tracePt t="3282" x="3479800" y="1582738"/>
          <p14:tracePt t="3290" x="3559175" y="1593850"/>
          <p14:tracePt t="3300" x="3609975" y="1593850"/>
          <p14:tracePt t="3308" x="3681413" y="1593850"/>
          <p14:tracePt t="3317" x="3751263" y="1603375"/>
          <p14:tracePt t="3324" x="3832225" y="1603375"/>
          <p14:tracePt t="3332" x="3913188" y="1624013"/>
          <p14:tracePt t="3340" x="3952875" y="1624013"/>
          <p14:tracePt t="3348" x="3994150" y="1624013"/>
          <p14:tracePt t="3356" x="4033838" y="1624013"/>
          <p14:tracePt t="3364" x="4073525" y="1633538"/>
          <p14:tracePt t="3372" x="4084638" y="1633538"/>
          <p14:tracePt t="3380" x="4103688" y="1633538"/>
          <p14:tracePt t="3388" x="4114800" y="1633538"/>
          <p14:tracePt t="3609" x="4114800" y="1644650"/>
          <p14:tracePt t="4001" x="4133850" y="1644650"/>
          <p14:tracePt t="4009" x="4144963" y="1644650"/>
          <p14:tracePt t="4017" x="4175125" y="1644650"/>
          <p14:tracePt t="4025" x="4225925" y="1644650"/>
          <p14:tracePt t="4032" x="4265613" y="1644650"/>
          <p14:tracePt t="4040" x="4316413" y="1644650"/>
          <p14:tracePt t="4048" x="4367213" y="1644650"/>
          <p14:tracePt t="4056" x="4406900" y="1644650"/>
          <p14:tracePt t="4063" x="4497388" y="1624013"/>
          <p14:tracePt t="4072" x="4568825" y="1612900"/>
          <p14:tracePt t="4080" x="4638675" y="1603375"/>
          <p14:tracePt t="4088" x="4668838" y="1593850"/>
          <p14:tracePt t="4096" x="4749800" y="1593850"/>
          <p14:tracePt t="4104" x="4810125" y="1573213"/>
          <p14:tracePt t="4113" x="4860925" y="1573213"/>
          <p14:tracePt t="4120" x="4921250" y="1563688"/>
          <p14:tracePt t="4127" x="4981575" y="1563688"/>
          <p14:tracePt t="4136" x="5021263" y="1563688"/>
          <p14:tracePt t="4144" x="5072063" y="1563688"/>
          <p14:tracePt t="4152" x="5102225" y="1563688"/>
          <p14:tracePt t="4160" x="5132388" y="1563688"/>
          <p14:tracePt t="4168" x="5143500" y="1563688"/>
          <p14:tracePt t="4176" x="5173663" y="1563688"/>
          <p14:tracePt t="4184" x="5183188" y="1563688"/>
          <p14:tracePt t="4192" x="5203825" y="1563688"/>
          <p14:tracePt t="4200" x="5213350" y="1563688"/>
          <p14:tracePt t="4210" x="5213350" y="1552575"/>
          <p14:tracePt t="4216" x="5224463" y="1552575"/>
          <p14:tracePt t="4234" x="5233988" y="1552575"/>
          <p14:tracePt t="4282" x="5254625" y="1552575"/>
          <p14:tracePt t="4290" x="5284788" y="1552575"/>
          <p14:tracePt t="4297" x="5314950" y="1552575"/>
          <p14:tracePt t="4306" x="5354638" y="1552575"/>
          <p14:tracePt t="4314" x="5384800" y="1552575"/>
          <p14:tracePt t="4321" x="5405438" y="1552575"/>
          <p14:tracePt t="4330" x="5445125" y="1552575"/>
          <p14:tracePt t="4338" x="5486400" y="1552575"/>
          <p14:tracePt t="4345" x="5526088" y="1552575"/>
          <p14:tracePt t="4354" x="5586413" y="1552575"/>
          <p14:tracePt t="4362" x="5646738" y="1552575"/>
          <p14:tracePt t="4370" x="5688013" y="1552575"/>
          <p14:tracePt t="4378" x="5727700" y="1552575"/>
          <p14:tracePt t="4386" x="5757863" y="1552575"/>
          <p14:tracePt t="4395" x="5778500" y="1552575"/>
          <p14:tracePt t="4402" x="5788025" y="1552575"/>
          <p14:tracePt t="4426" x="5799138" y="1552575"/>
          <p14:tracePt t="4449" x="5808663" y="1552575"/>
          <p14:tracePt t="4466" x="5818188" y="1552575"/>
          <p14:tracePt t="4474" x="5829300" y="1552575"/>
          <p14:tracePt t="4490" x="5848350" y="1552575"/>
          <p14:tracePt t="4497" x="5859463" y="1552575"/>
          <p14:tracePt t="4505" x="5868988" y="1552575"/>
          <p14:tracePt t="4514" x="5878513" y="1552575"/>
          <p14:tracePt t="4539" x="5889625" y="1552575"/>
          <p14:tracePt t="4556" x="5899150" y="1552575"/>
          <p14:tracePt t="4564" x="5908675" y="1552575"/>
          <p14:tracePt t="4580" x="5919788" y="1552575"/>
          <p14:tracePt t="4587" x="5929313" y="1552575"/>
          <p14:tracePt t="4595" x="5940425" y="1552575"/>
          <p14:tracePt t="4603" x="5970588" y="1552575"/>
          <p14:tracePt t="4612" x="5980113" y="1552575"/>
          <p14:tracePt t="4620" x="6010275" y="1552575"/>
          <p14:tracePt t="4627" x="6030913" y="1552575"/>
          <p14:tracePt t="4636" x="6070600" y="1552575"/>
          <p14:tracePt t="4643" x="6100763" y="1552575"/>
          <p14:tracePt t="4651" x="6151563" y="1552575"/>
          <p14:tracePt t="4660" x="6202363" y="1543050"/>
          <p14:tracePt t="4667" x="6251575" y="1543050"/>
          <p14:tracePt t="4677" x="6323013" y="1543050"/>
          <p14:tracePt t="4684" x="6362700" y="1543050"/>
          <p14:tracePt t="4691" x="6403975" y="1543050"/>
          <p14:tracePt t="4699" x="6443663" y="1543050"/>
          <p14:tracePt t="4707" x="6473825" y="1533525"/>
          <p14:tracePt t="4716" x="6515100" y="1533525"/>
          <p14:tracePt t="4723" x="6564313" y="1533525"/>
          <p14:tracePt t="4732" x="6594475" y="1533525"/>
          <p14:tracePt t="4740" x="6635750" y="1533525"/>
          <p14:tracePt t="4748" x="6696075" y="1512888"/>
          <p14:tracePt t="4755" x="6726238" y="1512888"/>
          <p14:tracePt t="4764" x="6756400" y="1503363"/>
          <p14:tracePt t="4771" x="6786563" y="1503363"/>
          <p14:tracePt t="4779" x="6827838" y="1503363"/>
          <p14:tracePt t="4788" x="6858000" y="1503363"/>
          <p14:tracePt t="4796" x="6888163" y="1492250"/>
          <p14:tracePt t="4804" x="6918325" y="1492250"/>
          <p14:tracePt t="4813" x="6937375" y="1492250"/>
          <p14:tracePt t="4819" x="6967538" y="1492250"/>
          <p14:tracePt t="4830" x="6978650" y="1492250"/>
          <p14:tracePt t="4835" x="7008813" y="1492250"/>
          <p14:tracePt t="4845" x="7038975" y="1492250"/>
          <p14:tracePt t="4853" x="7059613" y="1492250"/>
          <p14:tracePt t="4862" x="7069138" y="1492250"/>
          <p14:tracePt t="4869" x="7078663" y="1492250"/>
          <p14:tracePt t="4878" x="7089775" y="1492250"/>
          <p14:tracePt t="4902" x="7099300" y="1492250"/>
          <p14:tracePt t="4918" x="7108825" y="1492250"/>
          <p14:tracePt t="4934" x="7129463" y="1492250"/>
          <p14:tracePt t="4949" x="7138988" y="1492250"/>
          <p14:tracePt t="4965" x="7150100" y="1492250"/>
          <p14:tracePt t="5032" x="7159625" y="1492250"/>
          <p14:tracePt t="5242" x="7170738" y="1492250"/>
          <p14:tracePt t="5258" x="7180263" y="1492250"/>
          <p14:tracePt t="5280" x="7189788" y="1492250"/>
          <p14:tracePt t="5288" x="7200900" y="1492250"/>
          <p14:tracePt t="5296" x="7210425" y="1492250"/>
          <p14:tracePt t="5304" x="7219950" y="1492250"/>
          <p14:tracePt t="5311" x="7231063" y="1492250"/>
          <p14:tracePt t="5319" x="7250113" y="1492250"/>
          <p14:tracePt t="5328" x="7270750" y="1492250"/>
          <p14:tracePt t="5335" x="7291388" y="1492250"/>
          <p14:tracePt t="5344" x="7300913" y="1492250"/>
          <p14:tracePt t="5351" x="7331075" y="1492250"/>
          <p14:tracePt t="5360" x="7361238" y="1503363"/>
          <p14:tracePt t="5367" x="7391400" y="1503363"/>
          <p14:tracePt t="5375" x="7412038" y="1503363"/>
          <p14:tracePt t="5383" x="7432675" y="1503363"/>
          <p14:tracePt t="5391" x="7451725" y="1503363"/>
          <p14:tracePt t="5399" x="7481888" y="1503363"/>
          <p14:tracePt t="5407" x="7513638" y="1503363"/>
          <p14:tracePt t="5415" x="7553325" y="1503363"/>
          <p14:tracePt t="5425" x="7593013" y="1503363"/>
          <p14:tracePt t="5431" x="7634288" y="1503363"/>
          <p14:tracePt t="5441" x="7664450" y="1503363"/>
          <p14:tracePt t="5447" x="7715250" y="1503363"/>
          <p14:tracePt t="5458" x="7745413" y="1503363"/>
          <p14:tracePt t="5466" x="7764463" y="1503363"/>
          <p14:tracePt t="5473" x="7785100" y="1503363"/>
          <p14:tracePt t="5481" x="7794625" y="1503363"/>
          <p14:tracePt t="5489" x="7805738" y="1503363"/>
          <p14:tracePt t="5497" x="7815263" y="1503363"/>
          <p14:tracePt t="5948" x="7824788" y="1503363"/>
          <p14:tracePt t="5956" x="7835900" y="1503363"/>
          <p14:tracePt t="5970" x="7854950" y="1503363"/>
          <p14:tracePt t="5973" x="7866063" y="1503363"/>
          <p14:tracePt t="5980" x="7875588" y="1503363"/>
          <p14:tracePt t="5987" x="7886700" y="1503363"/>
          <p14:tracePt t="5996" x="7905750" y="1503363"/>
          <p14:tracePt t="6004" x="7916863" y="1503363"/>
          <p14:tracePt t="6021" x="7926388" y="1503363"/>
          <p14:tracePt t="6028" x="7935913" y="1503363"/>
          <p14:tracePt t="6037" x="7956550" y="1503363"/>
          <p14:tracePt t="6044" x="7977188" y="1503363"/>
          <p14:tracePt t="6052" x="7986713" y="1503363"/>
          <p14:tracePt t="6062" x="8007350" y="1503363"/>
          <p14:tracePt t="6068" x="8016875" y="1503363"/>
          <p14:tracePt t="6078" x="8047038" y="1503363"/>
          <p14:tracePt t="6087" x="8058150" y="1503363"/>
          <p14:tracePt t="6094" x="8088313" y="1503363"/>
          <p14:tracePt t="6102" x="8118475" y="1503363"/>
          <p14:tracePt t="6110" x="8137525" y="1503363"/>
          <p14:tracePt t="6118" x="8167688" y="1503363"/>
          <p14:tracePt t="6126" x="8188325" y="1503363"/>
          <p14:tracePt t="6134" x="8197850" y="1503363"/>
          <p14:tracePt t="6142" x="8208963" y="1503363"/>
          <p14:tracePt t="6150" x="8218488" y="1503363"/>
          <p14:tracePt t="6166" x="8229600" y="1503363"/>
          <p14:tracePt t="6182" x="8239125" y="1503363"/>
          <p14:tracePt t="6213" x="8248650" y="1503363"/>
          <p14:tracePt t="6253" x="8259763" y="1503363"/>
          <p14:tracePt t="6269" x="8269288" y="1503363"/>
          <p14:tracePt t="6277" x="8278813" y="1503363"/>
          <p14:tracePt t="6285" x="8289925" y="1503363"/>
          <p14:tracePt t="6301" x="8308975" y="1503363"/>
          <p14:tracePt t="6309" x="8329613" y="1503363"/>
          <p14:tracePt t="6319" x="8350250" y="1503363"/>
          <p14:tracePt t="6325" x="8359775" y="1503363"/>
          <p14:tracePt t="6333" x="8380413" y="1503363"/>
          <p14:tracePt t="6341" x="8410575" y="1503363"/>
          <p14:tracePt t="6349" x="8440738" y="1503363"/>
          <p14:tracePt t="6359" x="8470900" y="1503363"/>
          <p14:tracePt t="6365" x="8501063" y="1503363"/>
          <p14:tracePt t="6375" x="8531225" y="1503363"/>
          <p14:tracePt t="6381" x="8572500" y="1503363"/>
          <p14:tracePt t="6391" x="8602663" y="1503363"/>
          <p14:tracePt t="6397" x="8651875" y="1503363"/>
          <p14:tracePt t="6407" x="8682038" y="1503363"/>
          <p14:tracePt t="6415" x="8723313" y="1503363"/>
          <p14:tracePt t="6423" x="8753475" y="1503363"/>
          <p14:tracePt t="6431" x="8783638" y="1503363"/>
          <p14:tracePt t="6439" x="8813800" y="1503363"/>
          <p14:tracePt t="6447" x="8823325" y="1503363"/>
          <p14:tracePt t="6455" x="8843963" y="1503363"/>
          <p14:tracePt t="6463" x="8874125" y="1503363"/>
          <p14:tracePt t="6471" x="8894763" y="1503363"/>
          <p14:tracePt t="6479" x="8924925" y="1503363"/>
          <p14:tracePt t="6487" x="8945563" y="1503363"/>
          <p14:tracePt t="6495" x="8964613" y="1503363"/>
          <p14:tracePt t="6503" x="8975725" y="1503363"/>
          <p14:tracePt t="6511" x="8994775" y="1503363"/>
          <p14:tracePt t="6519" x="9015413" y="1503363"/>
          <p14:tracePt t="6527" x="9036050" y="1503363"/>
          <p14:tracePt t="6535" x="9055100" y="1503363"/>
          <p14:tracePt t="6551" x="9066213" y="1503363"/>
          <p14:tracePt t="6559" x="9075738" y="1503363"/>
          <p14:tracePt t="6567" x="9085263" y="1503363"/>
          <p14:tracePt t="6575" x="9085263" y="1492250"/>
          <p14:tracePt t="6584" x="9096375" y="1492250"/>
          <p14:tracePt t="6956" x="9096375" y="1503363"/>
          <p14:tracePt t="7270" x="9105900" y="1503363"/>
          <p14:tracePt t="7276" x="9126538" y="1503363"/>
          <p14:tracePt t="7286" x="9156700" y="1492250"/>
          <p14:tracePt t="7293" x="9186863" y="1492250"/>
          <p14:tracePt t="7302" x="9217025" y="1482725"/>
          <p14:tracePt t="7309" x="9247188" y="1482725"/>
          <p14:tracePt t="7317" x="9277350" y="1473200"/>
          <p14:tracePt t="7325" x="9307513" y="1473200"/>
          <p14:tracePt t="7333" x="9358313" y="1462088"/>
          <p14:tracePt t="7341" x="9398000" y="1452563"/>
          <p14:tracePt t="7349" x="9459913" y="1452563"/>
          <p14:tracePt t="7357" x="9520238" y="1452563"/>
          <p14:tracePt t="7365" x="9580563" y="1441450"/>
          <p14:tracePt t="7373" x="9610725" y="1441450"/>
          <p14:tracePt t="7381" x="9640888" y="1431925"/>
          <p14:tracePt t="7389" x="9650413" y="1431925"/>
          <p14:tracePt t="7397" x="9661525" y="1422400"/>
          <p14:tracePt t="7405" x="9680575" y="1422400"/>
          <p14:tracePt t="7413" x="9701213" y="1422400"/>
          <p14:tracePt t="7421" x="9710738" y="1422400"/>
          <p14:tracePt t="7437" x="9721850" y="1422400"/>
          <p14:tracePt t="7453" x="9731375" y="1411288"/>
          <p14:tracePt t="7469" x="9740900" y="1411288"/>
          <p14:tracePt t="7477" x="9752013" y="1411288"/>
          <p14:tracePt t="7485" x="9761538" y="1411288"/>
          <p14:tracePt t="7493" x="9782175" y="1411288"/>
          <p14:tracePt t="7501" x="9791700" y="1411288"/>
          <p14:tracePt t="7509" x="9801225" y="1411288"/>
          <p14:tracePt t="7517" x="9821863" y="1411288"/>
          <p14:tracePt t="7525" x="9842500" y="1411288"/>
          <p14:tracePt t="7533" x="9872663" y="1411288"/>
          <p14:tracePt t="7541" x="9882188" y="1411288"/>
          <p14:tracePt t="7549" x="9902825" y="1411288"/>
          <p14:tracePt t="7557" x="9923463" y="1411288"/>
          <p14:tracePt t="7565" x="9953625" y="1411288"/>
          <p14:tracePt t="7573" x="9972675" y="1411288"/>
          <p14:tracePt t="7581" x="9993313" y="1411288"/>
          <p14:tracePt t="7589" x="10013950" y="1411288"/>
          <p14:tracePt t="7597" x="10023475" y="1411288"/>
          <p14:tracePt t="7615" x="10034588" y="1411288"/>
          <p14:tracePt t="7623" x="10044113" y="1411288"/>
          <p14:tracePt t="7639" x="10053638" y="1411288"/>
          <p14:tracePt t="7655" x="10064750" y="1411288"/>
          <p14:tracePt t="7671" x="10074275" y="1411288"/>
          <p14:tracePt t="7679" x="10094913" y="1411288"/>
          <p14:tracePt t="7687" x="10104438" y="1411288"/>
          <p14:tracePt t="7695" x="10113963" y="1411288"/>
          <p14:tracePt t="7703" x="10134600" y="1411288"/>
          <p14:tracePt t="7711" x="10155238" y="1411288"/>
          <p14:tracePt t="7719" x="10164763" y="1401763"/>
          <p14:tracePt t="7728" x="10175875" y="1401763"/>
          <p14:tracePt t="7735" x="10185400" y="1392238"/>
          <p14:tracePt t="7744" x="10194925" y="1392238"/>
          <p14:tracePt t="7751" x="10206038" y="1392238"/>
          <p14:tracePt t="7759" x="10206038" y="1381125"/>
          <p14:tracePt t="7767" x="10215563" y="1381125"/>
          <p14:tracePt t="7775" x="10225088" y="1381125"/>
          <p14:tracePt t="7783" x="10245725" y="1371600"/>
          <p14:tracePt t="7791" x="10255250" y="1371600"/>
          <p14:tracePt t="7799" x="10275888" y="1362075"/>
          <p14:tracePt t="7807" x="10306050" y="1362075"/>
          <p14:tracePt t="7815" x="10326688" y="1350963"/>
          <p14:tracePt t="7823" x="10366375" y="1320800"/>
          <p14:tracePt t="7831" x="10396538" y="1311275"/>
          <p14:tracePt t="7839" x="10426700" y="1301750"/>
          <p14:tracePt t="7847" x="10447338" y="1290638"/>
          <p14:tracePt t="7855" x="10467975" y="1290638"/>
          <p14:tracePt t="7863" x="10487025" y="1281113"/>
          <p14:tracePt t="7871" x="10498138" y="1281113"/>
          <p14:tracePt t="7879" x="10507663" y="1281113"/>
          <p14:tracePt t="7977" x="10518775" y="1281113"/>
          <p14:tracePt t="7985" x="10518775" y="1270000"/>
          <p14:tracePt t="8009" x="10528300" y="1270000"/>
          <p14:tracePt t="8025" x="10537825" y="1270000"/>
          <p14:tracePt t="8041" x="10548938" y="1260475"/>
          <p14:tracePt t="8065" x="10558463" y="1260475"/>
          <p14:tracePt t="8073" x="10567988" y="1250950"/>
          <p14:tracePt t="8089" x="10588625" y="1250950"/>
          <p14:tracePt t="8097" x="10598150" y="1250950"/>
          <p14:tracePt t="8105" x="10618788" y="1239838"/>
          <p14:tracePt t="8113" x="10639425" y="1239838"/>
          <p14:tracePt t="8121" x="10669588" y="1230313"/>
          <p14:tracePt t="8129" x="10688638" y="1230313"/>
          <p14:tracePt t="8137" x="10720388" y="1220788"/>
          <p14:tracePt t="8145" x="10739438" y="1220788"/>
          <p14:tracePt t="8153" x="10769600" y="1209675"/>
          <p14:tracePt t="8161" x="10790238" y="1209675"/>
          <p14:tracePt t="8169" x="10820400" y="1200150"/>
          <p14:tracePt t="8177" x="10829925" y="1200150"/>
          <p14:tracePt t="8193" x="10850563" y="1200150"/>
          <p14:tracePt t="8201" x="10860088" y="1190625"/>
          <p14:tracePt t="8209" x="10871200" y="1190625"/>
          <p14:tracePt t="8219" x="10880725" y="1190625"/>
          <p14:tracePt t="8227" x="10891838" y="1190625"/>
          <p14:tracePt t="8235" x="10901363" y="1190625"/>
          <p14:tracePt t="8251" x="10910888" y="1190625"/>
          <p14:tracePt t="8258" x="10922000" y="1190625"/>
          <p14:tracePt t="8291" x="10931525" y="1190625"/>
          <p14:tracePt t="8307" x="10941050" y="1190625"/>
          <p14:tracePt t="8324" x="10952163" y="1190625"/>
          <p14:tracePt t="8339" x="10961688" y="1190625"/>
          <p14:tracePt t="8355" x="10961688" y="1209675"/>
          <p14:tracePt t="8363" x="10961688" y="1230313"/>
          <p14:tracePt t="8371" x="10961688" y="1281113"/>
          <p14:tracePt t="8379" x="10961688" y="1311275"/>
          <p14:tracePt t="8387" x="10961688" y="1350963"/>
          <p14:tracePt t="8395" x="10952163" y="1371600"/>
          <p14:tracePt t="8403" x="10952163" y="1381125"/>
          <p14:tracePt t="8415" x="10941050" y="1401763"/>
          <p14:tracePt t="8424" x="10922000" y="1411288"/>
          <p14:tracePt t="8431" x="10910888" y="1431925"/>
          <p14:tracePt t="8439" x="10891838" y="1452563"/>
          <p14:tracePt t="8447" x="10871200" y="1462088"/>
          <p14:tracePt t="8455" x="10850563" y="1462088"/>
          <p14:tracePt t="8463" x="10820400" y="1482725"/>
          <p14:tracePt t="8471" x="10790238" y="1492250"/>
          <p14:tracePt t="8479" x="10760075" y="1503363"/>
          <p14:tracePt t="8487" x="10720388" y="1512888"/>
          <p14:tracePt t="8495" x="10658475" y="1512888"/>
          <p14:tracePt t="8503" x="10579100" y="1512888"/>
          <p14:tracePt t="8511" x="10487025" y="1522413"/>
          <p14:tracePt t="8519" x="10387013" y="1522413"/>
          <p14:tracePt t="8529" x="10236200" y="1522413"/>
          <p14:tracePt t="8535" x="10144125" y="1522413"/>
          <p14:tracePt t="8545" x="9972675" y="1522413"/>
          <p14:tracePt t="8553" x="9599613" y="1512888"/>
          <p14:tracePt t="8561" x="9358313" y="1503363"/>
          <p14:tracePt t="8569" x="9166225" y="1482725"/>
          <p14:tracePt t="8577" x="8793163" y="1462088"/>
          <p14:tracePt t="8585" x="8329613" y="1441450"/>
          <p14:tracePt t="8593" x="7926388" y="1401763"/>
          <p14:tracePt t="8601" x="7502525" y="1401763"/>
          <p14:tracePt t="8609" x="7189788" y="1381125"/>
          <p14:tracePt t="8617" x="6746875" y="1331913"/>
          <p14:tracePt t="8625" x="6323013" y="1311275"/>
          <p14:tracePt t="8633" x="6049963" y="1311275"/>
          <p14:tracePt t="8641" x="5859463" y="1290638"/>
          <p14:tracePt t="8649" x="5697538" y="1290638"/>
          <p14:tracePt t="8657" x="5526088" y="1290638"/>
          <p14:tracePt t="8665" x="5354638" y="1290638"/>
          <p14:tracePt t="8673" x="5284788" y="1290638"/>
          <p14:tracePt t="8681" x="5143500" y="1290638"/>
          <p14:tracePt t="8690" x="5072063" y="1290638"/>
          <p14:tracePt t="8697" x="5041900" y="1290638"/>
          <p14:tracePt t="8706" x="5002213" y="1290638"/>
          <p14:tracePt t="8713" x="4972050" y="1290638"/>
          <p14:tracePt t="8721" x="4921250" y="1290638"/>
          <p14:tracePt t="8729" x="4881563" y="1301750"/>
          <p14:tracePt t="8737" x="4849813" y="1311275"/>
          <p14:tracePt t="8745" x="4810125" y="1320800"/>
          <p14:tracePt t="8753" x="4740275" y="1350963"/>
          <p14:tracePt t="8761" x="4668838" y="1362075"/>
          <p14:tracePt t="8769" x="4618038" y="1362075"/>
          <p14:tracePt t="8777" x="4557713" y="1392238"/>
          <p14:tracePt t="8785" x="4487863" y="1401763"/>
          <p14:tracePt t="8793" x="4346575" y="1431925"/>
          <p14:tracePt t="8801" x="4244975" y="1462088"/>
          <p14:tracePt t="8809" x="4175125" y="1473200"/>
          <p14:tracePt t="8817" x="4073525" y="1482725"/>
          <p14:tracePt t="8825" x="4013200" y="1503363"/>
          <p14:tracePt t="8833" x="3913188" y="1512888"/>
          <p14:tracePt t="8843" x="3871913" y="1522413"/>
          <p14:tracePt t="8851" x="3811588" y="1522413"/>
          <p14:tracePt t="8859" x="3730625" y="1533525"/>
          <p14:tracePt t="8867" x="3700463" y="1533525"/>
          <p14:tracePt t="8875" x="3670300" y="1533525"/>
          <p14:tracePt t="8883" x="3651250" y="1543050"/>
          <p14:tracePt t="8899" x="3640138" y="1543050"/>
          <p14:tracePt t="8907" x="3630613" y="1543050"/>
          <p14:tracePt t="8915" x="3619500" y="1552575"/>
          <p14:tracePt t="8923" x="3600450" y="1552575"/>
          <p14:tracePt t="8931" x="3600450" y="1563688"/>
          <p14:tracePt t="8939" x="3579813" y="1563688"/>
          <p14:tracePt t="8947" x="3549650" y="1573213"/>
          <p14:tracePt t="8955" x="3519488" y="1582738"/>
          <p14:tracePt t="8963" x="3459163" y="1593850"/>
          <p14:tracePt t="8971" x="3357563" y="1624013"/>
          <p14:tracePt t="8979" x="3278188" y="1633538"/>
          <p14:tracePt t="8988" x="3197225" y="1663700"/>
          <p14:tracePt t="8995" x="3086100" y="1693863"/>
          <p14:tracePt t="9003" x="3005138" y="1704975"/>
          <p14:tracePt t="9011" x="2965450" y="1714500"/>
          <p14:tracePt t="9019" x="2924175" y="1724025"/>
          <p14:tracePt t="9027" x="2914650" y="1724025"/>
          <p14:tracePt t="9035" x="2903538" y="1724025"/>
          <p14:tracePt t="9103" x="2924175" y="1724025"/>
          <p14:tracePt t="9111" x="2935288" y="1735138"/>
          <p14:tracePt t="9119" x="2954338" y="1735138"/>
          <p14:tracePt t="9127" x="2984500" y="1735138"/>
          <p14:tracePt t="9137" x="3025775" y="1744663"/>
          <p14:tracePt t="9143" x="3055938" y="1744663"/>
          <p14:tracePt t="9154" x="3125788" y="1744663"/>
          <p14:tracePt t="9161" x="3257550" y="1744663"/>
          <p14:tracePt t="9169" x="3338513" y="1744663"/>
          <p14:tracePt t="9177" x="3378200" y="1744663"/>
          <p14:tracePt t="9185" x="3498850" y="1754188"/>
          <p14:tracePt t="9193" x="3570288" y="1754188"/>
          <p14:tracePt t="9201" x="3609975" y="1754188"/>
          <p14:tracePt t="9209" x="3660775" y="1754188"/>
          <p14:tracePt t="9217" x="3700463" y="1754188"/>
          <p14:tracePt t="9225" x="3730625" y="1754188"/>
          <p14:tracePt t="9233" x="3741738" y="1754188"/>
          <p14:tracePt t="9523" x="3741738" y="1765300"/>
          <p14:tracePt t="10231" x="3741738" y="1784350"/>
          <p14:tracePt t="10239" x="3751263" y="1825625"/>
          <p14:tracePt t="10247" x="3751263" y="1925638"/>
          <p14:tracePt t="10255" x="3760788" y="2108200"/>
          <p14:tracePt t="10263" x="3760788" y="2298700"/>
          <p14:tracePt t="10271" x="3760788" y="2501900"/>
          <p14:tracePt t="10279" x="3760788" y="2611438"/>
          <p14:tracePt t="10287" x="3781425" y="2905125"/>
          <p14:tracePt t="10294" x="3790950" y="3025775"/>
          <p14:tracePt t="10303" x="3811588" y="3155950"/>
          <p14:tracePt t="10310" x="3811588" y="3287713"/>
          <p14:tracePt t="10319" x="3811588" y="3359150"/>
          <p14:tracePt t="10326" x="3822700" y="3459163"/>
          <p14:tracePt t="10335" x="3841750" y="3609975"/>
          <p14:tracePt t="10342" x="3852863" y="3721100"/>
          <p14:tracePt t="10353" x="3862388" y="3802063"/>
          <p14:tracePt t="10358" x="3892550" y="3903663"/>
          <p14:tracePt t="10369" x="3922713" y="4075113"/>
          <p14:tracePt t="10374" x="3943350" y="4205288"/>
          <p14:tracePt t="10385" x="3973513" y="4325938"/>
          <p14:tracePt t="10392" x="3983038" y="4457700"/>
          <p14:tracePt t="10401" x="4003675" y="4559300"/>
          <p14:tracePt t="10408" x="4003675" y="4629150"/>
          <p14:tracePt t="10417" x="4013200" y="4710113"/>
          <p14:tracePt t="10424" x="4013200" y="4770438"/>
          <p14:tracePt t="10433" x="4013200" y="4830763"/>
          <p14:tracePt t="10441" x="4013200" y="4891088"/>
          <p14:tracePt t="10448" x="4013200" y="4932363"/>
          <p14:tracePt t="10457" x="4013200" y="4972050"/>
          <p14:tracePt t="10464" x="4013200" y="5032375"/>
          <p14:tracePt t="10473" x="4003675" y="5073650"/>
          <p14:tracePt t="10480" x="3973513" y="5122863"/>
          <p14:tracePt t="10489" x="3932238" y="5203825"/>
          <p14:tracePt t="10497" x="3902075" y="5254625"/>
          <p14:tracePt t="10505" x="3871913" y="5284788"/>
          <p14:tracePt t="10514" x="3841750" y="5335588"/>
          <p14:tracePt t="10521" x="3790950" y="5365750"/>
          <p14:tracePt t="10528" x="3760788" y="5416550"/>
          <p14:tracePt t="10537" x="3721100" y="5446713"/>
          <p14:tracePt t="10545" x="3670300" y="5495925"/>
          <p14:tracePt t="10553" x="3651250" y="5537200"/>
          <p14:tracePt t="10560" x="3619500" y="5556250"/>
          <p14:tracePt t="10569" x="3600450" y="5576888"/>
          <p14:tracePt t="10576" x="3570288" y="5607050"/>
          <p14:tracePt t="10585" x="3519488" y="5627688"/>
          <p14:tracePt t="10592" x="3489325" y="5648325"/>
          <p14:tracePt t="10601" x="3459163" y="5678488"/>
          <p14:tracePt t="10608" x="3408363" y="5708650"/>
          <p14:tracePt t="10617" x="3368675" y="5727700"/>
          <p14:tracePt t="10624" x="3317875" y="5748338"/>
          <p14:tracePt t="10633" x="3297238" y="5759450"/>
          <p14:tracePt t="10641" x="3267075" y="5778500"/>
          <p14:tracePt t="10651" x="3236913" y="5789613"/>
          <p14:tracePt t="10657" x="3216275" y="5808663"/>
          <p14:tracePt t="10666" x="3186113" y="5819775"/>
          <p14:tracePt t="10673" x="3155950" y="5849938"/>
          <p14:tracePt t="10683" x="3125788" y="5859463"/>
          <p14:tracePt t="10689" x="3074988" y="5868988"/>
          <p14:tracePt t="10699" x="3044825" y="5880100"/>
          <p14:tracePt t="10707" x="3005138" y="5899150"/>
          <p14:tracePt t="10715" x="2954338" y="5910263"/>
          <p14:tracePt t="10723" x="2924175" y="5919788"/>
          <p14:tracePt t="10730" x="2903538" y="5930900"/>
          <p14:tracePt t="10739" x="2873375" y="5940425"/>
          <p14:tracePt t="10746" x="2843213" y="5949950"/>
          <p14:tracePt t="10755" x="2803525" y="5961063"/>
          <p14:tracePt t="10762" x="2773363" y="5970588"/>
          <p14:tracePt t="10771" x="2732088" y="5980113"/>
          <p14:tracePt t="10779" x="2652713" y="6000750"/>
          <p14:tracePt t="10787" x="2622550" y="6010275"/>
          <p14:tracePt t="10796" x="2560638" y="6021388"/>
          <p14:tracePt t="10803" x="2530475" y="6030913"/>
          <p14:tracePt t="10810" x="2490788" y="6030913"/>
          <p14:tracePt t="10819" x="2439988" y="6040438"/>
          <p14:tracePt t="10827" x="2400300" y="6051550"/>
          <p14:tracePt t="10834" x="2339975" y="6061075"/>
          <p14:tracePt t="10842" x="2298700" y="6061075"/>
          <p14:tracePt t="10851" x="2268538" y="6070600"/>
          <p14:tracePt t="10858" x="2238375" y="6070600"/>
          <p14:tracePt t="10867" x="2187575" y="6081713"/>
          <p14:tracePt t="10874" x="2147888" y="6081713"/>
          <p14:tracePt t="10883" x="2108200" y="6091238"/>
          <p14:tracePt t="10890" x="2047875" y="6091238"/>
          <p14:tracePt t="10899" x="2016125" y="6091238"/>
          <p14:tracePt t="10906" x="1976438" y="6091238"/>
          <p14:tracePt t="10914" x="1946275" y="6091238"/>
          <p14:tracePt t="10922" x="1916113" y="6091238"/>
          <p14:tracePt t="10931" x="1885950" y="6091238"/>
          <p14:tracePt t="10939" x="1855788" y="6091238"/>
          <p14:tracePt t="10947" x="1835150" y="6091238"/>
          <p14:tracePt t="10954" x="1814513" y="6091238"/>
          <p14:tracePt t="10971" x="1804988" y="6091238"/>
          <p14:tracePt t="10981" x="1795463" y="6091238"/>
          <p14:tracePt t="11029" x="1795463" y="6081713"/>
          <p14:tracePt t="11037" x="1795463" y="6061075"/>
          <p14:tracePt t="11044" x="1795463" y="6051550"/>
          <p14:tracePt t="11053" x="1795463" y="6030913"/>
          <p14:tracePt t="11061" x="1804988" y="5980113"/>
          <p14:tracePt t="11069" x="1814513" y="5940425"/>
          <p14:tracePt t="11077" x="1825625" y="5899150"/>
          <p14:tracePt t="11084" x="1835150" y="5849938"/>
          <p14:tracePt t="11092" x="1855788" y="5808663"/>
          <p14:tracePt t="11100" x="1865313" y="5778500"/>
          <p14:tracePt t="11108" x="1885950" y="5727700"/>
          <p14:tracePt t="11116" x="1906588" y="5697538"/>
          <p14:tracePt t="11125" x="1925638" y="5667375"/>
          <p14:tracePt t="11133" x="1946275" y="5648325"/>
          <p14:tracePt t="11141" x="1955800" y="5627688"/>
          <p14:tracePt t="11149" x="1966913" y="5618163"/>
          <p14:tracePt t="11156" x="1985963" y="5618163"/>
          <p14:tracePt t="11165" x="1997075" y="5607050"/>
          <p14:tracePt t="11172" x="2016125" y="5597525"/>
          <p14:tracePt t="11181" x="2036763" y="5597525"/>
          <p14:tracePt t="11188" x="2078038" y="5588000"/>
          <p14:tracePt t="11197" x="2127250" y="5567363"/>
          <p14:tracePt t="11204" x="2187575" y="5556250"/>
          <p14:tracePt t="11212" x="2219325" y="5556250"/>
          <p14:tracePt t="11220" x="2259013" y="5556250"/>
          <p14:tracePt t="11229" x="2298700" y="5556250"/>
          <p14:tracePt t="11236" x="2328863" y="5556250"/>
          <p14:tracePt t="11244" x="2339975" y="5556250"/>
          <p14:tracePt t="11253" x="2359025" y="5556250"/>
          <p14:tracePt t="11292" x="2359025" y="5567363"/>
          <p14:tracePt t="11303" x="2359025" y="5597525"/>
          <p14:tracePt t="11309" x="2359025" y="5607050"/>
          <p14:tracePt t="11319" x="2359025" y="5637213"/>
          <p14:tracePt t="11326" x="2359025" y="5667375"/>
          <p14:tracePt t="11334" x="2359025" y="5697538"/>
          <p14:tracePt t="11343" x="2359025" y="5748338"/>
          <p14:tracePt t="11350" x="2359025" y="5778500"/>
          <p14:tracePt t="11359" x="2349500" y="5808663"/>
          <p14:tracePt t="11366" x="2349500" y="5838825"/>
          <p14:tracePt t="11375" x="2339975" y="5859463"/>
          <p14:tracePt t="11382" x="2328863" y="5868988"/>
          <p14:tracePt t="11390" x="2328863" y="5880100"/>
          <p14:tracePt t="11406" x="2328863" y="5889625"/>
          <p14:tracePt t="11430" x="2328863" y="5899150"/>
          <p14:tracePt t="11447" x="2328863" y="5910263"/>
          <p14:tracePt t="11471" x="2339975" y="5910263"/>
          <p14:tracePt t="11478" x="2349500" y="5919788"/>
          <p14:tracePt t="11495" x="2359025" y="5930900"/>
          <p14:tracePt t="11503" x="2370138" y="5930900"/>
          <p14:tracePt t="11510" x="2390775" y="5940425"/>
          <p14:tracePt t="11518" x="2409825" y="5940425"/>
          <p14:tracePt t="11526" x="2430463" y="5949950"/>
          <p14:tracePt t="11534" x="2439988" y="5949950"/>
          <p14:tracePt t="11542" x="2451100" y="5961063"/>
          <p14:tracePt t="11551" x="2460625" y="5961063"/>
          <p14:tracePt t="11558" x="2481263" y="5970588"/>
          <p14:tracePt t="11568" x="2500313" y="5980113"/>
          <p14:tracePt t="11575" x="2520950" y="6000750"/>
          <p14:tracePt t="11584" x="2551113" y="6000750"/>
          <p14:tracePt t="11591" x="2571750" y="6010275"/>
          <p14:tracePt t="11600" x="2592388" y="6030913"/>
          <p14:tracePt t="11608" x="2611438" y="6040438"/>
          <p14:tracePt t="11617" x="2632075" y="6040438"/>
          <p14:tracePt t="11625" x="2652713" y="6051550"/>
          <p14:tracePt t="11633" x="2662238" y="6051550"/>
          <p14:tracePt t="11641" x="2701925" y="6061075"/>
          <p14:tracePt t="11649" x="2713038" y="6070600"/>
          <p14:tracePt t="11656" x="2743200" y="6070600"/>
          <p14:tracePt t="11665" x="2763838" y="6081713"/>
          <p14:tracePt t="11673" x="2782888" y="6091238"/>
          <p14:tracePt t="11681" x="2813050" y="6091238"/>
          <p14:tracePt t="11688" x="2833688" y="6091238"/>
          <p14:tracePt t="11697" x="2894013" y="6091238"/>
          <p14:tracePt t="11704" x="2924175" y="6091238"/>
          <p14:tracePt t="11713" x="2965450" y="6091238"/>
          <p14:tracePt t="11720" x="2995613" y="6091238"/>
          <p14:tracePt t="11728" x="3035300" y="6091238"/>
          <p14:tracePt t="11736" x="3136900" y="6081713"/>
          <p14:tracePt t="11744" x="3197225" y="6081713"/>
          <p14:tracePt t="11752" x="3257550" y="6070600"/>
          <p14:tracePt t="11761" x="3308350" y="6070600"/>
          <p14:tracePt t="11768" x="3368675" y="6051550"/>
          <p14:tracePt t="11776" x="3449638" y="6051550"/>
          <p14:tracePt t="11784" x="3540125" y="6051550"/>
          <p14:tracePt t="11792" x="3619500" y="6051550"/>
          <p14:tracePt t="11800" x="3700463" y="6051550"/>
          <p14:tracePt t="11810" x="3751263" y="6051550"/>
          <p14:tracePt t="11820" x="3871913" y="6051550"/>
          <p14:tracePt t="11829" x="3943350" y="6051550"/>
          <p14:tracePt t="11836" x="4003675" y="6051550"/>
          <p14:tracePt t="11844" x="4064000" y="6051550"/>
          <p14:tracePt t="11852" x="4124325" y="6040438"/>
          <p14:tracePt t="11860" x="4154488" y="6040438"/>
          <p14:tracePt t="11868" x="4175125" y="6040438"/>
          <p14:tracePt t="11876" x="4175125" y="6030913"/>
          <p14:tracePt t="12943" x="4184650" y="6030913"/>
          <p14:tracePt t="12951" x="4195763" y="6030913"/>
          <p14:tracePt t="12959" x="4214813" y="6030913"/>
          <p14:tracePt t="12969" x="4235450" y="6030913"/>
          <p14:tracePt t="12974" x="4265613" y="6030913"/>
          <p14:tracePt t="12981" x="4275138" y="6030913"/>
          <p14:tracePt t="12989" x="4316413" y="6030913"/>
          <p14:tracePt t="12997" x="4397375" y="6030913"/>
          <p14:tracePt t="13005" x="4467225" y="6040438"/>
          <p14:tracePt t="13013" x="4568825" y="6040438"/>
          <p14:tracePt t="13021" x="4719638" y="6040438"/>
          <p14:tracePt t="13029" x="4921250" y="6040438"/>
          <p14:tracePt t="13037" x="5072063" y="6040438"/>
          <p14:tracePt t="13045" x="5254625" y="6040438"/>
          <p14:tracePt t="13053" x="5465763" y="6040438"/>
          <p14:tracePt t="13061" x="5627688" y="6040438"/>
          <p14:tracePt t="13068" x="5727700" y="6040438"/>
          <p14:tracePt t="13077" x="5899150" y="6040438"/>
          <p14:tracePt t="13085" x="6080125" y="6040438"/>
          <p14:tracePt t="13093" x="6191250" y="6040438"/>
          <p14:tracePt t="13102" x="6313488" y="6040438"/>
          <p14:tracePt t="13109" x="6443663" y="6040438"/>
          <p14:tracePt t="13119" x="6534150" y="6040438"/>
          <p14:tracePt t="13125" x="6575425" y="6040438"/>
          <p14:tracePt t="13136" x="6635750" y="6040438"/>
          <p14:tracePt t="13143" x="6726238" y="6040438"/>
          <p14:tracePt t="13152" x="6756400" y="6040438"/>
          <p14:tracePt t="13158" x="6796088" y="6040438"/>
          <p14:tracePt t="13167" x="6827838" y="6040438"/>
          <p14:tracePt t="13174" x="6877050" y="6040438"/>
          <p14:tracePt t="13183" x="6907213" y="6040438"/>
          <p14:tracePt t="13190" x="6918325" y="6040438"/>
          <p14:tracePt t="13198" x="6937375" y="6040438"/>
          <p14:tracePt t="13206" x="6958013" y="6040438"/>
          <p14:tracePt t="13214" x="6967538" y="6030913"/>
          <p14:tracePt t="13222" x="6978650" y="6030913"/>
          <p14:tracePt t="13230" x="6988175" y="6030913"/>
          <p14:tracePt t="13238" x="6999288" y="6021388"/>
          <p14:tracePt t="13246" x="7018338" y="6021388"/>
          <p14:tracePt t="13254" x="7029450" y="6021388"/>
          <p14:tracePt t="13262" x="7038975" y="6021388"/>
          <p14:tracePt t="13270" x="7048500" y="6010275"/>
          <p14:tracePt t="13278" x="7069138" y="6010275"/>
          <p14:tracePt t="13287" x="7089775" y="6010275"/>
          <p14:tracePt t="13294" x="7099300" y="6010275"/>
          <p14:tracePt t="13302" x="7119938" y="6010275"/>
          <p14:tracePt t="13310" x="7138988" y="6010275"/>
          <p14:tracePt t="13318" x="7159625" y="6010275"/>
          <p14:tracePt t="13330" x="7180263" y="6000750"/>
          <p14:tracePt t="13346" x="7189788" y="6000750"/>
          <p14:tracePt t="13354" x="7200900" y="6000750"/>
          <p14:tracePt t="13370" x="7210425" y="6000750"/>
          <p14:tracePt t="14177" x="7219950" y="6000750"/>
          <p14:tracePt t="14185" x="7231063" y="6000750"/>
          <p14:tracePt t="14193" x="7250113" y="6000750"/>
          <p14:tracePt t="14201" x="7280275" y="6000750"/>
          <p14:tracePt t="14208" x="7310438" y="6000750"/>
          <p14:tracePt t="14216" x="7342188" y="6000750"/>
          <p14:tracePt t="14224" x="7372350" y="6010275"/>
          <p14:tracePt t="14232" x="7402513" y="6021388"/>
          <p14:tracePt t="14240" x="7451725" y="6021388"/>
          <p14:tracePt t="14248" x="7481888" y="6021388"/>
          <p14:tracePt t="14256" x="7513638" y="6030913"/>
          <p14:tracePt t="14272" x="7543800" y="6030913"/>
          <p14:tracePt t="14280" x="7553325" y="6030913"/>
          <p14:tracePt t="14288" x="7562850" y="6030913"/>
          <p14:tracePt t="14304" x="7573963" y="6030913"/>
          <p14:tracePt t="14320" x="7583488" y="6030913"/>
          <p14:tracePt t="14328" x="7593013" y="6030913"/>
          <p14:tracePt t="14395" x="7604125" y="6030913"/>
          <p14:tracePt t="14646" x="7613650" y="6030913"/>
          <p14:tracePt t="14653" x="7623175" y="6030913"/>
          <p14:tracePt t="14661" x="7643813" y="6030913"/>
          <p14:tracePt t="14669" x="7694613" y="6030913"/>
          <p14:tracePt t="14676" x="7745413" y="6030913"/>
          <p14:tracePt t="14685" x="7785100" y="6030913"/>
          <p14:tracePt t="14690" x="7854950" y="6030913"/>
          <p14:tracePt t="14700" x="7916863" y="6030913"/>
          <p14:tracePt t="14709" x="7986713" y="6030913"/>
          <p14:tracePt t="14716" x="8067675" y="6030913"/>
          <p14:tracePt t="14724" x="8128000" y="6030913"/>
          <p14:tracePt t="14732" x="8158163" y="6030913"/>
          <p14:tracePt t="14740" x="8197850" y="6030913"/>
          <p14:tracePt t="14748" x="8229600" y="6030913"/>
          <p14:tracePt t="14756" x="8239125" y="6021388"/>
          <p14:tracePt t="15007" x="8248650" y="6021388"/>
          <p14:tracePt t="15022" x="8259763" y="6021388"/>
          <p14:tracePt t="15030" x="8269288" y="6021388"/>
          <p14:tracePt t="15039" x="8278813" y="6021388"/>
          <p14:tracePt t="15046" x="8299450" y="6021388"/>
          <p14:tracePt t="15054" x="8320088" y="6021388"/>
          <p14:tracePt t="15062" x="8350250" y="6021388"/>
          <p14:tracePt t="15070" x="8380413" y="6021388"/>
          <p14:tracePt t="15078" x="8420100" y="6021388"/>
          <p14:tracePt t="15087" x="8491538" y="6021388"/>
          <p14:tracePt t="15094" x="8540750" y="6021388"/>
          <p14:tracePt t="15102" x="8591550" y="6021388"/>
          <p14:tracePt t="15110" x="8621713" y="6021388"/>
          <p14:tracePt t="15118" x="8682038" y="6021388"/>
          <p14:tracePt t="15126" x="8723313" y="6021388"/>
          <p14:tracePt t="15135" x="8753475" y="6021388"/>
          <p14:tracePt t="15142" x="8783638" y="6021388"/>
          <p14:tracePt t="15150" x="8813800" y="6021388"/>
          <p14:tracePt t="15158" x="8843963" y="6021388"/>
          <p14:tracePt t="15168" x="8883650" y="6021388"/>
          <p14:tracePt t="15174" x="8904288" y="6021388"/>
          <p14:tracePt t="15182" x="8924925" y="6021388"/>
          <p14:tracePt t="15191" x="8955088" y="6021388"/>
          <p14:tracePt t="15198" x="8975725" y="6010275"/>
          <p14:tracePt t="15208" x="8994775" y="6010275"/>
          <p14:tracePt t="15222" x="8994775" y="6000750"/>
          <p14:tracePt t="15482" x="9015413" y="6000750"/>
          <p14:tracePt t="15487" x="9036050" y="6000750"/>
          <p14:tracePt t="15496" x="9055100" y="6000750"/>
          <p14:tracePt t="15504" x="9085263" y="6000750"/>
          <p14:tracePt t="15512" x="9117013" y="6000750"/>
          <p14:tracePt t="15520" x="9156700" y="6000750"/>
          <p14:tracePt t="15528" x="9196388" y="6000750"/>
          <p14:tracePt t="15536" x="9226550" y="6000750"/>
          <p14:tracePt t="15544" x="9288463" y="6000750"/>
          <p14:tracePt t="15552" x="9328150" y="5991225"/>
          <p14:tracePt t="15560" x="9358313" y="5991225"/>
          <p14:tracePt t="15570" x="9409113" y="5991225"/>
          <p14:tracePt t="15578" x="9529763" y="5980113"/>
          <p14:tracePt t="15586" x="9590088" y="5980113"/>
          <p14:tracePt t="15592" x="9671050" y="5961063"/>
          <p14:tracePt t="15602" x="9731375" y="5949950"/>
          <p14:tracePt t="15610" x="9771063" y="5940425"/>
          <p14:tracePt t="15618" x="9812338" y="5930900"/>
          <p14:tracePt t="15626" x="9872663" y="5930900"/>
          <p14:tracePt t="15634" x="9902825" y="5919788"/>
          <p14:tracePt t="15642" x="9942513" y="5919788"/>
          <p14:tracePt t="15650" x="9963150" y="5910263"/>
          <p14:tracePt t="15658" x="9972675" y="5910263"/>
          <p14:tracePt t="15666" x="9983788" y="5910263"/>
          <p14:tracePt t="15754" x="9993313" y="5910263"/>
          <p14:tracePt t="15786" x="10004425" y="5899150"/>
          <p14:tracePt t="15794" x="10023475" y="5899150"/>
          <p14:tracePt t="15802" x="10044113" y="5899150"/>
          <p14:tracePt t="15810" x="10074275" y="5899150"/>
          <p14:tracePt t="15818" x="10104438" y="5899150"/>
          <p14:tracePt t="15826" x="10134600" y="5899150"/>
          <p14:tracePt t="15833" x="10175875" y="5899150"/>
          <p14:tracePt t="15842" x="10206038" y="5899150"/>
          <p14:tracePt t="15850" x="10236200" y="5899150"/>
          <p14:tracePt t="15858" x="10275888" y="5899150"/>
          <p14:tracePt t="15866" x="10306050" y="5899150"/>
          <p14:tracePt t="15876" x="10347325" y="5899150"/>
          <p14:tracePt t="15882" x="10396538" y="5899150"/>
          <p14:tracePt t="15896" x="10437813" y="5899150"/>
          <p14:tracePt t="15902" x="10467975" y="5899150"/>
          <p14:tracePt t="15912" x="10498138" y="5889625"/>
          <p14:tracePt t="15918" x="10537825" y="5889625"/>
          <p14:tracePt t="15928" x="10567988" y="5889625"/>
          <p14:tracePt t="15936" x="10588625" y="5889625"/>
          <p14:tracePt t="15944" x="10609263" y="5889625"/>
          <p14:tracePt t="15953" x="10639425" y="5889625"/>
          <p14:tracePt t="15971" x="10669588" y="5880100"/>
          <p14:tracePt t="15976" x="10679113" y="5880100"/>
          <p14:tracePt t="15984" x="10688638" y="5880100"/>
          <p14:tracePt t="15996" x="10699750" y="5880100"/>
          <p14:tracePt t="16020" x="10709275" y="5880100"/>
          <p14:tracePt t="16214" x="10729913" y="5880100"/>
          <p14:tracePt t="16224" x="10760075" y="5880100"/>
          <p14:tracePt t="16232" x="10790238" y="5889625"/>
          <p14:tracePt t="16241" x="10841038" y="5910263"/>
          <p14:tracePt t="16246" x="10871200" y="5930900"/>
          <p14:tracePt t="16255" x="10931525" y="5961063"/>
          <p14:tracePt t="16263" x="10961688" y="5970588"/>
          <p14:tracePt t="16270" x="10991850" y="5980113"/>
          <p14:tracePt t="16278" x="11031538" y="5980113"/>
          <p14:tracePt t="16285" x="11063288" y="5980113"/>
          <p14:tracePt t="16294" x="11082338" y="5980113"/>
          <p14:tracePt t="16303" x="11093450" y="5980113"/>
          <p14:tracePt t="16310" x="11102975" y="5980113"/>
          <p14:tracePt t="16319" x="11112500" y="5980113"/>
          <p14:tracePt t="16335" x="11123613" y="5980113"/>
          <p14:tracePt t="16342" x="11133138" y="5980113"/>
          <p14:tracePt t="16366" x="11142663" y="5980113"/>
          <p14:tracePt t="16390" x="11153775" y="5980113"/>
          <p14:tracePt t="16492" x="11163300" y="5980113"/>
          <p14:tracePt t="16634" x="11163300" y="5970588"/>
          <p14:tracePt t="16826" x="11163300" y="5961063"/>
          <p14:tracePt t="16882" x="11153775" y="5961063"/>
          <p14:tracePt t="16930" x="11142663" y="5961063"/>
          <p14:tracePt t="17206" x="11133138" y="5961063"/>
          <p14:tracePt t="17215" x="11123613" y="5961063"/>
          <p14:tracePt t="17225" x="11102975" y="5961063"/>
          <p14:tracePt t="17230" x="11093450" y="5961063"/>
          <p14:tracePt t="17237" x="11052175" y="5970588"/>
          <p14:tracePt t="17245" x="11022013" y="5970588"/>
          <p14:tracePt t="17253" x="10982325" y="5980113"/>
          <p14:tracePt t="17260" x="10871200" y="5980113"/>
          <p14:tracePt t="17269" x="10760075" y="5980113"/>
          <p14:tracePt t="17276" x="10699750" y="5980113"/>
          <p14:tracePt t="17284" x="10567988" y="5980113"/>
          <p14:tracePt t="17292" x="10437813" y="5980113"/>
          <p14:tracePt t="17299" x="10266363" y="5980113"/>
          <p14:tracePt t="17307" x="10064750" y="5980113"/>
          <p14:tracePt t="17315" x="9912350" y="5961063"/>
          <p14:tracePt t="17327" x="9791700" y="5949950"/>
          <p14:tracePt t="17336" x="9610725" y="5930900"/>
          <p14:tracePt t="17344" x="9439275" y="5919788"/>
          <p14:tracePt t="17352" x="9247188" y="5889625"/>
          <p14:tracePt t="17359" x="9147175" y="5859463"/>
          <p14:tracePt t="17367" x="9036050" y="5838825"/>
          <p14:tracePt t="17375" x="8975725" y="5838825"/>
          <p14:tracePt t="17383" x="8853488" y="5819775"/>
          <p14:tracePt t="17391" x="8793163" y="5789613"/>
          <p14:tracePt t="17399" x="8732838" y="5768975"/>
          <p14:tracePt t="17407" x="8682038" y="5738813"/>
          <p14:tracePt t="17416" x="8632825" y="5718175"/>
          <p14:tracePt t="17423" x="8602663" y="5697538"/>
          <p14:tracePt t="17434" x="8572500" y="5678488"/>
          <p14:tracePt t="17441" x="8540750" y="5637213"/>
          <p14:tracePt t="17449" x="8521700" y="5618163"/>
          <p14:tracePt t="17457" x="8470900" y="5588000"/>
          <p14:tracePt t="17466" x="8401050" y="5516563"/>
          <p14:tracePt t="17473" x="8369300" y="5495925"/>
          <p14:tracePt t="17481" x="8329613" y="5465763"/>
          <p14:tracePt t="17489" x="8259763" y="5426075"/>
          <p14:tracePt t="17497" x="8178800" y="5354638"/>
          <p14:tracePt t="17505" x="8128000" y="5314950"/>
          <p14:tracePt t="17514" x="8077200" y="5275263"/>
          <p14:tracePt t="17522" x="7986713" y="5224463"/>
          <p14:tracePt t="17529" x="7905750" y="5143500"/>
          <p14:tracePt t="17537" x="7805738" y="5073650"/>
          <p14:tracePt t="17545" x="7694613" y="5002213"/>
          <p14:tracePt t="17553" x="7543800" y="4891088"/>
          <p14:tracePt t="17562" x="7432675" y="4830763"/>
          <p14:tracePt t="17570" x="7310438" y="4710113"/>
          <p14:tracePt t="17578" x="7231063" y="4649788"/>
          <p14:tracePt t="17586" x="7210425" y="4638675"/>
          <p14:tracePt t="17594" x="7119938" y="4578350"/>
          <p14:tracePt t="17602" x="7008813" y="4497388"/>
          <p14:tracePt t="17609" x="6907213" y="4427538"/>
          <p14:tracePt t="17618" x="6816725" y="4356100"/>
          <p14:tracePt t="17626" x="6716713" y="4295775"/>
          <p14:tracePt t="17633" x="6635750" y="4235450"/>
          <p14:tracePt t="17641" x="6564313" y="4195763"/>
          <p14:tracePt t="17649" x="6423025" y="4105275"/>
          <p14:tracePt t="17657" x="6362700" y="4064000"/>
          <p14:tracePt t="17666" x="6292850" y="4013200"/>
          <p14:tracePt t="17673" x="6161088" y="3952875"/>
          <p14:tracePt t="17681" x="6040438" y="3892550"/>
          <p14:tracePt t="17690" x="5970588" y="3852863"/>
          <p14:tracePt t="17698" x="5868988" y="3792538"/>
          <p14:tracePt t="17706" x="5707063" y="3732213"/>
          <p14:tracePt t="17713" x="5576888" y="3670300"/>
          <p14:tracePt t="17721" x="5505450" y="3640138"/>
          <p14:tracePt t="17731" x="5284788" y="3570288"/>
          <p14:tracePt t="17737" x="5041900" y="3479800"/>
          <p14:tracePt t="17748" x="4870450" y="3438525"/>
          <p14:tracePt t="17756" x="4678363" y="3389313"/>
          <p14:tracePt t="17763" x="4457700" y="3317875"/>
          <p14:tracePt t="17771" x="4286250" y="3267075"/>
          <p14:tracePt t="17779" x="4073525" y="3217863"/>
          <p14:tracePt t="17787" x="3913188" y="3176588"/>
          <p14:tracePt t="17795" x="3730625" y="3125788"/>
          <p14:tracePt t="17803" x="3589338" y="3095625"/>
          <p14:tracePt t="17811" x="3479800" y="3065463"/>
          <p14:tracePt t="17820" x="3357563" y="3035300"/>
          <p14:tracePt t="17827" x="3206750" y="2995613"/>
          <p14:tracePt t="17836" x="3106738" y="2965450"/>
          <p14:tracePt t="17843" x="3025775" y="2935288"/>
          <p14:tracePt t="17851" x="2944813" y="2914650"/>
          <p14:tracePt t="17860" x="2873375" y="2884488"/>
          <p14:tracePt t="17867" x="2833688" y="2874963"/>
          <p14:tracePt t="17876" x="2794000" y="2863850"/>
          <p14:tracePt t="17883" x="2763838" y="2844800"/>
          <p14:tracePt t="17891" x="2743200" y="2833688"/>
          <p14:tracePt t="17900" x="2732088" y="2824163"/>
          <p14:tracePt t="17907" x="2713038" y="2824163"/>
          <p14:tracePt t="17915" x="2701925" y="2813050"/>
          <p14:tracePt t="17923" x="2692400" y="2803525"/>
          <p14:tracePt t="17932" x="2671763" y="2794000"/>
          <p14:tracePt t="17939" x="2641600" y="2782888"/>
          <p14:tracePt t="17947" x="2622550" y="2763838"/>
          <p14:tracePt t="17955" x="2571750" y="2752725"/>
          <p14:tracePt t="17964" x="2530475" y="2733675"/>
          <p14:tracePt t="17977" x="2481263" y="2713038"/>
          <p14:tracePt t="17979" x="2400300" y="2682875"/>
          <p14:tracePt t="17987" x="2339975" y="2673350"/>
          <p14:tracePt t="17995" x="2238375" y="2622550"/>
          <p14:tracePt t="18003" x="2157413" y="2601913"/>
          <p14:tracePt t="18012" x="2016125" y="2551113"/>
          <p14:tracePt t="18019" x="1955800" y="2532063"/>
          <p14:tracePt t="18029" x="1876425" y="2501900"/>
          <p14:tracePt t="18035" x="1774825" y="2470150"/>
          <p14:tracePt t="18045" x="1693863" y="2451100"/>
          <p14:tracePt t="18051" x="1612900" y="2430463"/>
          <p14:tracePt t="18061" x="1573213" y="2409825"/>
          <p14:tracePt t="18069" x="1522413" y="2400300"/>
          <p14:tracePt t="18078" x="1503363" y="2390775"/>
          <p14:tracePt t="18093" x="1492250" y="2379663"/>
          <p14:tracePt t="18102" x="1482725" y="2370138"/>
          <p14:tracePt t="18118" x="1471613" y="2370138"/>
          <p14:tracePt t="18134" x="1462088" y="2360613"/>
          <p14:tracePt t="18142" x="1462088" y="2349500"/>
          <p14:tracePt t="18149" x="1441450" y="2339975"/>
          <p14:tracePt t="18158" x="1431925" y="2330450"/>
          <p14:tracePt t="18165" x="1422400" y="2309813"/>
          <p14:tracePt t="18173" x="1401763" y="2309813"/>
          <p14:tracePt t="18181" x="1381125" y="2289175"/>
          <p14:tracePt t="18190" x="1350963" y="2259013"/>
          <p14:tracePt t="18197" x="1331913" y="2238375"/>
          <p14:tracePt t="18205" x="1311275" y="2238375"/>
          <p14:tracePt t="18213" x="1281113" y="2208213"/>
          <p14:tracePt t="18221" x="1260475" y="2189163"/>
          <p14:tracePt t="18230" x="1239838" y="2168525"/>
          <p14:tracePt t="18237" x="1230313" y="2168525"/>
          <p14:tracePt t="18266" x="1230313" y="2159000"/>
          <p14:tracePt t="18371" x="1239838" y="2159000"/>
          <p14:tracePt t="18382" x="1250950" y="2159000"/>
          <p14:tracePt t="18398" x="1260475" y="2159000"/>
          <p14:tracePt t="18406" x="1281113" y="2159000"/>
          <p14:tracePt t="18412" x="1290638" y="2168525"/>
          <p14:tracePt t="18420" x="1300163" y="2168525"/>
          <p14:tracePt t="18428" x="1311275" y="2178050"/>
          <p14:tracePt t="18435" x="1320800" y="2189163"/>
          <p14:tracePt t="18443" x="1341438" y="2189163"/>
          <p14:tracePt t="18451" x="1362075" y="2198688"/>
          <p14:tracePt t="18459" x="1381125" y="2208213"/>
          <p14:tracePt t="18467" x="1401763" y="2219325"/>
          <p14:tracePt t="18476" x="1411288" y="2219325"/>
          <p14:tracePt t="18483" x="1431925" y="2228850"/>
          <p14:tracePt t="18491" x="1452563" y="2238375"/>
          <p14:tracePt t="18499" x="1471613" y="2238375"/>
          <p14:tracePt t="18507" x="1482725" y="2249488"/>
          <p14:tracePt t="18515" x="1492250" y="2249488"/>
          <p14:tracePt t="18523" x="1512888" y="2249488"/>
          <p14:tracePt t="18531" x="1522413" y="2249488"/>
          <p14:tracePt t="18540" x="1533525" y="2249488"/>
          <p14:tracePt t="18547" x="1543050" y="2249488"/>
          <p14:tracePt t="18946" x="1543050" y="2259013"/>
          <p14:tracePt t="18976" x="1543050" y="2268538"/>
          <p14:tracePt t="19235" x="1543050" y="2279650"/>
          <p14:tracePt t="19240" x="1552575" y="2279650"/>
          <p14:tracePt t="19265" x="1563688" y="2279650"/>
          <p14:tracePt t="19273" x="1582738" y="2289175"/>
          <p14:tracePt t="19283" x="1612900" y="2298700"/>
          <p14:tracePt t="19288" x="1654175" y="2298700"/>
          <p14:tracePt t="19299" x="1714500" y="2309813"/>
          <p14:tracePt t="19306" x="1795463" y="2319338"/>
          <p14:tracePt t="19314" x="1865313" y="2319338"/>
          <p14:tracePt t="19322" x="1946275" y="2319338"/>
          <p14:tracePt t="19330" x="2016125" y="2319338"/>
          <p14:tracePt t="19339" x="2078038" y="2330450"/>
          <p14:tracePt t="19346" x="2157413" y="2330450"/>
          <p14:tracePt t="19355" x="2219325" y="2330450"/>
          <p14:tracePt t="19362" x="2259013" y="2330450"/>
          <p14:tracePt t="19369" x="2298700" y="2330450"/>
          <p14:tracePt t="19377" x="2328863" y="2330450"/>
          <p14:tracePt t="19386" x="2339975" y="2330450"/>
          <p14:tracePt t="19393" x="2349500" y="2330450"/>
          <p14:tracePt t="19628" x="2359025" y="2330450"/>
          <p14:tracePt t="19692" x="2370138" y="2330450"/>
          <p14:tracePt t="19699" x="2379663" y="2330450"/>
          <p14:tracePt t="19707" x="2400300" y="2330450"/>
          <p14:tracePt t="19715" x="2430463" y="2330450"/>
          <p14:tracePt t="19723" x="2460625" y="2330450"/>
          <p14:tracePt t="19731" x="2490788" y="2330450"/>
          <p14:tracePt t="19739" x="2530475" y="2330450"/>
          <p14:tracePt t="19747" x="2571750" y="2330450"/>
          <p14:tracePt t="19755" x="2601913" y="2330450"/>
          <p14:tracePt t="19763" x="2632075" y="2330450"/>
          <p14:tracePt t="19771" x="2662238" y="2330450"/>
          <p14:tracePt t="19779" x="2682875" y="2330450"/>
          <p14:tracePt t="19787" x="2701925" y="2330450"/>
          <p14:tracePt t="19795" x="2713038" y="2330450"/>
          <p14:tracePt t="19803" x="2722563" y="2330450"/>
          <p14:tracePt t="19811" x="2732088" y="2330450"/>
          <p14:tracePt t="19819" x="2743200" y="2330450"/>
          <p14:tracePt t="19835" x="2752725" y="2330450"/>
          <p14:tracePt t="19851" x="2763838" y="2330450"/>
          <p14:tracePt t="19869" x="2773363" y="2330450"/>
          <p14:tracePt t="19925" x="2782888" y="2330450"/>
          <p14:tracePt t="19933" x="2794000" y="2330450"/>
          <p14:tracePt t="19949" x="2803525" y="2330450"/>
          <p14:tracePt t="19957" x="2824163" y="2330450"/>
          <p14:tracePt t="19965" x="2843213" y="2330450"/>
          <p14:tracePt t="19973" x="2894013" y="2330450"/>
          <p14:tracePt t="19981" x="2924175" y="2330450"/>
          <p14:tracePt t="19989" x="2974975" y="2339975"/>
          <p14:tracePt t="19997" x="3014663" y="2339975"/>
          <p14:tracePt t="20005" x="3055938" y="2339975"/>
          <p14:tracePt t="20013" x="3116263" y="2339975"/>
          <p14:tracePt t="20021" x="3167063" y="2339975"/>
          <p14:tracePt t="20029" x="3216275" y="2349500"/>
          <p14:tracePt t="20037" x="3257550" y="2349500"/>
          <p14:tracePt t="20045" x="3287713" y="2349500"/>
          <p14:tracePt t="20053" x="3308350" y="2349500"/>
          <p14:tracePt t="20061" x="3338513" y="2349500"/>
          <p14:tracePt t="20069" x="3348038" y="2349500"/>
          <p14:tracePt t="20077" x="3368675" y="2349500"/>
          <p14:tracePt t="20085" x="3398838" y="2349500"/>
          <p14:tracePt t="20093" x="3417888" y="2349500"/>
          <p14:tracePt t="20101" x="3438525" y="2349500"/>
          <p14:tracePt t="20109" x="3449638" y="2349500"/>
          <p14:tracePt t="20149" x="3459163" y="2349500"/>
          <p14:tracePt t="20208" x="3468688" y="2349500"/>
          <p14:tracePt t="20229" x="3479800" y="2349500"/>
          <p14:tracePt t="20255" x="3489325" y="2349500"/>
          <p14:tracePt t="21061" x="3489325" y="2360613"/>
          <p14:tracePt t="21087" x="3509963" y="2360613"/>
          <p14:tracePt t="21093" x="3540125" y="2360613"/>
          <p14:tracePt t="21101" x="3570288" y="2360613"/>
          <p14:tracePt t="21111" x="3609975" y="2370138"/>
          <p14:tracePt t="21115" x="3670300" y="2370138"/>
          <p14:tracePt t="21126" x="3751263" y="2370138"/>
          <p14:tracePt t="21131" x="3832225" y="2370138"/>
          <p14:tracePt t="21141" x="3862388" y="2370138"/>
          <p14:tracePt t="21147" x="3943350" y="2370138"/>
          <p14:tracePt t="21157" x="4094163" y="2370138"/>
          <p14:tracePt t="21166" x="4265613" y="2370138"/>
          <p14:tracePt t="21173" x="4337050" y="2370138"/>
          <p14:tracePt t="21181" x="4527550" y="2370138"/>
          <p14:tracePt t="21189" x="4689475" y="2370138"/>
          <p14:tracePt t="21197" x="4830763" y="2370138"/>
          <p14:tracePt t="21205" x="4891088" y="2370138"/>
          <p14:tracePt t="21213" x="5032375" y="2370138"/>
          <p14:tracePt t="21221" x="5113338" y="2370138"/>
          <p14:tracePt t="21229" x="5153025" y="2370138"/>
          <p14:tracePt t="21237" x="5192713" y="2370138"/>
          <p14:tracePt t="21245" x="5203825" y="2370138"/>
          <p14:tracePt t="21253" x="5213350" y="2370138"/>
          <p14:tracePt t="21430" x="5213350" y="2360613"/>
          <p14:tracePt t="21575" x="5213350" y="2349500"/>
          <p14:tracePt t="21583" x="5213350" y="2339975"/>
          <p14:tracePt t="21591" x="5213350" y="2330450"/>
          <p14:tracePt t="21607" x="5224463" y="2319338"/>
          <p14:tracePt t="21615" x="5224463" y="2309813"/>
          <p14:tracePt t="21623" x="5233988" y="2298700"/>
          <p14:tracePt t="21631" x="5233988" y="2289175"/>
          <p14:tracePt t="21655" x="5243513" y="2289175"/>
          <p14:tracePt t="21663" x="5243513" y="2279650"/>
          <p14:tracePt t="21772" x="5254625" y="2279650"/>
          <p14:tracePt t="22042" x="5254625" y="2268538"/>
          <p14:tracePt t="22051" x="5264150" y="2268538"/>
          <p14:tracePt t="22066" x="5273675" y="2259013"/>
          <p14:tracePt t="22084" x="5273675" y="2249488"/>
          <p14:tracePt t="22092" x="5284788" y="2249488"/>
          <p14:tracePt t="22100" x="5294313" y="2249488"/>
          <p14:tracePt t="22107" x="5303838" y="2249488"/>
          <p14:tracePt t="22123" x="5314950" y="2249488"/>
          <p14:tracePt t="22148" x="5324475" y="2238375"/>
          <p14:tracePt t="22156" x="5334000" y="2238375"/>
          <p14:tracePt t="22163" x="5345113" y="2238375"/>
          <p14:tracePt t="22172" x="5354638" y="2238375"/>
          <p14:tracePt t="22188" x="5364163" y="2238375"/>
          <p14:tracePt t="22195" x="5375275" y="2238375"/>
          <p14:tracePt t="22203" x="5395913" y="2238375"/>
          <p14:tracePt t="22243" x="5405438" y="2238375"/>
          <p14:tracePt t="22275" x="5405438" y="2228850"/>
          <p14:tracePt t="22896" x="5405438" y="2219325"/>
          <p14:tracePt t="23060" x="5414963" y="2219325"/>
          <p14:tracePt t="23083" x="5426075" y="2219325"/>
          <p14:tracePt t="23090" x="5435600" y="2219325"/>
          <p14:tracePt t="23106" x="5456238" y="2219325"/>
          <p14:tracePt t="23114" x="5475288" y="2219325"/>
          <p14:tracePt t="23122" x="5486400" y="2219325"/>
          <p14:tracePt t="23130" x="5495925" y="2219325"/>
          <p14:tracePt t="23138" x="5505450" y="2219325"/>
          <p14:tracePt t="23146" x="5535613" y="2219325"/>
          <p14:tracePt t="23153" x="5556250" y="2219325"/>
          <p14:tracePt t="23160" x="5586413" y="2219325"/>
          <p14:tracePt t="23169" x="5616575" y="2219325"/>
          <p14:tracePt t="23177" x="5646738" y="2219325"/>
          <p14:tracePt t="23185" x="5688013" y="2219325"/>
          <p14:tracePt t="23193" x="5727700" y="2219325"/>
          <p14:tracePt t="23201" x="5778500" y="2219325"/>
          <p14:tracePt t="23209" x="5829300" y="2219325"/>
          <p14:tracePt t="23216" x="5908675" y="2219325"/>
          <p14:tracePt t="23225" x="5959475" y="2219325"/>
          <p14:tracePt t="23233" x="6019800" y="2219325"/>
          <p14:tracePt t="23241" x="6061075" y="2219325"/>
          <p14:tracePt t="23249" x="6121400" y="2219325"/>
          <p14:tracePt t="23257" x="6161088" y="2219325"/>
          <p14:tracePt t="23266" x="6202363" y="2219325"/>
          <p14:tracePt t="23273" x="6232525" y="2219325"/>
          <p14:tracePt t="23283" x="6283325" y="2219325"/>
          <p14:tracePt t="23291" x="6313488" y="2219325"/>
          <p14:tracePt t="23299" x="6343650" y="2219325"/>
          <p14:tracePt t="23306" x="6353175" y="2219325"/>
          <p14:tracePt t="23316" x="6362700" y="2219325"/>
          <p14:tracePt t="23323" x="6383338" y="2219325"/>
          <p14:tracePt t="23330" x="6392863" y="2219325"/>
          <p14:tracePt t="23339" x="6403975" y="2219325"/>
          <p14:tracePt t="23347" x="6413500" y="2219325"/>
          <p14:tracePt t="23355" x="6434138" y="2219325"/>
          <p14:tracePt t="23362" x="6443663" y="2219325"/>
          <p14:tracePt t="23371" x="6454775" y="2219325"/>
          <p14:tracePt t="23378" x="6473825" y="2219325"/>
          <p14:tracePt t="23387" x="6494463" y="2219325"/>
          <p14:tracePt t="23394" x="6515100" y="2219325"/>
          <p14:tracePt t="23403" x="6524625" y="2219325"/>
          <p14:tracePt t="23410" x="6554788" y="2219325"/>
          <p14:tracePt t="23419" x="6575425" y="2219325"/>
          <p14:tracePt t="23426" x="6594475" y="2219325"/>
          <p14:tracePt t="23435" x="6624638" y="2219325"/>
          <p14:tracePt t="23442" x="6656388" y="2219325"/>
          <p14:tracePt t="23450" x="6686550" y="2208213"/>
          <p14:tracePt t="23459" x="6705600" y="2208213"/>
          <p14:tracePt t="23467" x="6735763" y="2208213"/>
          <p14:tracePt t="23474" x="6756400" y="2198688"/>
          <p14:tracePt t="23482" x="6765925" y="2198688"/>
          <p14:tracePt t="23491" x="6777038" y="2189163"/>
          <p14:tracePt t="23498" x="6786563" y="2189163"/>
          <p14:tracePt t="23506" x="6807200" y="2178050"/>
          <p14:tracePt t="23515" x="6827838" y="2178050"/>
          <p14:tracePt t="23522" x="6846888" y="2178050"/>
          <p14:tracePt t="23531" x="6877050" y="2168525"/>
          <p14:tracePt t="23539" x="6888163" y="2168525"/>
          <p14:tracePt t="23548" x="6907213" y="2168525"/>
          <p14:tracePt t="23557" x="6918325" y="2168525"/>
          <p14:tracePt t="23562" x="6937375" y="2168525"/>
          <p14:tracePt t="23573" x="6958013" y="2168525"/>
          <p14:tracePt t="23578" x="6967538" y="2159000"/>
          <p14:tracePt t="23589" x="7008813" y="2147888"/>
          <p14:tracePt t="23594" x="7018338" y="2147888"/>
          <p14:tracePt t="23605" x="7038975" y="2138363"/>
          <p14:tracePt t="23612" x="7059613" y="2127250"/>
          <p14:tracePt t="23621" x="7078663" y="2127250"/>
          <p14:tracePt t="23628" x="7089775" y="2127250"/>
          <p14:tracePt t="23636" x="7099300" y="2127250"/>
          <p14:tracePt t="23653" x="7108825" y="2127250"/>
          <p14:tracePt t="23700" x="7119938" y="2127250"/>
          <p14:tracePt t="23709" x="7129463" y="2117725"/>
          <p14:tracePt t="23717" x="7138988" y="2117725"/>
          <p14:tracePt t="23733" x="7150100" y="2117725"/>
          <p14:tracePt t="23741" x="7159625" y="2108200"/>
          <p14:tracePt t="23749" x="7170738" y="2108200"/>
          <p14:tracePt t="23757" x="7180263" y="2108200"/>
          <p14:tracePt t="23764" x="7189788" y="2108200"/>
          <p14:tracePt t="23773" x="7210425" y="2097088"/>
          <p14:tracePt t="23780" x="7219950" y="2097088"/>
          <p14:tracePt t="23789" x="7231063" y="2097088"/>
          <p14:tracePt t="23805" x="7240588" y="2097088"/>
          <p14:tracePt t="23813" x="7261225" y="2087563"/>
          <p14:tracePt t="23821" x="7270750" y="2087563"/>
          <p14:tracePt t="23830" x="7291388" y="2087563"/>
          <p14:tracePt t="23837" x="7300913" y="2087563"/>
          <p14:tracePt t="23844" x="7321550" y="2087563"/>
          <p14:tracePt t="23853" x="7342188" y="2087563"/>
          <p14:tracePt t="23869" x="7361238" y="2087563"/>
          <p14:tracePt t="23876" x="7372350" y="2087563"/>
          <p14:tracePt t="23885" x="7391400" y="2087563"/>
          <p14:tracePt t="23892" x="7402513" y="2087563"/>
          <p14:tracePt t="23901" x="7421563" y="2087563"/>
          <p14:tracePt t="23910" x="7451725" y="2087563"/>
          <p14:tracePt t="23919" x="7481888" y="2087563"/>
          <p14:tracePt t="23926" x="7502525" y="2087563"/>
          <p14:tracePt t="23935" x="7523163" y="2087563"/>
          <p14:tracePt t="23943" x="7553325" y="2087563"/>
          <p14:tracePt t="23952" x="7573963" y="2087563"/>
          <p14:tracePt t="23959" x="7583488" y="2078038"/>
          <p14:tracePt t="23968" x="7593013" y="2078038"/>
          <p14:tracePt t="23985" x="7623175" y="2078038"/>
          <p14:tracePt t="23992" x="7634288" y="2078038"/>
          <p14:tracePt t="23999" x="7653338" y="2078038"/>
          <p14:tracePt t="24007" x="7664450" y="2078038"/>
          <p14:tracePt t="24015" x="7683500" y="2078038"/>
          <p14:tracePt t="24024" x="7704138" y="2078038"/>
          <p14:tracePt t="24031" x="7715250" y="2078038"/>
          <p14:tracePt t="24039" x="7734300" y="2078038"/>
          <p14:tracePt t="24046" x="7754938" y="2078038"/>
          <p14:tracePt t="24054" x="7775575" y="2078038"/>
          <p14:tracePt t="24062" x="7785100" y="2078038"/>
          <p14:tracePt t="24071" x="7815263" y="2078038"/>
          <p14:tracePt t="24078" x="7835900" y="2078038"/>
          <p14:tracePt t="24086" x="7854950" y="2078038"/>
          <p14:tracePt t="24095" x="7875588" y="2078038"/>
          <p14:tracePt t="24103" x="7896225" y="2066925"/>
          <p14:tracePt t="24114" x="7905750" y="2066925"/>
          <p14:tracePt t="24120" x="7916863" y="2066925"/>
          <p14:tracePt t="24135" x="7926388" y="2066925"/>
          <p14:tracePt t="24143" x="7935913" y="2066925"/>
          <p14:tracePt t="24517" x="7926388" y="2066925"/>
          <p14:tracePt t="24523" x="7905750" y="2066925"/>
          <p14:tracePt t="24535" x="7875588" y="2066925"/>
          <p14:tracePt t="24542" x="7824788" y="2066925"/>
          <p14:tracePt t="24551" x="7775575" y="2066925"/>
          <p14:tracePt t="24556" x="7694613" y="2066925"/>
          <p14:tracePt t="24563" x="7593013" y="2078038"/>
          <p14:tracePt t="24571" x="7502525" y="2078038"/>
          <p14:tracePt t="24579" x="7472363" y="2087563"/>
          <p14:tracePt t="24587" x="7381875" y="2108200"/>
          <p14:tracePt t="24595" x="7231063" y="2117725"/>
          <p14:tracePt t="24603" x="7189788" y="2117725"/>
          <p14:tracePt t="24610" x="7038975" y="2159000"/>
          <p14:tracePt t="24619" x="6897688" y="2219325"/>
          <p14:tracePt t="24627" x="6816725" y="2249488"/>
          <p14:tracePt t="24635" x="6716713" y="2289175"/>
          <p14:tracePt t="24644" x="6615113" y="2330450"/>
          <p14:tracePt t="24651" x="6443663" y="2400300"/>
          <p14:tracePt t="24660" x="6080125" y="2520950"/>
          <p14:tracePt t="24667" x="5878513" y="2581275"/>
          <p14:tracePt t="24677" x="5748338" y="2632075"/>
          <p14:tracePt t="24683" x="5586413" y="2662238"/>
          <p14:tracePt t="24691" x="5435600" y="2713038"/>
          <p14:tracePt t="24699" x="5375275" y="2722563"/>
          <p14:tracePt t="24707" x="5334000" y="2733675"/>
          <p14:tracePt t="24715" x="5294313" y="2733675"/>
          <p14:tracePt t="24723" x="5264150" y="2733675"/>
          <p14:tracePt t="24731" x="5233988" y="2733675"/>
          <p14:tracePt t="24739" x="5203825" y="2733675"/>
          <p14:tracePt t="24747" x="5183188" y="2733675"/>
          <p14:tracePt t="24755" x="5143500" y="2733675"/>
          <p14:tracePt t="24763" x="5113338" y="2733675"/>
          <p14:tracePt t="24771" x="5053013" y="2733675"/>
          <p14:tracePt t="24779" x="5011738" y="2743200"/>
          <p14:tracePt t="24787" x="4951413" y="2743200"/>
          <p14:tracePt t="24797" x="4870450" y="2752725"/>
          <p14:tracePt t="24802" x="4770438" y="2773363"/>
          <p14:tracePt t="24812" x="4699000" y="2773363"/>
          <p14:tracePt t="24818" x="4527550" y="2803525"/>
          <p14:tracePt t="24828" x="4446588" y="2803525"/>
          <p14:tracePt t="24834" x="4295775" y="2833688"/>
          <p14:tracePt t="24844" x="4124325" y="2833688"/>
          <p14:tracePt t="24852" x="4013200" y="2844800"/>
          <p14:tracePt t="24860" x="3922713" y="2844800"/>
          <p14:tracePt t="24868" x="3841750" y="2854325"/>
          <p14:tracePt t="24876" x="3690938" y="2874963"/>
          <p14:tracePt t="24884" x="3570288" y="2884488"/>
          <p14:tracePt t="24892" x="3479800" y="2905125"/>
          <p14:tracePt t="24900" x="3308350" y="2914650"/>
          <p14:tracePt t="24908" x="3136900" y="2935288"/>
          <p14:tracePt t="24916" x="3035300" y="2935288"/>
          <p14:tracePt t="24924" x="2884488" y="2965450"/>
          <p14:tracePt t="24933" x="2713038" y="2974975"/>
          <p14:tracePt t="24941" x="2641600" y="2974975"/>
          <p14:tracePt t="24948" x="2541588" y="2995613"/>
          <p14:tracePt t="24957" x="2409825" y="3005138"/>
          <p14:tracePt t="24965" x="2328863" y="3005138"/>
          <p14:tracePt t="24972" x="2268538" y="3016250"/>
          <p14:tracePt t="24981" x="2219325" y="3016250"/>
          <p14:tracePt t="24988" x="2168525" y="3016250"/>
          <p14:tracePt t="24997" x="2138363" y="3025775"/>
          <p14:tracePt t="25004" x="2108200" y="3025775"/>
          <p14:tracePt t="25012" x="2078038" y="3025775"/>
          <p14:tracePt t="25020" x="2066925" y="3025775"/>
          <p14:tracePt t="25028" x="2057400" y="3025775"/>
          <p14:tracePt t="25036" x="2036763" y="3025775"/>
          <p14:tracePt t="25052" x="2016125" y="3025775"/>
          <p14:tracePt t="25060" x="2006600" y="3025775"/>
          <p14:tracePt t="25068" x="1997075" y="3025775"/>
          <p14:tracePt t="25076" x="1985963" y="3025775"/>
          <p14:tracePt t="25084" x="1976438" y="3025775"/>
          <p14:tracePt t="25092" x="1955800" y="3025775"/>
          <p14:tracePt t="25100" x="1946275" y="3025775"/>
          <p14:tracePt t="25108" x="1925638" y="3025775"/>
          <p14:tracePt t="25116" x="1906588" y="3025775"/>
          <p14:tracePt t="25124" x="1876425" y="3016250"/>
          <p14:tracePt t="25134" x="1844675" y="3005138"/>
          <p14:tracePt t="25142" x="1814513" y="2995613"/>
          <p14:tracePt t="25150" x="1784350" y="2995613"/>
          <p14:tracePt t="25158" x="1774825" y="2984500"/>
          <p14:tracePt t="25232" x="1774825" y="2974975"/>
          <p14:tracePt t="25272" x="1784350" y="2974975"/>
          <p14:tracePt t="25328" x="1795463" y="2965450"/>
          <p14:tracePt t="25336" x="1804988" y="2965450"/>
          <p14:tracePt t="25344" x="1825625" y="2965450"/>
          <p14:tracePt t="25352" x="1835150" y="2965450"/>
          <p14:tracePt t="25360" x="1844675" y="2965450"/>
          <p14:tracePt t="25367" x="1855788" y="2965450"/>
          <p14:tracePt t="25375" x="1865313" y="2954338"/>
          <p14:tracePt t="25383" x="1876425" y="2954338"/>
          <p14:tracePt t="25417" x="1885950" y="2954338"/>
          <p14:tracePt t="25781" x="1906588" y="2954338"/>
          <p14:tracePt t="25796" x="1925638" y="2944813"/>
          <p14:tracePt t="25806" x="1946275" y="2924175"/>
          <p14:tracePt t="25812" x="1955800" y="2905125"/>
          <p14:tracePt t="25819" x="1976438" y="2884488"/>
          <p14:tracePt t="25828" x="2006600" y="2863850"/>
          <p14:tracePt t="25835" x="2036763" y="2844800"/>
          <p14:tracePt t="25844" x="2057400" y="2824163"/>
          <p14:tracePt t="25850" x="2097088" y="2794000"/>
          <p14:tracePt t="25858" x="2117725" y="2773363"/>
          <p14:tracePt t="25866" x="2147888" y="2763838"/>
          <p14:tracePt t="25874" x="2187575" y="2743200"/>
          <p14:tracePt t="25882" x="2208213" y="2733675"/>
          <p14:tracePt t="25890" x="2219325" y="2722563"/>
          <p14:tracePt t="25898" x="2259013" y="2713038"/>
          <p14:tracePt t="25906" x="2289175" y="2703513"/>
          <p14:tracePt t="25914" x="2319338" y="2682875"/>
          <p14:tracePt t="25922" x="2349500" y="2673350"/>
          <p14:tracePt t="25930" x="2379663" y="2662238"/>
          <p14:tracePt t="25938" x="2409825" y="2652713"/>
          <p14:tracePt t="25946" x="2430463" y="2652713"/>
          <p14:tracePt t="25954" x="2451100" y="2641600"/>
          <p14:tracePt t="25962" x="2460625" y="2641600"/>
          <p14:tracePt t="25970" x="2470150" y="2632075"/>
          <p14:tracePt t="25994" x="2481263" y="2632075"/>
          <p14:tracePt t="26026" x="2490788" y="2632075"/>
          <p14:tracePt t="26036" x="2511425" y="2632075"/>
          <p14:tracePt t="26042" x="2520950" y="2632075"/>
          <p14:tracePt t="26052" x="2530475" y="2632075"/>
          <p14:tracePt t="26058" x="2551113" y="2632075"/>
          <p14:tracePt t="26068" x="2560638" y="2632075"/>
          <p14:tracePt t="26100" x="2571750" y="2622550"/>
          <p14:tracePt t="26140" x="2581275" y="2622550"/>
          <p14:tracePt t="26174" x="2592388" y="2622550"/>
          <p14:tracePt t="26481" x="2601913" y="2622550"/>
          <p14:tracePt t="26489" x="2662238" y="2622550"/>
          <p14:tracePt t="26496" x="2813050" y="2622550"/>
          <p14:tracePt t="26504" x="3014663" y="2622550"/>
          <p14:tracePt t="26511" x="3368675" y="2652713"/>
          <p14:tracePt t="26519" x="3619500" y="2692400"/>
          <p14:tracePt t="26527" x="3730625" y="2703513"/>
          <p14:tracePt t="26534" x="3790950" y="2703513"/>
          <p14:tracePt t="26542" x="3822700" y="2703513"/>
          <p14:tracePt t="26550" x="3892550" y="2703513"/>
          <p14:tracePt t="26558" x="3952875" y="2703513"/>
          <p14:tracePt t="26566" x="4013200" y="2703513"/>
          <p14:tracePt t="26574" x="4103688" y="2703513"/>
          <p14:tracePt t="26582" x="4144963" y="2703513"/>
          <p14:tracePt t="26590" x="4225925" y="2703513"/>
          <p14:tracePt t="26599" x="4265613" y="2703513"/>
          <p14:tracePt t="26606" x="4295775" y="2692400"/>
          <p14:tracePt t="26614" x="4325938" y="2682875"/>
          <p14:tracePt t="26622" x="4356100" y="2682875"/>
          <p14:tracePt t="26630" x="4376738" y="2673350"/>
          <p14:tracePt t="26640" x="4386263" y="2673350"/>
          <p14:tracePt t="26646" x="4397375" y="2673350"/>
          <p14:tracePt t="26656" x="4406900" y="2673350"/>
          <p14:tracePt t="26662" x="4406900" y="2662238"/>
          <p14:tracePt t="26680" x="4427538" y="2652713"/>
          <p14:tracePt t="26688" x="4437063" y="2652713"/>
          <p14:tracePt t="26696" x="4446588" y="2641600"/>
          <p14:tracePt t="26704" x="4457700" y="2641600"/>
          <p14:tracePt t="26712" x="4457700" y="2632075"/>
          <p14:tracePt t="26720" x="4476750" y="2622550"/>
          <p14:tracePt t="26728" x="4487863" y="2622550"/>
          <p14:tracePt t="26736" x="4497388" y="2622550"/>
          <p14:tracePt t="26744" x="4508500" y="2611438"/>
          <p14:tracePt t="26752" x="4518025" y="2611438"/>
          <p14:tracePt t="26768" x="4527550" y="2611438"/>
          <p14:tracePt t="26776" x="4538663" y="2611438"/>
          <p14:tracePt t="26792" x="4548188" y="2601913"/>
          <p14:tracePt t="26858" x="4557713" y="2601913"/>
          <p14:tracePt t="26959" x="4557713" y="2592388"/>
          <p14:tracePt t="26978" x="4568825" y="2592388"/>
          <p14:tracePt t="27000" x="4578350" y="2592388"/>
          <p14:tracePt t="27011" x="4587875" y="2592388"/>
          <p14:tracePt t="27018" x="4598988" y="2592388"/>
          <p14:tracePt t="27026" x="4608513" y="2592388"/>
          <p14:tracePt t="27034" x="4629150" y="2592388"/>
          <p14:tracePt t="27042" x="4659313" y="2592388"/>
          <p14:tracePt t="27051" x="4689475" y="2592388"/>
          <p14:tracePt t="27058" x="4719638" y="2592388"/>
          <p14:tracePt t="27066" x="4770438" y="2592388"/>
          <p14:tracePt t="27075" x="4819650" y="2592388"/>
          <p14:tracePt t="27082" x="4870450" y="2592388"/>
          <p14:tracePt t="27090" x="4911725" y="2592388"/>
          <p14:tracePt t="27098" x="4960938" y="2592388"/>
          <p14:tracePt t="27107" x="5002213" y="2601913"/>
          <p14:tracePt t="27114" x="5102225" y="2622550"/>
          <p14:tracePt t="27122" x="5153025" y="2622550"/>
          <p14:tracePt t="27130" x="5183188" y="2632075"/>
          <p14:tracePt t="27138" x="5243513" y="2632075"/>
          <p14:tracePt t="27147" x="5334000" y="2632075"/>
          <p14:tracePt t="27155" x="5395913" y="2632075"/>
          <p14:tracePt t="27164" x="5475288" y="2632075"/>
          <p14:tracePt t="27170" x="5505450" y="2632075"/>
          <p14:tracePt t="27178" x="5576888" y="2632075"/>
          <p14:tracePt t="27187" x="5646738" y="2632075"/>
          <p14:tracePt t="27194" x="5718175" y="2641600"/>
          <p14:tracePt t="27203" x="5768975" y="2641600"/>
          <p14:tracePt t="27210" x="5799138" y="2641600"/>
          <p14:tracePt t="27219" x="5838825" y="2641600"/>
          <p14:tracePt t="27226" x="5899150" y="2652713"/>
          <p14:tracePt t="27235" x="5940425" y="2652713"/>
          <p14:tracePt t="27242" x="5970588" y="2652713"/>
          <p14:tracePt t="27250" x="6000750" y="2652713"/>
          <p14:tracePt t="27260" x="6019800" y="2652713"/>
          <p14:tracePt t="27266" x="6049963" y="2652713"/>
          <p14:tracePt t="27276" x="6070600" y="2652713"/>
          <p14:tracePt t="27283" x="6080125" y="2652713"/>
          <p14:tracePt t="27292" x="6091238" y="2652713"/>
          <p14:tracePt t="27300" x="6100763" y="2652713"/>
          <p14:tracePt t="27308" x="6111875" y="2652713"/>
          <p14:tracePt t="27324" x="6121400" y="2652713"/>
          <p14:tracePt t="27654" x="6121400" y="2662238"/>
          <p14:tracePt t="27904" x="6142038" y="2662238"/>
          <p14:tracePt t="27912" x="6161088" y="2652713"/>
          <p14:tracePt t="27920" x="6191250" y="2641600"/>
          <p14:tracePt t="27929" x="6221413" y="2632075"/>
          <p14:tracePt t="27936" x="6242050" y="2622550"/>
          <p14:tracePt t="27944" x="6272213" y="2611438"/>
          <p14:tracePt t="27952" x="6343650" y="2601913"/>
          <p14:tracePt t="27960" x="6373813" y="2592388"/>
          <p14:tracePt t="27978" x="6454775" y="2592388"/>
          <p14:tracePt t="27984" x="6503988" y="2592388"/>
          <p14:tracePt t="27993" x="6605588" y="2592388"/>
          <p14:tracePt t="28001" x="6705600" y="2622550"/>
          <p14:tracePt t="28009" x="6796088" y="2652713"/>
          <p14:tracePt t="28016" x="6888163" y="2673350"/>
          <p14:tracePt t="28026" x="6948488" y="2682875"/>
          <p14:tracePt t="28040" x="6967538" y="2703513"/>
          <p14:tracePt t="28056" x="6978650" y="2733675"/>
          <p14:tracePt t="28357" x="6978650" y="2692400"/>
          <p14:tracePt t="28364" x="6978650" y="2662238"/>
          <p14:tracePt t="28376" x="6999288" y="2581275"/>
          <p14:tracePt t="28379" x="6999288" y="2551113"/>
          <p14:tracePt t="28389" x="6999288" y="2541588"/>
          <p14:tracePt t="28395" x="7059613" y="2470150"/>
          <p14:tracePt t="28402" x="7119938" y="2430463"/>
          <p14:tracePt t="28410" x="7219950" y="2409825"/>
          <p14:tracePt t="28418" x="7321550" y="2390775"/>
          <p14:tracePt t="28426" x="7351713" y="2379663"/>
          <p14:tracePt t="28434" x="7391400" y="2370138"/>
          <p14:tracePt t="28442" x="7391400" y="2360613"/>
          <p14:tracePt t="28466" x="7402513" y="2349500"/>
          <p14:tracePt t="28474" x="7402513" y="2339975"/>
          <p14:tracePt t="28482" x="7412038" y="2330450"/>
          <p14:tracePt t="28492" x="7421563" y="2330450"/>
          <p14:tracePt t="28507" x="7421563" y="2319338"/>
          <p14:tracePt t="28515" x="7442200" y="2309813"/>
          <p14:tracePt t="28524" x="7451725" y="2309813"/>
          <p14:tracePt t="28532" x="7462838" y="2309813"/>
          <p14:tracePt t="28548" x="7462838" y="2298700"/>
          <p14:tracePt t="28557" x="7472363" y="2298700"/>
          <p14:tracePt t="28580" x="7481888" y="2298700"/>
          <p14:tracePt t="28590" x="7493000" y="2289175"/>
          <p14:tracePt t="28597" x="7502525" y="2289175"/>
          <p14:tracePt t="28620" x="7513638" y="2289175"/>
          <p14:tracePt t="28628" x="7532688" y="2289175"/>
          <p14:tracePt t="28636" x="7543800" y="2289175"/>
          <p14:tracePt t="28644" x="7553325" y="2289175"/>
          <p14:tracePt t="28652" x="7583488" y="2289175"/>
          <p14:tracePt t="28660" x="7604125" y="2289175"/>
          <p14:tracePt t="28668" x="7623175" y="2289175"/>
          <p14:tracePt t="28676" x="7653338" y="2309813"/>
          <p14:tracePt t="28685" x="7683500" y="2330450"/>
          <p14:tracePt t="28692" x="7715250" y="2339975"/>
          <p14:tracePt t="28700" x="7734300" y="2360613"/>
          <p14:tracePt t="28708" x="7754938" y="2370138"/>
          <p14:tracePt t="28716" x="7775575" y="2390775"/>
          <p14:tracePt t="28724" x="7785100" y="2390775"/>
          <p14:tracePt t="28732" x="7794625" y="2400300"/>
          <p14:tracePt t="28740" x="7805738" y="2409825"/>
          <p14:tracePt t="28748" x="7815263" y="2420938"/>
          <p14:tracePt t="28756" x="7824788" y="2420938"/>
          <p14:tracePt t="28764" x="7835900" y="2420938"/>
          <p14:tracePt t="28772" x="7845425" y="2420938"/>
          <p14:tracePt t="28780" x="7854950" y="2430463"/>
          <p14:tracePt t="28796" x="7875588" y="2430463"/>
          <p14:tracePt t="28805" x="7886700" y="2430463"/>
          <p14:tracePt t="28812" x="7886700" y="2439988"/>
          <p14:tracePt t="28820" x="7896225" y="2439988"/>
          <p14:tracePt t="28854" x="7905750" y="2439988"/>
          <p14:tracePt t="28902" x="7916863" y="2451100"/>
          <p14:tracePt t="28910" x="7926388" y="2451100"/>
          <p14:tracePt t="28918" x="7947025" y="2451100"/>
          <p14:tracePt t="28926" x="7947025" y="2460625"/>
          <p14:tracePt t="28934" x="7977188" y="2460625"/>
          <p14:tracePt t="28942" x="7996238" y="2470150"/>
          <p14:tracePt t="28950" x="8026400" y="2470150"/>
          <p14:tracePt t="28958" x="8047038" y="2470150"/>
          <p14:tracePt t="28971" x="8067675" y="2470150"/>
          <p14:tracePt t="28974" x="8077200" y="2470150"/>
          <p14:tracePt t="28982" x="8118475" y="2481263"/>
          <p14:tracePt t="28990" x="8128000" y="2481263"/>
          <p14:tracePt t="28998" x="8148638" y="2481263"/>
          <p14:tracePt t="29005" x="8178800" y="2501900"/>
          <p14:tracePt t="29014" x="8208963" y="2501900"/>
          <p14:tracePt t="29022" x="8229600" y="2501900"/>
          <p14:tracePt t="29030" x="8259763" y="2501900"/>
          <p14:tracePt t="29037" x="8278813" y="2501900"/>
          <p14:tracePt t="29046" x="8299450" y="2501900"/>
          <p14:tracePt t="29053" x="8308975" y="2501900"/>
          <p14:tracePt t="29062" x="8320088" y="2501900"/>
          <p14:tracePt t="29070" x="8350250" y="2501900"/>
          <p14:tracePt t="29078" x="8359775" y="2501900"/>
          <p14:tracePt t="29087" x="8369300" y="2501900"/>
          <p14:tracePt t="29094" x="8389938" y="2501900"/>
          <p14:tracePt t="29102" x="8410575" y="2511425"/>
          <p14:tracePt t="29110" x="8431213" y="2511425"/>
          <p14:tracePt t="29120" x="8440738" y="2511425"/>
          <p14:tracePt t="29126" x="8450263" y="2511425"/>
          <p14:tracePt t="29136" x="8461375" y="2511425"/>
          <p14:tracePt t="29144" x="8470900" y="2511425"/>
          <p14:tracePt t="29153" x="8480425" y="2511425"/>
          <p14:tracePt t="29160" x="8491538" y="2511425"/>
          <p14:tracePt t="29176" x="8501063" y="2511425"/>
          <p14:tracePt t="29192" x="8510588" y="2511425"/>
          <p14:tracePt t="29208" x="8521700" y="2511425"/>
          <p14:tracePt t="29216" x="8521700" y="2520950"/>
          <p14:tracePt t="29232" x="8531225" y="2520950"/>
          <p14:tracePt t="29248" x="8540750" y="2520950"/>
          <p14:tracePt t="29256" x="8551863" y="2520950"/>
          <p14:tracePt t="29263" x="8572500" y="2520950"/>
          <p14:tracePt t="29272" x="8582025" y="2532063"/>
          <p14:tracePt t="29280" x="8602663" y="2532063"/>
          <p14:tracePt t="29288" x="8621713" y="2532063"/>
          <p14:tracePt t="29296" x="8642350" y="2532063"/>
          <p14:tracePt t="29304" x="8672513" y="2532063"/>
          <p14:tracePt t="29312" x="8693150" y="2532063"/>
          <p14:tracePt t="29320" x="8712200" y="2541588"/>
          <p14:tracePt t="29328" x="8742363" y="2541588"/>
          <p14:tracePt t="29336" x="8753475" y="2541588"/>
          <p14:tracePt t="29344" x="8774113" y="2541588"/>
          <p14:tracePt t="29353" x="8793163" y="2541588"/>
          <p14:tracePt t="29360" x="8813800" y="2541588"/>
          <p14:tracePt t="29369" x="8834438" y="2551113"/>
          <p14:tracePt t="29376" x="8864600" y="2551113"/>
          <p14:tracePt t="29392" x="8883650" y="2562225"/>
          <p14:tracePt t="29400" x="8894763" y="2562225"/>
          <p14:tracePt t="29408" x="8904288" y="2562225"/>
          <p14:tracePt t="29419" x="8913813" y="2562225"/>
          <p14:tracePt t="29424" x="8924925" y="2562225"/>
          <p14:tracePt t="29435" x="8934450" y="2562225"/>
          <p14:tracePt t="29440" x="8945563" y="2571750"/>
          <p14:tracePt t="29450" x="8964613" y="2571750"/>
          <p14:tracePt t="29466" x="8985250" y="2571750"/>
          <p14:tracePt t="29474" x="8994775" y="2571750"/>
          <p14:tracePt t="29481" x="9024938" y="2571750"/>
          <p14:tracePt t="29490" x="9036050" y="2571750"/>
          <p14:tracePt t="29497" x="9055100" y="2581275"/>
          <p14:tracePt t="29510" x="9117013" y="2581275"/>
          <p14:tracePt t="29518" x="9147175" y="2581275"/>
          <p14:tracePt t="29526" x="9177338" y="2592388"/>
          <p14:tracePt t="29534" x="9207500" y="2592388"/>
          <p14:tracePt t="29542" x="9226550" y="2592388"/>
          <p14:tracePt t="29551" x="9256713" y="2601913"/>
          <p14:tracePt t="29558" x="9288463" y="2601913"/>
          <p14:tracePt t="29566" x="9297988" y="2601913"/>
          <p14:tracePt t="29574" x="9348788" y="2601913"/>
          <p14:tracePt t="29581" x="9358313" y="2601913"/>
          <p14:tracePt t="29590" x="9378950" y="2601913"/>
          <p14:tracePt t="29598" x="9398000" y="2601913"/>
          <p14:tracePt t="29614" x="9418638" y="2601913"/>
          <p14:tracePt t="29622" x="9448800" y="2601913"/>
          <p14:tracePt t="29630" x="9478963" y="2601913"/>
          <p14:tracePt t="29638" x="9499600" y="2601913"/>
          <p14:tracePt t="29646" x="9509125" y="2601913"/>
          <p14:tracePt t="29653" x="9539288" y="2601913"/>
          <p14:tracePt t="29662" x="9559925" y="2601913"/>
          <p14:tracePt t="29670" x="9590088" y="2601913"/>
          <p14:tracePt t="29677" x="9620250" y="2601913"/>
          <p14:tracePt t="29686" x="9640888" y="2601913"/>
          <p14:tracePt t="29693" x="9661525" y="2601913"/>
          <p14:tracePt t="29705" x="9671050" y="2601913"/>
          <p14:tracePt t="29722" x="9680575" y="2601913"/>
          <p14:tracePt t="29730" x="9691688" y="2601913"/>
          <p14:tracePt t="29738" x="9701213" y="2601913"/>
          <p14:tracePt t="29746" x="9710738" y="2601913"/>
          <p14:tracePt t="29756" x="9721850" y="2601913"/>
          <p14:tracePt t="29763" x="9731375" y="2601913"/>
          <p14:tracePt t="29772" x="9740900" y="2592388"/>
          <p14:tracePt t="29780" x="9761538" y="2592388"/>
          <p14:tracePt t="29788" x="9771063" y="2592388"/>
          <p14:tracePt t="29796" x="9782175" y="2581275"/>
          <p14:tracePt t="29804" x="9791700" y="2581275"/>
          <p14:tracePt t="29811" x="9801225" y="2581275"/>
          <p14:tracePt t="29820" x="9812338" y="2581275"/>
          <p14:tracePt t="29828" x="9821863" y="2581275"/>
          <p14:tracePt t="29836" x="9842500" y="2571750"/>
          <p14:tracePt t="29843" x="9863138" y="2571750"/>
          <p14:tracePt t="29852" x="9882188" y="2571750"/>
          <p14:tracePt t="29859" x="9893300" y="2571750"/>
          <p14:tracePt t="29868" x="9923463" y="2562225"/>
          <p14:tracePt t="29875" x="9942513" y="2562225"/>
          <p14:tracePt t="29883" x="9972675" y="2562225"/>
          <p14:tracePt t="29892" x="9993313" y="2562225"/>
          <p14:tracePt t="29899" x="10023475" y="2562225"/>
          <p14:tracePt t="29910" x="10044113" y="2562225"/>
          <p14:tracePt t="29920" x="10074275" y="2551113"/>
          <p14:tracePt t="29927" x="10113963" y="2551113"/>
          <p14:tracePt t="29936" x="10134600" y="2551113"/>
          <p14:tracePt t="29944" x="10164763" y="2551113"/>
          <p14:tracePt t="29952" x="10194925" y="2551113"/>
          <p14:tracePt t="29967" x="10245725" y="2551113"/>
          <p14:tracePt t="29976" x="10285413" y="2551113"/>
          <p14:tracePt t="29983" x="10315575" y="2551113"/>
          <p14:tracePt t="29992" x="10356850" y="2551113"/>
          <p14:tracePt t="30002" x="10377488" y="2551113"/>
          <p14:tracePt t="30016" x="10407650" y="2551113"/>
          <p14:tracePt t="30024" x="10417175" y="2541588"/>
          <p14:tracePt t="30032" x="10447338" y="2532063"/>
          <p14:tracePt t="30040" x="10456863" y="2532063"/>
          <p14:tracePt t="30049" x="10477500" y="2532063"/>
          <p14:tracePt t="30056" x="10498138" y="2532063"/>
          <p14:tracePt t="30071" x="10507663" y="2532063"/>
          <p14:tracePt t="30082" x="10528300" y="2532063"/>
          <p14:tracePt t="30087" x="10537825" y="2532063"/>
          <p14:tracePt t="30104" x="10558463" y="2532063"/>
          <p14:tracePt t="30118" x="10579100" y="2532063"/>
          <p14:tracePt t="30125" x="10598150" y="2532063"/>
          <p14:tracePt t="30134" x="10618788" y="2532063"/>
          <p14:tracePt t="30141" x="10628313" y="2532063"/>
          <p14:tracePt t="30150" x="10648950" y="2520950"/>
          <p14:tracePt t="30157" x="10658475" y="2520950"/>
          <p14:tracePt t="30165" x="10679113" y="2520950"/>
          <p14:tracePt t="30173" x="10688638" y="2520950"/>
          <p14:tracePt t="30198" x="10699750" y="2520950"/>
          <p14:tracePt t="30220" x="10709275" y="2520950"/>
          <p14:tracePt t="30230" x="10720388" y="2520950"/>
          <p14:tracePt t="30238" x="10729913" y="2520950"/>
          <p14:tracePt t="30245" x="10739438" y="2520950"/>
          <p14:tracePt t="30262" x="10750550" y="2520950"/>
          <p14:tracePt t="30270" x="10760075" y="2520950"/>
          <p14:tracePt t="30277" x="10769600" y="2520950"/>
          <p14:tracePt t="30293" x="10780713" y="2520950"/>
          <p14:tracePt t="30301" x="10790238" y="2511425"/>
          <p14:tracePt t="30309" x="10799763" y="2511425"/>
          <p14:tracePt t="30322" x="10810875" y="2511425"/>
          <p14:tracePt t="30330" x="10820400" y="2511425"/>
          <p14:tracePt t="30337" x="10841038" y="2511425"/>
          <p14:tracePt t="30346" x="10850563" y="2511425"/>
          <p14:tracePt t="30353" x="10860088" y="2511425"/>
          <p14:tracePt t="30370" x="10871200" y="2511425"/>
          <p14:tracePt t="30380" x="10880725" y="2511425"/>
          <p14:tracePt t="30388" x="10891838" y="2511425"/>
          <p14:tracePt t="30403" x="10901363" y="2511425"/>
          <p14:tracePt t="30426" x="10910888" y="2511425"/>
          <p14:tracePt t="30436" x="10922000" y="2511425"/>
          <p14:tracePt t="30443" x="10931525" y="2511425"/>
          <p14:tracePt t="30452" x="10941050" y="2511425"/>
          <p14:tracePt t="31052" x="10941050" y="2501900"/>
          <p14:tracePt t="31160" x="10941050" y="2490788"/>
          <p14:tracePt t="31175" x="10922000" y="2490788"/>
          <p14:tracePt t="31181" x="10910888" y="2490788"/>
          <p14:tracePt t="31189" x="10901363" y="2490788"/>
          <p14:tracePt t="31198" x="10871200" y="2490788"/>
          <p14:tracePt t="31205" x="10860088" y="2481263"/>
          <p14:tracePt t="31212" x="10829925" y="2481263"/>
          <p14:tracePt t="31220" x="10810875" y="2470150"/>
          <p14:tracePt t="31227" x="10780713" y="2460625"/>
          <p14:tracePt t="31250" x="10769600" y="2460625"/>
          <p14:tracePt t="31256" x="10760075" y="2451100"/>
          <p14:tracePt t="31264" x="10750550" y="2451100"/>
          <p14:tracePt t="31280" x="10739438" y="2451100"/>
          <p14:tracePt t="31298" x="10729913" y="2451100"/>
          <p14:tracePt t="31322" x="10729913" y="2460625"/>
          <p14:tracePt t="31338" x="10720388" y="2460625"/>
          <p14:tracePt t="31470" x="10729913" y="2460625"/>
          <p14:tracePt t="31485" x="10729913" y="2470150"/>
          <p14:tracePt t="31494" x="10729913" y="2490788"/>
          <p14:tracePt t="31502" x="10729913" y="2501900"/>
          <p14:tracePt t="31509" x="10729913" y="2532063"/>
          <p14:tracePt t="31776" x="10729913" y="2520950"/>
          <p14:tracePt t="31783" x="10679113" y="2520950"/>
          <p14:tracePt t="31791" x="10628313" y="2490788"/>
          <p14:tracePt t="31799" x="10628313" y="2481263"/>
          <p14:tracePt t="31808" x="10618788" y="2470150"/>
          <p14:tracePt t="31823" x="10609263" y="2470150"/>
          <p14:tracePt t="31831" x="10598150" y="2470150"/>
          <p14:tracePt t="31839" x="10528300" y="2470150"/>
          <p14:tracePt t="31847" x="10426700" y="2470150"/>
          <p14:tracePt t="31856" x="10315575" y="2451100"/>
          <p14:tracePt t="31863" x="10215563" y="2439988"/>
          <p14:tracePt t="31873" x="10064750" y="2439988"/>
          <p14:tracePt t="31879" x="9842500" y="2439988"/>
          <p14:tracePt t="31887" x="9631363" y="2439988"/>
          <p14:tracePt t="31897" x="9237663" y="2439988"/>
          <p14:tracePt t="31903" x="8894763" y="2439988"/>
          <p14:tracePt t="31913" x="8651875" y="2439988"/>
          <p14:tracePt t="31923" x="8229600" y="2451100"/>
          <p14:tracePt t="31929" x="7562850" y="2511425"/>
          <p14:tracePt t="31937" x="7129463" y="2551113"/>
          <p14:tracePt t="31945" x="6735763" y="2571750"/>
          <p14:tracePt t="31953" x="6292850" y="2622550"/>
          <p14:tracePt t="31961" x="6111875" y="2652713"/>
          <p14:tracePt t="31973" x="5646738" y="2692400"/>
          <p14:tracePt t="31977" x="5364163" y="2713038"/>
          <p14:tracePt t="31985" x="5041900" y="2752725"/>
          <p14:tracePt t="31993" x="4800600" y="2773363"/>
          <p14:tracePt t="32001" x="4608513" y="2773363"/>
          <p14:tracePt t="32009" x="4427538" y="2773363"/>
          <p14:tracePt t="32017" x="4235450" y="2782888"/>
          <p14:tracePt t="32025" x="4054475" y="2782888"/>
          <p14:tracePt t="32033" x="3841750" y="2803525"/>
          <p14:tracePt t="32041" x="3660775" y="2803525"/>
          <p14:tracePt t="32049" x="3489325" y="2813050"/>
          <p14:tracePt t="32057" x="3348038" y="2833688"/>
          <p14:tracePt t="32065" x="3278188" y="2844800"/>
          <p14:tracePt t="32073" x="3125788" y="2863850"/>
          <p14:tracePt t="32081" x="2995613" y="2863850"/>
          <p14:tracePt t="32089" x="2873375" y="2863850"/>
          <p14:tracePt t="32097" x="2763838" y="2874963"/>
          <p14:tracePt t="32105" x="2701925" y="2874963"/>
          <p14:tracePt t="32113" x="2571750" y="2894013"/>
          <p14:tracePt t="32121" x="2490788" y="2894013"/>
          <p14:tracePt t="32129" x="2420938" y="2894013"/>
          <p14:tracePt t="32138" x="2339975" y="2894013"/>
          <p14:tracePt t="32145" x="2259013" y="2894013"/>
          <p14:tracePt t="32154" x="2117725" y="2894013"/>
          <p14:tracePt t="32162" x="2036763" y="2894013"/>
          <p14:tracePt t="32169" x="1976438" y="2905125"/>
          <p14:tracePt t="32177" x="1916113" y="2905125"/>
          <p14:tracePt t="32185" x="1855788" y="2905125"/>
          <p14:tracePt t="32193" x="1784350" y="2905125"/>
          <p14:tracePt t="32201" x="1673225" y="2905125"/>
          <p14:tracePt t="32211" x="1612900" y="2905125"/>
          <p14:tracePt t="32219" x="1482725" y="2905125"/>
          <p14:tracePt t="32227" x="1381125" y="2905125"/>
          <p14:tracePt t="32235" x="1331913" y="2905125"/>
          <p14:tracePt t="32243" x="1270000" y="2905125"/>
          <p14:tracePt t="32251" x="1190625" y="2905125"/>
          <p14:tracePt t="32259" x="1160463" y="2905125"/>
          <p14:tracePt t="32267" x="1128713" y="2905125"/>
          <p14:tracePt t="32275" x="1119188" y="2905125"/>
          <p14:tracePt t="32299" x="1109663" y="2905125"/>
          <p14:tracePt t="32315" x="1098550" y="2905125"/>
          <p14:tracePt t="32323" x="1089025" y="2905125"/>
          <p14:tracePt t="32331" x="1079500" y="2905125"/>
          <p14:tracePt t="32347" x="1058863" y="2905125"/>
          <p14:tracePt t="32355" x="1038225" y="2905125"/>
          <p14:tracePt t="32363" x="1028700" y="2914650"/>
          <p14:tracePt t="32460" x="1049338" y="2914650"/>
          <p14:tracePt t="32469" x="1079500" y="2914650"/>
          <p14:tracePt t="32476" x="1109663" y="2914650"/>
          <p14:tracePt t="32484" x="1160463" y="2914650"/>
          <p14:tracePt t="32493" x="1290638" y="2914650"/>
          <p14:tracePt t="32500" x="1392238" y="2905125"/>
          <p14:tracePt t="32509" x="1452563" y="2905125"/>
          <p14:tracePt t="32518" x="1563688" y="2905125"/>
          <p14:tracePt t="32527" x="1643063" y="2905125"/>
          <p14:tracePt t="32534" x="1693863" y="2905125"/>
          <p14:tracePt t="32542" x="1774825" y="2905125"/>
          <p14:tracePt t="32548" x="1855788" y="2905125"/>
          <p14:tracePt t="32558" x="1906588" y="2905125"/>
          <p14:tracePt t="32566" x="1985963" y="2914650"/>
          <p14:tracePt t="32573" x="2006600" y="2914650"/>
          <p14:tracePt t="32581" x="2036763" y="2914650"/>
          <p14:tracePt t="32590" x="2066925" y="2914650"/>
          <p14:tracePt t="32597" x="2078038" y="2914650"/>
          <p14:tracePt t="32605" x="2087563" y="2914650"/>
          <p14:tracePt t="32945" x="2097088" y="2914650"/>
          <p14:tracePt t="32952" x="2097088" y="2924175"/>
          <p14:tracePt t="32960" x="2108200" y="2924175"/>
          <p14:tracePt t="32971" x="2117725" y="2935288"/>
          <p14:tracePt t="32976" x="2138363" y="2944813"/>
          <p14:tracePt t="32984" x="2147888" y="2954338"/>
          <p14:tracePt t="32992" x="2157413" y="2965450"/>
          <p14:tracePt t="33001" x="2178050" y="2965450"/>
          <p14:tracePt t="33008" x="2198688" y="2965450"/>
          <p14:tracePt t="33015" x="2208213" y="2974975"/>
          <p14:tracePt t="33023" x="2219325" y="2974975"/>
          <p14:tracePt t="33031" x="2228850" y="2984500"/>
          <p14:tracePt t="33040" x="2249488" y="2984500"/>
          <p14:tracePt t="33047" x="2259013" y="2984500"/>
          <p14:tracePt t="33055" x="2268538" y="2984500"/>
          <p14:tracePt t="33063" x="2279650" y="2984500"/>
          <p14:tracePt t="33071" x="2289175" y="2984500"/>
          <p14:tracePt t="33079" x="2298700" y="2984500"/>
          <p14:tracePt t="33104" x="2309813" y="2984500"/>
          <p14:tracePt t="33128" x="2319338" y="2984500"/>
          <p14:tracePt t="33146" x="2328863" y="2984500"/>
          <p14:tracePt t="33162" x="2339975" y="2984500"/>
          <p14:tracePt t="33177" x="2349500" y="2984500"/>
          <p14:tracePt t="33185" x="2359025" y="2974975"/>
          <p14:tracePt t="33193" x="2370138" y="2974975"/>
          <p14:tracePt t="33202" x="2379663" y="2974975"/>
          <p14:tracePt t="33217" x="2390775" y="2974975"/>
          <p14:tracePt t="33233" x="2400300" y="2974975"/>
          <p14:tracePt t="33241" x="2409825" y="2974975"/>
          <p14:tracePt t="33249" x="2420938" y="2974975"/>
          <p14:tracePt t="33266" x="2430463" y="2974975"/>
          <p14:tracePt t="33273" x="2451100" y="2974975"/>
          <p14:tracePt t="33283" x="2460625" y="2974975"/>
          <p14:tracePt t="33290" x="2470150" y="2974975"/>
          <p14:tracePt t="33297" x="2481263" y="2974975"/>
          <p14:tracePt t="33306" x="2490788" y="2974975"/>
          <p14:tracePt t="33313" x="2511425" y="2974975"/>
          <p14:tracePt t="33322" x="2520950" y="2974975"/>
          <p14:tracePt t="33330" x="2541588" y="2974975"/>
          <p14:tracePt t="33337" x="2571750" y="2974975"/>
          <p14:tracePt t="33345" x="2592388" y="2965450"/>
          <p14:tracePt t="33353" x="2622550" y="2965450"/>
          <p14:tracePt t="33361" x="2641600" y="2965450"/>
          <p14:tracePt t="33369" x="2671763" y="2965450"/>
          <p14:tracePt t="33377" x="2682875" y="2965450"/>
          <p14:tracePt t="33385" x="2692400" y="2965450"/>
          <p14:tracePt t="33393" x="2701925" y="2965450"/>
          <p14:tracePt t="33401" x="2713038" y="2965450"/>
          <p14:tracePt t="33409" x="2713038" y="2954338"/>
          <p14:tracePt t="33613" x="2722563" y="2954338"/>
          <p14:tracePt t="33646" x="2732088" y="2954338"/>
          <p14:tracePt t="33662" x="2752725" y="2954338"/>
          <p14:tracePt t="33669" x="2763838" y="2954338"/>
          <p14:tracePt t="33677" x="2794000" y="2954338"/>
          <p14:tracePt t="33684" x="2803525" y="2954338"/>
          <p14:tracePt t="33691" x="2833688" y="2954338"/>
          <p14:tracePt t="33699" x="2863850" y="2954338"/>
          <p14:tracePt t="33707" x="2894013" y="2954338"/>
          <p14:tracePt t="33715" x="2944813" y="2954338"/>
          <p14:tracePt t="33723" x="2974975" y="2954338"/>
          <p14:tracePt t="33731" x="2984500" y="2954338"/>
          <p14:tracePt t="33739" x="3014663" y="2954338"/>
          <p14:tracePt t="33747" x="3035300" y="2954338"/>
          <p14:tracePt t="33755" x="3055938" y="2954338"/>
          <p14:tracePt t="33765" x="3086100" y="2954338"/>
          <p14:tracePt t="33773" x="3116263" y="2944813"/>
          <p14:tracePt t="33781" x="3136900" y="2944813"/>
          <p14:tracePt t="33789" x="3155950" y="2944813"/>
          <p14:tracePt t="33797" x="3167063" y="2944813"/>
          <p14:tracePt t="33805" x="3186113" y="2944813"/>
          <p14:tracePt t="33813" x="3216275" y="2944813"/>
          <p14:tracePt t="33821" x="3236913" y="2944813"/>
          <p14:tracePt t="33829" x="3257550" y="2944813"/>
          <p14:tracePt t="33837" x="3267075" y="2944813"/>
          <p14:tracePt t="33853" x="3278188" y="2944813"/>
          <p14:tracePt t="33869" x="3287713" y="2944813"/>
          <p14:tracePt t="33893" x="3297238" y="2944813"/>
          <p14:tracePt t="33909" x="3308350" y="2944813"/>
          <p14:tracePt t="33925" x="3317875" y="2944813"/>
          <p14:tracePt t="33933" x="3338513" y="2944813"/>
          <p14:tracePt t="33941" x="3357563" y="2944813"/>
          <p14:tracePt t="33949" x="3387725" y="2944813"/>
          <p14:tracePt t="33961" x="3398838" y="2944813"/>
          <p14:tracePt t="33965" x="3449638" y="2944813"/>
          <p14:tracePt t="33973" x="3479800" y="2944813"/>
          <p14:tracePt t="33981" x="3519488" y="2944813"/>
          <p14:tracePt t="33988" x="3549650" y="2944813"/>
          <p14:tracePt t="33997" x="3619500" y="2944813"/>
          <p14:tracePt t="34005" x="3651250" y="2944813"/>
          <p14:tracePt t="34013" x="3700463" y="2944813"/>
          <p14:tracePt t="34021" x="3802063" y="2944813"/>
          <p14:tracePt t="34029" x="3862388" y="2944813"/>
          <p14:tracePt t="34037" x="3892550" y="2944813"/>
          <p14:tracePt t="34047" x="3973513" y="2944813"/>
          <p14:tracePt t="34053" x="4013200" y="2944813"/>
          <p14:tracePt t="34063" x="4064000" y="2944813"/>
          <p14:tracePt t="34069" x="4094163" y="2944813"/>
          <p14:tracePt t="34079" x="4133850" y="2944813"/>
          <p14:tracePt t="34087" x="4165600" y="2944813"/>
          <p14:tracePt t="34094" x="4195763" y="2944813"/>
          <p14:tracePt t="34103" x="4225925" y="2944813"/>
          <p14:tracePt t="34111" x="4244975" y="2944813"/>
          <p14:tracePt t="34119" x="4275138" y="2944813"/>
          <p14:tracePt t="34128" x="4286250" y="2944813"/>
          <p14:tracePt t="34135" x="4305300" y="2944813"/>
          <p14:tracePt t="34144" x="4337050" y="2944813"/>
          <p14:tracePt t="34151" x="4356100" y="2944813"/>
          <p14:tracePt t="34159" x="4386263" y="2935288"/>
          <p14:tracePt t="34167" x="4406900" y="2935288"/>
          <p14:tracePt t="34175" x="4427538" y="2935288"/>
          <p14:tracePt t="34183" x="4457700" y="2935288"/>
          <p14:tracePt t="34191" x="4467225" y="2935288"/>
          <p14:tracePt t="34199" x="4497388" y="2935288"/>
          <p14:tracePt t="34207" x="4518025" y="2935288"/>
          <p14:tracePt t="34215" x="4538663" y="2935288"/>
          <p14:tracePt t="34223" x="4557713" y="2935288"/>
          <p14:tracePt t="34231" x="4578350" y="2935288"/>
          <p14:tracePt t="34239" x="4587875" y="2935288"/>
          <p14:tracePt t="34247" x="4608513" y="2924175"/>
          <p14:tracePt t="34255" x="4618038" y="2924175"/>
          <p14:tracePt t="34263" x="4629150" y="2924175"/>
          <p14:tracePt t="34271" x="4638675" y="2924175"/>
          <p14:tracePt t="34279" x="4648200" y="2924175"/>
          <p14:tracePt t="34303" x="4668838" y="2924175"/>
          <p14:tracePt t="34311" x="4678363" y="2924175"/>
          <p14:tracePt t="34319" x="4689475" y="2924175"/>
          <p14:tracePt t="34335" x="4699000" y="2924175"/>
          <p14:tracePt t="34343" x="4719638" y="2924175"/>
          <p14:tracePt t="34353" x="4729163" y="2924175"/>
          <p14:tracePt t="34377" x="4740275" y="2924175"/>
          <p14:tracePt t="34393" x="4749800" y="2924175"/>
          <p14:tracePt t="34417" x="4759325" y="2924175"/>
          <p14:tracePt t="34433" x="4770438" y="2924175"/>
          <p14:tracePt t="34449" x="4779963" y="2924175"/>
          <p14:tracePt t="34457" x="4789488" y="2924175"/>
          <p14:tracePt t="34465" x="4800600" y="2924175"/>
          <p14:tracePt t="34473" x="4810125" y="2924175"/>
          <p14:tracePt t="34521" x="4819650" y="2924175"/>
          <p14:tracePt t="34742" x="4830763" y="2924175"/>
          <p14:tracePt t="34750" x="4849813" y="2924175"/>
          <p14:tracePt t="34756" x="4860925" y="2914650"/>
          <p14:tracePt t="34772" x="4881563" y="2914650"/>
          <p14:tracePt t="34779" x="4900613" y="2914650"/>
          <p14:tracePt t="34787" x="4921250" y="2914650"/>
          <p14:tracePt t="34795" x="4930775" y="2914650"/>
          <p14:tracePt t="34803" x="4951413" y="2914650"/>
          <p14:tracePt t="34811" x="4981575" y="2914650"/>
          <p14:tracePt t="34819" x="5002213" y="2914650"/>
          <p14:tracePt t="34828" x="5032375" y="2914650"/>
          <p14:tracePt t="34835" x="5062538" y="2914650"/>
          <p14:tracePt t="34843" x="5092700" y="2924175"/>
          <p14:tracePt t="34851" x="5113338" y="2924175"/>
          <p14:tracePt t="34859" x="5132388" y="2924175"/>
          <p14:tracePt t="34867" x="5153025" y="2924175"/>
          <p14:tracePt t="34883" x="5173663" y="2924175"/>
          <p14:tracePt t="34892" x="5183188" y="2924175"/>
          <p14:tracePt t="34900" x="5192713" y="2924175"/>
          <p14:tracePt t="34915" x="5203825" y="2924175"/>
          <p14:tracePt t="34932" x="5213350" y="2924175"/>
          <p14:tracePt t="34940" x="5224463" y="2924175"/>
          <p14:tracePt t="34947" x="5233988" y="2924175"/>
          <p14:tracePt t="35192" x="5243513" y="2924175"/>
          <p14:tracePt t="35215" x="5264150" y="2935288"/>
          <p14:tracePt t="35224" x="5284788" y="2935288"/>
          <p14:tracePt t="35232" x="5303838" y="2944813"/>
          <p14:tracePt t="35238" x="5303838" y="2954338"/>
          <p14:tracePt t="35245" x="5314950" y="2954338"/>
          <p14:tracePt t="35254" x="5324475" y="2954338"/>
          <p14:tracePt t="35261" x="5334000" y="2954338"/>
          <p14:tracePt t="35269" x="5345113" y="2954338"/>
          <p14:tracePt t="35285" x="5354638" y="2954338"/>
          <p14:tracePt t="35295" x="5375275" y="2954338"/>
          <p14:tracePt t="35301" x="5384800" y="2954338"/>
          <p14:tracePt t="35319" x="5395913" y="2954338"/>
          <p14:tracePt t="35327" x="5405438" y="2954338"/>
          <p14:tracePt t="35335" x="5426075" y="2965450"/>
          <p14:tracePt t="35343" x="5445125" y="2965450"/>
          <p14:tracePt t="35350" x="5465763" y="2965450"/>
          <p14:tracePt t="35359" x="5475288" y="2965450"/>
          <p14:tracePt t="35367" x="5486400" y="2965450"/>
          <p14:tracePt t="35375" x="5495925" y="2974975"/>
          <p14:tracePt t="35382" x="5505450" y="2974975"/>
          <p14:tracePt t="35391" x="5516563" y="2974975"/>
          <p14:tracePt t="35399" x="5526088" y="2974975"/>
          <p14:tracePt t="35407" x="5535613" y="2974975"/>
          <p14:tracePt t="35415" x="5546725" y="2974975"/>
          <p14:tracePt t="35947" x="5556250" y="2974975"/>
          <p14:tracePt t="35963" x="5567363" y="2974975"/>
          <p14:tracePt t="35978" x="5586413" y="2974975"/>
          <p14:tracePt t="35987" x="5597525" y="2984500"/>
          <p14:tracePt t="36002" x="5607050" y="2995613"/>
          <p14:tracePt t="36011" x="5616575" y="2995613"/>
          <p14:tracePt t="36027" x="5627688" y="2995613"/>
          <p14:tracePt t="36035" x="5637213" y="3005138"/>
          <p14:tracePt t="36100" x="5646738" y="3005138"/>
          <p14:tracePt t="36116" x="5657850" y="3005138"/>
          <p14:tracePt t="36132" x="5667375" y="3005138"/>
          <p14:tracePt t="36148" x="5676900" y="3005138"/>
          <p14:tracePt t="36180" x="5688013" y="3005138"/>
          <p14:tracePt t="36238" x="5697538" y="3005138"/>
          <p14:tracePt t="36262" x="5707063" y="3005138"/>
          <p14:tracePt t="36270" x="5718175" y="3005138"/>
          <p14:tracePt t="36278" x="5727700" y="3005138"/>
          <p14:tracePt t="36286" x="5757863" y="3005138"/>
          <p14:tracePt t="36293" x="5778500" y="3005138"/>
          <p14:tracePt t="36300" x="5799138" y="3005138"/>
          <p14:tracePt t="36309" x="5829300" y="3005138"/>
          <p14:tracePt t="36316" x="5848350" y="3005138"/>
          <p14:tracePt t="36325" x="5878513" y="3005138"/>
          <p14:tracePt t="36333" x="5889625" y="3005138"/>
          <p14:tracePt t="36341" x="5908675" y="3005138"/>
          <p14:tracePt t="36350" x="5919788" y="3005138"/>
          <p14:tracePt t="36357" x="5940425" y="3005138"/>
          <p14:tracePt t="36364" x="5949950" y="3005138"/>
          <p14:tracePt t="36389" x="5959475" y="3005138"/>
          <p14:tracePt t="36437" x="5970588" y="3005138"/>
          <p14:tracePt t="36527" x="5980113" y="3005138"/>
          <p14:tracePt t="36647" x="5989638" y="3005138"/>
          <p14:tracePt t="36654" x="6000750" y="3005138"/>
          <p14:tracePt t="36663" x="6030913" y="3005138"/>
          <p14:tracePt t="36670" x="6061075" y="3005138"/>
          <p14:tracePt t="36678" x="6111875" y="3016250"/>
          <p14:tracePt t="36687" x="6142038" y="3016250"/>
          <p14:tracePt t="36694" x="6181725" y="3025775"/>
          <p14:tracePt t="36703" x="6211888" y="3025775"/>
          <p14:tracePt t="36710" x="6242050" y="3035300"/>
          <p14:tracePt t="36719" x="6272213" y="3035300"/>
          <p14:tracePt t="36726" x="6332538" y="3046413"/>
          <p14:tracePt t="36735" x="6362700" y="3046413"/>
          <p14:tracePt t="36742" x="6392863" y="3055938"/>
          <p14:tracePt t="36750" x="6423025" y="3055938"/>
          <p14:tracePt t="36758" x="6434138" y="3055938"/>
          <p14:tracePt t="36766" x="6464300" y="3055938"/>
          <p14:tracePt t="36777" x="6494463" y="3055938"/>
          <p14:tracePt t="36783" x="6524625" y="3055938"/>
          <p14:tracePt t="36790" x="6545263" y="3055938"/>
          <p14:tracePt t="36798" x="6575425" y="3055938"/>
          <p14:tracePt t="36806" x="6594475" y="3055938"/>
          <p14:tracePt t="36816" x="6615113" y="3055938"/>
          <p14:tracePt t="36822" x="6624638" y="3055938"/>
          <p14:tracePt t="36833" x="6635750" y="3055938"/>
          <p14:tracePt t="36838" x="6656388" y="3055938"/>
          <p14:tracePt t="36848" x="6675438" y="3055938"/>
          <p14:tracePt t="36857" x="6696075" y="3055938"/>
          <p14:tracePt t="36864" x="6726238" y="3055938"/>
          <p14:tracePt t="36872" x="6756400" y="3055938"/>
          <p14:tracePt t="36880" x="6777038" y="3055938"/>
          <p14:tracePt t="36889" x="6786563" y="3046413"/>
          <p14:tracePt t="36897" x="6807200" y="3046413"/>
          <p14:tracePt t="36905" x="6827838" y="3046413"/>
          <p14:tracePt t="36914" x="6837363" y="3035300"/>
          <p14:tracePt t="36920" x="6846888" y="3035300"/>
          <p14:tracePt t="36937" x="6858000" y="3035300"/>
          <p14:tracePt t="36953" x="6867525" y="3025775"/>
          <p14:tracePt t="36960" x="6888163" y="3025775"/>
          <p14:tracePt t="36977" x="6918325" y="3025775"/>
          <p14:tracePt t="36984" x="6937375" y="3016250"/>
          <p14:tracePt t="36992" x="6967538" y="3016250"/>
          <p14:tracePt t="37001" x="6988175" y="3016250"/>
          <p14:tracePt t="37008" x="7008813" y="3016250"/>
          <p14:tracePt t="37017" x="7038975" y="3016250"/>
          <p14:tracePt t="37024" x="7048500" y="3016250"/>
          <p14:tracePt t="37032" x="7069138" y="3016250"/>
          <p14:tracePt t="37041" x="7099300" y="3016250"/>
          <p14:tracePt t="37048" x="7129463" y="3016250"/>
          <p14:tracePt t="37056" x="7150100" y="3016250"/>
          <p14:tracePt t="37064" x="7180263" y="3016250"/>
          <p14:tracePt t="37072" x="7210425" y="3016250"/>
          <p14:tracePt t="37080" x="7231063" y="3016250"/>
          <p14:tracePt t="37088" x="7250113" y="3016250"/>
          <p14:tracePt t="37096" x="7261225" y="3016250"/>
          <p14:tracePt t="37107" x="7280275" y="3016250"/>
          <p14:tracePt t="37112" x="7291388" y="3016250"/>
          <p14:tracePt t="37122" x="7300913" y="3016250"/>
          <p14:tracePt t="37129" x="7310438" y="3016250"/>
          <p14:tracePt t="37146" x="7321550" y="3016250"/>
          <p14:tracePt t="37155" x="7351713" y="3016250"/>
          <p14:tracePt t="37162" x="7372350" y="3016250"/>
          <p14:tracePt t="37171" x="7381875" y="3016250"/>
          <p14:tracePt t="37179" x="7412038" y="3016250"/>
          <p14:tracePt t="37187" x="7432675" y="3016250"/>
          <p14:tracePt t="37195" x="7451725" y="3016250"/>
          <p14:tracePt t="37203" x="7462838" y="3016250"/>
          <p14:tracePt t="37210" x="7472363" y="3016250"/>
          <p14:tracePt t="37219" x="7481888" y="3016250"/>
          <p14:tracePt t="37226" x="7493000" y="3016250"/>
          <p14:tracePt t="37234" x="7502525" y="3016250"/>
          <p14:tracePt t="37242" x="7523163" y="3016250"/>
          <p14:tracePt t="37258" x="7532688" y="3016250"/>
          <p14:tracePt t="37266" x="7543800" y="3016250"/>
          <p14:tracePt t="37274" x="7553325" y="3016250"/>
          <p14:tracePt t="37283" x="7562850" y="3016250"/>
          <p14:tracePt t="37290" x="7573963" y="3016250"/>
          <p14:tracePt t="37298" x="7583488" y="3016250"/>
          <p14:tracePt t="37306" x="7604125" y="3016250"/>
          <p14:tracePt t="37314" x="7623175" y="3016250"/>
          <p14:tracePt t="37331" x="7643813" y="3016250"/>
          <p14:tracePt t="37338" x="7664450" y="3016250"/>
          <p14:tracePt t="37346" x="7694613" y="3016250"/>
          <p14:tracePt t="37354" x="7715250" y="3016250"/>
          <p14:tracePt t="37362" x="7724775" y="3016250"/>
          <p14:tracePt t="37370" x="7745413" y="3016250"/>
          <p14:tracePt t="37378" x="7764463" y="3016250"/>
          <p14:tracePt t="37387" x="7785100" y="3016250"/>
          <p14:tracePt t="37394" x="7805738" y="3016250"/>
          <p14:tracePt t="37402" x="7824788" y="3025775"/>
          <p14:tracePt t="37411" x="7854950" y="3025775"/>
          <p14:tracePt t="37428" x="7875588" y="3025775"/>
          <p14:tracePt t="37434" x="7905750" y="3025775"/>
          <p14:tracePt t="37444" x="7926388" y="3025775"/>
          <p14:tracePt t="37451" x="7947025" y="3025775"/>
          <p14:tracePt t="37461" x="7977188" y="3025775"/>
          <p14:tracePt t="37467" x="7986713" y="3025775"/>
          <p14:tracePt t="37477" x="8037513" y="3025775"/>
          <p14:tracePt t="37484" x="8067675" y="3025775"/>
          <p14:tracePt t="37492" x="8077200" y="3025775"/>
          <p14:tracePt t="37500" x="8088313" y="3025775"/>
          <p14:tracePt t="37508" x="8107363" y="3025775"/>
          <p14:tracePt t="37517" x="8128000" y="3025775"/>
          <p14:tracePt t="37533" x="8148638" y="3025775"/>
          <p14:tracePt t="37540" x="8158163" y="3025775"/>
          <p14:tracePt t="37548" x="8178800" y="3025775"/>
          <p14:tracePt t="37556" x="8208963" y="3025775"/>
          <p14:tracePt t="37564" x="8218488" y="3025775"/>
          <p14:tracePt t="37572" x="8269288" y="3025775"/>
          <p14:tracePt t="37580" x="8299450" y="3025775"/>
          <p14:tracePt t="37588" x="8339138" y="3025775"/>
          <p14:tracePt t="37596" x="8380413" y="3025775"/>
          <p14:tracePt t="37604" x="8410575" y="3025775"/>
          <p14:tracePt t="37612" x="8440738" y="3025775"/>
          <p14:tracePt t="37621" x="8470900" y="3025775"/>
          <p14:tracePt t="37628" x="8501063" y="3025775"/>
          <p14:tracePt t="37636" x="8531225" y="3025775"/>
          <p14:tracePt t="37645" x="8551863" y="3025775"/>
          <p14:tracePt t="37652" x="8561388" y="3025775"/>
          <p14:tracePt t="37660" x="8591550" y="3025775"/>
          <p14:tracePt t="37668" x="8612188" y="3025775"/>
          <p14:tracePt t="37677" x="8642350" y="3025775"/>
          <p14:tracePt t="37684" x="8672513" y="3025775"/>
          <p14:tracePt t="37693" x="8682038" y="3025775"/>
          <p14:tracePt t="37701" x="8702675" y="3025775"/>
          <p14:tracePt t="37709" x="8712200" y="3025775"/>
          <p14:tracePt t="37724" x="8723313" y="3025775"/>
          <p14:tracePt t="37733" x="8732838" y="3025775"/>
          <p14:tracePt t="37751" x="8742363" y="3025775"/>
          <p14:tracePt t="37790" x="8753475" y="3025775"/>
          <p14:tracePt t="37814" x="8763000" y="3025775"/>
          <p14:tracePt t="37830" x="8774113" y="3025775"/>
          <p14:tracePt t="37854" x="8783638" y="3025775"/>
          <p14:tracePt t="37870" x="8793163" y="3025775"/>
          <p14:tracePt t="37878" x="8804275" y="3025775"/>
          <p14:tracePt t="37895" x="8813800" y="3025775"/>
          <p14:tracePt t="37902" x="8823325" y="3025775"/>
          <p14:tracePt t="37918" x="8834438" y="3025775"/>
          <p14:tracePt t="37926" x="8843963" y="3025775"/>
          <p14:tracePt t="37934" x="8853488" y="3025775"/>
          <p14:tracePt t="37942" x="8874125" y="3025775"/>
          <p14:tracePt t="37959" x="8894763" y="3025775"/>
          <p14:tracePt t="37966" x="8904288" y="3025775"/>
          <p14:tracePt t="37975" x="8913813" y="3025775"/>
          <p14:tracePt t="37991" x="8924925" y="3025775"/>
          <p14:tracePt t="38006" x="8934450" y="3025775"/>
          <p14:tracePt t="38014" x="8945563" y="3025775"/>
          <p14:tracePt t="38023" x="8955088" y="3025775"/>
          <p14:tracePt t="38030" x="8964613" y="3025775"/>
          <p14:tracePt t="38038" x="8975725" y="3025775"/>
          <p14:tracePt t="38046" x="9005888" y="3025775"/>
          <p14:tracePt t="38054" x="9024938" y="3025775"/>
          <p14:tracePt t="38071" x="9036050" y="3025775"/>
          <p14:tracePt t="38080" x="9045575" y="3025775"/>
          <p14:tracePt t="38086" x="9066213" y="3025775"/>
          <p14:tracePt t="38104" x="9075738" y="3025775"/>
          <p14:tracePt t="38161" x="9075738" y="3035300"/>
          <p14:tracePt t="38176" x="9066213" y="3046413"/>
          <p14:tracePt t="38184" x="9055100" y="3046413"/>
          <p14:tracePt t="38264" x="9055100" y="3055938"/>
          <p14:tracePt t="38305" x="9075738" y="3055938"/>
          <p14:tracePt t="38312" x="9105900" y="3055938"/>
          <p14:tracePt t="38320" x="9136063" y="3055938"/>
          <p14:tracePt t="38328" x="9166225" y="3055938"/>
          <p14:tracePt t="38336" x="9196388" y="3055938"/>
          <p14:tracePt t="38663" x="9217025" y="3055938"/>
          <p14:tracePt t="38678" x="9226550" y="3055938"/>
          <p14:tracePt t="38693" x="9237663" y="3055938"/>
          <p14:tracePt t="39241" x="9247188" y="3035300"/>
          <p14:tracePt t="39246" x="9247188" y="3025775"/>
          <p14:tracePt t="39254" x="9247188" y="3005138"/>
          <p14:tracePt t="39262" x="9256713" y="2984500"/>
          <p14:tracePt t="39270" x="9256713" y="2974975"/>
          <p14:tracePt t="39279" x="9267825" y="2965450"/>
          <p14:tracePt t="39289" x="9267825" y="2954338"/>
          <p14:tracePt t="39297" x="9267825" y="2944813"/>
          <p14:tracePt t="39313" x="9267825" y="2935288"/>
          <p14:tracePt t="39329" x="9277350" y="2924175"/>
          <p14:tracePt t="39336" x="9277350" y="2914650"/>
          <p14:tracePt t="39345" x="9288463" y="2914650"/>
          <p14:tracePt t="39353" x="9297988" y="2905125"/>
          <p14:tracePt t="39369" x="9307513" y="2905125"/>
          <p14:tracePt t="39385" x="9307513" y="2894013"/>
          <p14:tracePt t="39392" x="9318625" y="2884488"/>
          <p14:tracePt t="39402" x="9318625" y="2874963"/>
          <p14:tracePt t="39408" x="9328150" y="2874963"/>
          <p14:tracePt t="39417" x="9348788" y="2863850"/>
          <p14:tracePt t="39424" x="9358313" y="2863850"/>
          <p14:tracePt t="39433" x="9378950" y="2854325"/>
          <p14:tracePt t="39440" x="9398000" y="2854325"/>
          <p14:tracePt t="39448" x="9428163" y="2844800"/>
          <p14:tracePt t="39456" x="9459913" y="2844800"/>
          <p14:tracePt t="39464" x="9490075" y="2844800"/>
          <p14:tracePt t="39472" x="9529763" y="2833688"/>
          <p14:tracePt t="39480" x="9580563" y="2833688"/>
          <p14:tracePt t="39488" x="9620250" y="2833688"/>
          <p14:tracePt t="39496" x="9661525" y="2833688"/>
          <p14:tracePt t="39504" x="9721850" y="2833688"/>
          <p14:tracePt t="39512" x="9761538" y="2833688"/>
          <p14:tracePt t="39520" x="9801225" y="2833688"/>
          <p14:tracePt t="39528" x="9842500" y="2833688"/>
          <p14:tracePt t="39536" x="9912350" y="2833688"/>
          <p14:tracePt t="39544" x="9942513" y="2833688"/>
          <p14:tracePt t="39552" x="9972675" y="2833688"/>
          <p14:tracePt t="39560" x="10004425" y="2833688"/>
          <p14:tracePt t="39568" x="10023475" y="2844800"/>
          <p14:tracePt t="39576" x="10044113" y="2844800"/>
          <p14:tracePt t="39584" x="10064750" y="2844800"/>
          <p14:tracePt t="39594" x="10094913" y="2844800"/>
          <p14:tracePt t="39602" x="10113963" y="2854325"/>
          <p14:tracePt t="39610" x="10134600" y="2854325"/>
          <p14:tracePt t="39618" x="10155238" y="2854325"/>
          <p14:tracePt t="39626" x="10175875" y="2854325"/>
          <p14:tracePt t="39634" x="10194925" y="2854325"/>
          <p14:tracePt t="39640" x="10215563" y="2854325"/>
          <p14:tracePt t="39650" x="10236200" y="2854325"/>
          <p14:tracePt t="39658" x="10245725" y="2854325"/>
          <p14:tracePt t="39666" x="10255250" y="2854325"/>
          <p14:tracePt t="39674" x="10266363" y="2863850"/>
          <p14:tracePt t="39683" x="10285413" y="2863850"/>
          <p14:tracePt t="39690" x="10296525" y="2863850"/>
          <p14:tracePt t="39698" x="10306050" y="2863850"/>
          <p14:tracePt t="39706" x="10326688" y="2863850"/>
          <p14:tracePt t="39714" x="10366375" y="2863850"/>
          <p14:tracePt t="39722" x="10387013" y="2874963"/>
          <p14:tracePt t="39730" x="10426700" y="2874963"/>
          <p14:tracePt t="39738" x="10456863" y="2874963"/>
          <p14:tracePt t="39746" x="10487025" y="2874963"/>
          <p14:tracePt t="39754" x="10498138" y="2874963"/>
          <p14:tracePt t="39762" x="10528300" y="2874963"/>
          <p14:tracePt t="39770" x="10558463" y="2874963"/>
          <p14:tracePt t="39778" x="10579100" y="2874963"/>
          <p14:tracePt t="39786" x="10588625" y="2884488"/>
          <p14:tracePt t="39794" x="10609263" y="2884488"/>
          <p14:tracePt t="39802" x="10639425" y="2884488"/>
          <p14:tracePt t="39810" x="10669588" y="2884488"/>
          <p14:tracePt t="39818" x="10699750" y="2884488"/>
          <p14:tracePt t="39826" x="10750550" y="2894013"/>
          <p14:tracePt t="39834" x="10790238" y="2894013"/>
          <p14:tracePt t="39842" x="10829925" y="2894013"/>
          <p14:tracePt t="39850" x="10871200" y="2905125"/>
          <p14:tracePt t="39858" x="10901363" y="2905125"/>
          <p14:tracePt t="39866" x="10961688" y="2905125"/>
          <p14:tracePt t="39874" x="11022013" y="2905125"/>
          <p14:tracePt t="39884" x="11063288" y="2905125"/>
          <p14:tracePt t="39890" x="11093450" y="2905125"/>
          <p14:tracePt t="39900" x="11112500" y="2905125"/>
          <p14:tracePt t="39906" x="11153775" y="2905125"/>
          <p14:tracePt t="39916" x="11193463" y="2905125"/>
          <p14:tracePt t="39922" x="11223625" y="2905125"/>
          <p14:tracePt t="39932" x="11253788" y="2905125"/>
          <p14:tracePt t="39940" x="11283950" y="2905125"/>
          <p14:tracePt t="39948" x="11304588" y="2905125"/>
          <p14:tracePt t="39956" x="11334750" y="2905125"/>
          <p14:tracePt t="39972" x="11355388" y="2905125"/>
          <p14:tracePt t="39981" x="11364913" y="2905125"/>
          <p14:tracePt t="39988" x="11385550" y="2905125"/>
          <p14:tracePt t="40004" x="11395075" y="2905125"/>
          <p14:tracePt t="40012" x="11406188" y="2905125"/>
          <p14:tracePt t="40020" x="11415713" y="2905125"/>
          <p14:tracePt t="40084" x="11385550" y="2905125"/>
          <p14:tracePt t="40092" x="11344275" y="2914650"/>
          <p14:tracePt t="40100" x="11283950" y="2924175"/>
          <p14:tracePt t="40108" x="11163300" y="2954338"/>
          <p14:tracePt t="40116" x="11063288" y="2984500"/>
          <p14:tracePt t="40124" x="10971213" y="3005138"/>
          <p14:tracePt t="40132" x="10910888" y="3016250"/>
          <p14:tracePt t="40140" x="10790238" y="3025775"/>
          <p14:tracePt t="40148" x="10699750" y="3046413"/>
          <p14:tracePt t="40156" x="10537825" y="3055938"/>
          <p14:tracePt t="40164" x="10407650" y="3055938"/>
          <p14:tracePt t="40182" x="10013950" y="3076575"/>
          <p14:tracePt t="40190" x="9821863" y="3076575"/>
          <p14:tracePt t="40197" x="9661525" y="3076575"/>
          <p14:tracePt t="40206" x="9288463" y="3076575"/>
          <p14:tracePt t="40212" x="8864600" y="3055938"/>
          <p14:tracePt t="40222" x="8431213" y="3035300"/>
          <p14:tracePt t="40228" x="8007350" y="3035300"/>
          <p14:tracePt t="40238" x="7623175" y="3035300"/>
          <p14:tracePt t="40244" x="7189788" y="3016250"/>
          <p14:tracePt t="40254" x="6765925" y="3016250"/>
          <p14:tracePt t="40263" x="6383338" y="3016250"/>
          <p14:tracePt t="40270" x="6070600" y="3016250"/>
          <p14:tracePt t="40278" x="5940425" y="3016250"/>
          <p14:tracePt t="40286" x="5576888" y="3016250"/>
          <p14:tracePt t="40294" x="5254625" y="3025775"/>
          <p14:tracePt t="40302" x="5053013" y="3025775"/>
          <p14:tracePt t="40310" x="4819650" y="3025775"/>
          <p14:tracePt t="40318" x="4638675" y="3025775"/>
          <p14:tracePt t="40326" x="4467225" y="3025775"/>
          <p14:tracePt t="40334" x="4367213" y="3035300"/>
          <p14:tracePt t="40342" x="4214813" y="3055938"/>
          <p14:tracePt t="40350" x="4084638" y="3055938"/>
          <p14:tracePt t="40358" x="4013200" y="3065463"/>
          <p14:tracePt t="40366" x="3892550" y="3076575"/>
          <p14:tracePt t="40374" x="3822700" y="3076575"/>
          <p14:tracePt t="40382" x="3760788" y="3076575"/>
          <p14:tracePt t="40390" x="3640138" y="3076575"/>
          <p14:tracePt t="40398" x="3570288" y="3076575"/>
          <p14:tracePt t="40406" x="3509963" y="3076575"/>
          <p14:tracePt t="40414" x="3438525" y="3076575"/>
          <p14:tracePt t="40422" x="3338513" y="3076575"/>
          <p14:tracePt t="40430" x="3297238" y="3076575"/>
          <p14:tracePt t="40438" x="3267075" y="3076575"/>
          <p14:tracePt t="40446" x="3246438" y="3076575"/>
          <p14:tracePt t="40454" x="3236913" y="3076575"/>
          <p14:tracePt t="40503" x="3227388" y="3076575"/>
          <p14:tracePt t="40519" x="3206750" y="3076575"/>
          <p14:tracePt t="40529" x="3186113" y="3076575"/>
          <p14:tracePt t="40535" x="3146425" y="3076575"/>
          <p14:tracePt t="40548" x="3106738" y="3076575"/>
          <p14:tracePt t="40554" x="3044825" y="3065463"/>
          <p14:tracePt t="40561" x="2954338" y="3065463"/>
          <p14:tracePt t="40570" x="2873375" y="3065463"/>
          <p14:tracePt t="40578" x="2773363" y="3055938"/>
          <p14:tracePt t="40585" x="2701925" y="3055938"/>
          <p14:tracePt t="40594" x="2622550" y="3055938"/>
          <p14:tracePt t="40601" x="2470150" y="3055938"/>
          <p14:tracePt t="40608" x="2420938" y="3055938"/>
          <p14:tracePt t="40616" x="2279650" y="3055938"/>
          <p14:tracePt t="40624" x="2168525" y="3055938"/>
          <p14:tracePt t="40632" x="2108200" y="3055938"/>
          <p14:tracePt t="40640" x="2047875" y="3055938"/>
          <p14:tracePt t="40648" x="2016125" y="3055938"/>
          <p14:tracePt t="40656" x="1985963" y="3076575"/>
          <p14:tracePt t="40665" x="1955800" y="3076575"/>
          <p14:tracePt t="40672" x="1895475" y="3106738"/>
          <p14:tracePt t="40680" x="1865313" y="3116263"/>
          <p14:tracePt t="40688" x="1825625" y="3125788"/>
          <p14:tracePt t="40697" x="1795463" y="3125788"/>
          <p14:tracePt t="40705" x="1765300" y="3136900"/>
          <p14:tracePt t="40712" x="1744663" y="3136900"/>
          <p14:tracePt t="40720" x="1735138" y="3136900"/>
          <p14:tracePt t="41726" x="1735138" y="3146425"/>
          <p14:tracePt t="41736" x="1735138" y="3155950"/>
          <p14:tracePt t="41742" x="1735138" y="3176588"/>
          <p14:tracePt t="41752" x="1735138" y="3206750"/>
          <p14:tracePt t="41758" x="1724025" y="3236913"/>
          <p14:tracePt t="41768" x="1724025" y="3257550"/>
          <p14:tracePt t="41776" x="1714500" y="3297238"/>
          <p14:tracePt t="41784" x="1714500" y="3338513"/>
          <p14:tracePt t="41792" x="1714500" y="3398838"/>
          <p14:tracePt t="41800" x="1714500" y="3429000"/>
          <p14:tracePt t="41808" x="1714500" y="3468688"/>
          <p14:tracePt t="41816" x="1714500" y="3498850"/>
          <p14:tracePt t="41824" x="1714500" y="3530600"/>
          <p14:tracePt t="41832" x="1714500" y="3560763"/>
          <p14:tracePt t="41840" x="1735138" y="3579813"/>
          <p14:tracePt t="41848" x="1744663" y="3600450"/>
          <p14:tracePt t="41855" x="1744663" y="3609975"/>
          <p14:tracePt t="41864" x="1754188" y="3609975"/>
          <p14:tracePt t="41872" x="1754188" y="3621088"/>
          <p14:tracePt t="41896" x="1754188" y="3630613"/>
          <p14:tracePt t="42032" x="1744663" y="3630613"/>
          <p14:tracePt t="42058" x="1735138" y="3630613"/>
          <p14:tracePt t="42074" x="1724025" y="3630613"/>
          <p14:tracePt t="42116" x="1714500" y="3640138"/>
          <p14:tracePt t="42242" x="1724025" y="3640138"/>
          <p14:tracePt t="42250" x="1735138" y="3640138"/>
          <p14:tracePt t="42258" x="1744663" y="3640138"/>
          <p14:tracePt t="42266" x="1765300" y="3651250"/>
          <p14:tracePt t="42274" x="1784350" y="3651250"/>
          <p14:tracePt t="42281" x="1804988" y="3651250"/>
          <p14:tracePt t="42290" x="1825625" y="3660775"/>
          <p14:tracePt t="42297" x="1855788" y="3670300"/>
          <p14:tracePt t="42306" x="1885950" y="3670300"/>
          <p14:tracePt t="42313" x="1916113" y="3681413"/>
          <p14:tracePt t="42321" x="1946275" y="3690938"/>
          <p14:tracePt t="42330" x="1976438" y="3702050"/>
          <p14:tracePt t="42338" x="2006600" y="3702050"/>
          <p14:tracePt t="42346" x="2047875" y="3711575"/>
          <p14:tracePt t="42353" x="2127250" y="3741738"/>
          <p14:tracePt t="42362" x="2187575" y="3751263"/>
          <p14:tracePt t="42369" x="2249488" y="3762375"/>
          <p14:tracePt t="42380" x="2319338" y="3771900"/>
          <p14:tracePt t="42388" x="2379663" y="3781425"/>
          <p14:tracePt t="42396" x="2420938" y="3781425"/>
          <p14:tracePt t="42403" x="2451100" y="3781425"/>
          <p14:tracePt t="42412" x="2481263" y="3781425"/>
          <p14:tracePt t="42420" x="2490788" y="3781425"/>
          <p14:tracePt t="42428" x="2490788" y="3792538"/>
          <p14:tracePt t="43332" x="2500313" y="3792538"/>
          <p14:tracePt t="43340" x="2530475" y="3792538"/>
          <p14:tracePt t="43351" x="2551113" y="3781425"/>
          <p14:tracePt t="43356" x="2581275" y="3771900"/>
          <p14:tracePt t="43365" x="2632075" y="3762375"/>
          <p14:tracePt t="43370" x="2671763" y="3762375"/>
          <p14:tracePt t="43379" x="2701925" y="3751263"/>
          <p14:tracePt t="43386" x="2752725" y="3751263"/>
          <p14:tracePt t="43394" x="2854325" y="3751263"/>
          <p14:tracePt t="43402" x="2984500" y="3751263"/>
          <p14:tracePt t="43410" x="3095625" y="3751263"/>
          <p14:tracePt t="43418" x="3197225" y="3751263"/>
          <p14:tracePt t="43426" x="3327400" y="3751263"/>
          <p14:tracePt t="43434" x="3438525" y="3751263"/>
          <p14:tracePt t="43442" x="3529013" y="3751263"/>
          <p14:tracePt t="43450" x="3630613" y="3751263"/>
          <p14:tracePt t="43458" x="3760788" y="3751263"/>
          <p14:tracePt t="43466" x="3832225" y="3751263"/>
          <p14:tracePt t="43474" x="3883025" y="3741738"/>
          <p14:tracePt t="43481" x="3892550" y="3741738"/>
          <p14:tracePt t="43490" x="3922713" y="3741738"/>
          <p14:tracePt t="43498" x="3932238" y="3741738"/>
          <p14:tracePt t="43686" x="3932238" y="3732213"/>
          <p14:tracePt t="44029" x="3943350" y="3732213"/>
          <p14:tracePt t="44046" x="3962400" y="3732213"/>
          <p14:tracePt t="44053" x="3994150" y="3732213"/>
          <p14:tracePt t="44061" x="4033838" y="3721100"/>
          <p14:tracePt t="44069" x="4114800" y="3721100"/>
          <p14:tracePt t="44077" x="4165600" y="3721100"/>
          <p14:tracePt t="44085" x="4265613" y="3711575"/>
          <p14:tracePt t="44094" x="4346575" y="3702050"/>
          <p14:tracePt t="44101" x="4406900" y="3681413"/>
          <p14:tracePt t="44111" x="4467225" y="3681413"/>
          <p14:tracePt t="44117" x="4548188" y="3670300"/>
          <p14:tracePt t="44125" x="4578350" y="3670300"/>
          <p14:tracePt t="44133" x="4587875" y="3660775"/>
          <p14:tracePt t="44157" x="4598988" y="3660775"/>
          <p14:tracePt t="44419" x="4598988" y="3651250"/>
          <p14:tracePt t="44665" x="4608513" y="3651250"/>
          <p14:tracePt t="44673" x="4629150" y="3681413"/>
          <p14:tracePt t="44681" x="4638675" y="3690938"/>
          <p14:tracePt t="44689" x="4648200" y="3702050"/>
          <p14:tracePt t="44697" x="4689475" y="3721100"/>
          <p14:tracePt t="44705" x="4719638" y="3741738"/>
          <p14:tracePt t="44713" x="4729163" y="3751263"/>
          <p14:tracePt t="44721" x="4749800" y="3762375"/>
          <p14:tracePt t="44729" x="4779963" y="3781425"/>
          <p14:tracePt t="44737" x="4830763" y="3802063"/>
          <p14:tracePt t="44745" x="4860925" y="3802063"/>
          <p14:tracePt t="44753" x="4891088" y="3811588"/>
          <p14:tracePt t="44761" x="4921250" y="3811588"/>
          <p14:tracePt t="44769" x="4960938" y="3811588"/>
          <p14:tracePt t="44777" x="5002213" y="3811588"/>
          <p14:tracePt t="44785" x="5041900" y="3811588"/>
          <p14:tracePt t="44793" x="5072063" y="3811588"/>
          <p14:tracePt t="44801" x="5122863" y="3811588"/>
          <p14:tracePt t="44809" x="5162550" y="3811588"/>
          <p14:tracePt t="44817" x="5243513" y="3781425"/>
          <p14:tracePt t="44825" x="5284788" y="3771900"/>
          <p14:tracePt t="44833" x="5345113" y="3762375"/>
          <p14:tracePt t="44843" x="5395913" y="3751263"/>
          <p14:tracePt t="44851" x="5435600" y="3741738"/>
          <p14:tracePt t="44859" x="5465763" y="3732213"/>
          <p14:tracePt t="44867" x="5495925" y="3711575"/>
          <p14:tracePt t="44875" x="5516563" y="3711575"/>
          <p14:tracePt t="44883" x="5526088" y="3711575"/>
          <p14:tracePt t="44987" x="5526088" y="3702050"/>
          <p14:tracePt t="45011" x="5526088" y="3690938"/>
          <p14:tracePt t="45027" x="5526088" y="3681413"/>
          <p14:tracePt t="45059" x="5516563" y="3670300"/>
          <p14:tracePt t="45101" x="5516563" y="3660775"/>
          <p14:tracePt t="45442" x="5505450" y="3660775"/>
          <p14:tracePt t="45482" x="5495925" y="3660775"/>
          <p14:tracePt t="45489" x="5486400" y="3660775"/>
          <p14:tracePt t="45496" x="5465763" y="3660775"/>
          <p14:tracePt t="45512" x="5445125" y="3660775"/>
          <p14:tracePt t="45522" x="5426075" y="3660775"/>
          <p14:tracePt t="45527" x="5414963" y="3660775"/>
          <p14:tracePt t="45535" x="5405438" y="3660775"/>
          <p14:tracePt t="45551" x="5395913" y="3660775"/>
          <p14:tracePt t="45575" x="5384800" y="3660775"/>
          <p14:tracePt t="45682" x="5414963" y="3660775"/>
          <p14:tracePt t="45688" x="5426075" y="3660775"/>
          <p14:tracePt t="45701" x="5475288" y="3660775"/>
          <p14:tracePt t="45705" x="5516563" y="3660775"/>
          <p14:tracePt t="45712" x="5567363" y="3660775"/>
          <p14:tracePt t="45721" x="5616575" y="3660775"/>
          <p14:tracePt t="45728" x="5688013" y="3660775"/>
          <p14:tracePt t="45737" x="5768975" y="3660775"/>
          <p14:tracePt t="45743" x="5859463" y="3670300"/>
          <p14:tracePt t="45752" x="5919788" y="3670300"/>
          <p14:tracePt t="45761" x="6000750" y="3670300"/>
          <p14:tracePt t="45769" x="6061075" y="3670300"/>
          <p14:tracePt t="45777" x="6151563" y="3670300"/>
          <p14:tracePt t="45785" x="6211888" y="3670300"/>
          <p14:tracePt t="45793" x="6251575" y="3660775"/>
          <p14:tracePt t="45802" x="6302375" y="3651250"/>
          <p14:tracePt t="45809" x="6343650" y="3640138"/>
          <p14:tracePt t="45817" x="6392863" y="3600450"/>
          <p14:tracePt t="45825" x="6423025" y="3579813"/>
          <p14:tracePt t="45833" x="6454775" y="3560763"/>
          <p14:tracePt t="45841" x="6484938" y="3549650"/>
          <p14:tracePt t="45849" x="6494463" y="3530600"/>
          <p14:tracePt t="45857" x="6503988" y="3519488"/>
          <p14:tracePt t="45865" x="6515100" y="3519488"/>
          <p14:tracePt t="45881" x="6524625" y="3519488"/>
          <p14:tracePt t="47349" x="6503988" y="3519488"/>
          <p14:tracePt t="47358" x="6473825" y="3530600"/>
          <p14:tracePt t="47368" x="6443663" y="3540125"/>
          <p14:tracePt t="47374" x="6403975" y="3549650"/>
          <p14:tracePt t="47383" x="6353175" y="3560763"/>
          <p14:tracePt t="47388" x="6251575" y="3609975"/>
          <p14:tracePt t="47395" x="6142038" y="3640138"/>
          <p14:tracePt t="47404" x="6019800" y="3660775"/>
          <p14:tracePt t="47411" x="5929313" y="3681413"/>
          <p14:tracePt t="47419" x="5768975" y="3711575"/>
          <p14:tracePt t="47428" x="5657850" y="3741738"/>
          <p14:tracePt t="47435" x="5465763" y="3771900"/>
          <p14:tracePt t="47445" x="5384800" y="3781425"/>
          <p14:tracePt t="47451" x="5192713" y="3832225"/>
          <p14:tracePt t="47459" x="5041900" y="3841750"/>
          <p14:tracePt t="47467" x="4960938" y="3862388"/>
          <p14:tracePt t="47475" x="4749800" y="3892550"/>
          <p14:tracePt t="47484" x="4598988" y="3922713"/>
          <p14:tracePt t="47492" x="4427538" y="3952875"/>
          <p14:tracePt t="47499" x="4295775" y="3952875"/>
          <p14:tracePt t="47507" x="4165600" y="3973513"/>
          <p14:tracePt t="47515" x="3973513" y="3983038"/>
          <p14:tracePt t="47523" x="3841750" y="4003675"/>
          <p14:tracePt t="47531" x="3730625" y="4003675"/>
          <p14:tracePt t="47539" x="3619500" y="4003675"/>
          <p14:tracePt t="47548" x="3540125" y="4013200"/>
          <p14:tracePt t="47555" x="3459163" y="4013200"/>
          <p14:tracePt t="47563" x="3398838" y="4024313"/>
          <p14:tracePt t="47573" x="3338513" y="4024313"/>
          <p14:tracePt t="47580" x="3297238" y="4033838"/>
          <p14:tracePt t="47589" x="3236913" y="4033838"/>
          <p14:tracePt t="47595" x="3176588" y="4044950"/>
          <p14:tracePt t="47605" x="3136900" y="4044950"/>
          <p14:tracePt t="47611" x="3074988" y="4044950"/>
          <p14:tracePt t="47621" x="3035300" y="4054475"/>
          <p14:tracePt t="47630" x="2995613" y="4054475"/>
          <p14:tracePt t="47637" x="2954338" y="4054475"/>
          <p14:tracePt t="47645" x="2903538" y="4054475"/>
          <p14:tracePt t="47653" x="2863850" y="4075113"/>
          <p14:tracePt t="47661" x="2803525" y="4075113"/>
          <p14:tracePt t="47669" x="2763838" y="4075113"/>
          <p14:tracePt t="47677" x="2701925" y="4084638"/>
          <p14:tracePt t="47685" x="2632075" y="4084638"/>
          <p14:tracePt t="47693" x="2592388" y="4084638"/>
          <p14:tracePt t="47701" x="2520950" y="4084638"/>
          <p14:tracePt t="47710" x="2400300" y="4084638"/>
          <p14:tracePt t="47717" x="2328863" y="4084638"/>
          <p14:tracePt t="47727" x="2268538" y="4084638"/>
          <p14:tracePt t="47733" x="2228850" y="4084638"/>
          <p14:tracePt t="47741" x="2187575" y="4084638"/>
          <p14:tracePt t="47749" x="2157413" y="4084638"/>
          <p14:tracePt t="47757" x="2117725" y="4084638"/>
          <p14:tracePt t="47773" x="2108200" y="4084638"/>
          <p14:tracePt t="47781" x="2097088" y="4084638"/>
          <p14:tracePt t="47789" x="2087563" y="4084638"/>
          <p14:tracePt t="47797" x="2087563" y="4075113"/>
          <p14:tracePt t="47813" x="2078038" y="4075113"/>
          <p14:tracePt t="47821" x="2066925" y="4075113"/>
          <p14:tracePt t="47829" x="2047875" y="4075113"/>
          <p14:tracePt t="47845" x="2036763" y="4075113"/>
          <p14:tracePt t="47853" x="2036763" y="4064000"/>
          <p14:tracePt t="47861" x="2027238" y="4064000"/>
          <p14:tracePt t="47999" x="2036763" y="4064000"/>
          <p14:tracePt t="48007" x="2057400" y="4064000"/>
          <p14:tracePt t="48015" x="2087563" y="4064000"/>
          <p14:tracePt t="48024" x="2117725" y="4075113"/>
          <p14:tracePt t="48031" x="2147888" y="4075113"/>
          <p14:tracePt t="48039" x="2178050" y="4084638"/>
          <p14:tracePt t="48047" x="2208213" y="4084638"/>
          <p14:tracePt t="48055" x="2238375" y="4094163"/>
          <p14:tracePt t="48063" x="2259013" y="4094163"/>
          <p14:tracePt t="48071" x="2279650" y="4094163"/>
          <p14:tracePt t="48079" x="2298700" y="4105275"/>
          <p14:tracePt t="48103" x="2309813" y="4105275"/>
          <p14:tracePt t="48191" x="2309813" y="4094163"/>
          <p14:tracePt t="48468" x="2319338" y="4094163"/>
          <p14:tracePt t="48476" x="2328863" y="4094163"/>
          <p14:tracePt t="48483" x="2339975" y="4094163"/>
          <p14:tracePt t="48490" x="2349500" y="4094163"/>
          <p14:tracePt t="48498" x="2370138" y="4114800"/>
          <p14:tracePt t="48506" x="2390775" y="4114800"/>
          <p14:tracePt t="48513" x="2409825" y="4124325"/>
          <p14:tracePt t="48523" x="2420938" y="4124325"/>
          <p14:tracePt t="48529" x="2439988" y="4135438"/>
          <p14:tracePt t="48547" x="2451100" y="4135438"/>
          <p14:tracePt t="48556" x="2470150" y="4144963"/>
          <p14:tracePt t="48563" x="2481263" y="4144963"/>
          <p14:tracePt t="48573" x="2490788" y="4144963"/>
          <p14:tracePt t="48579" x="2511425" y="4144963"/>
          <p14:tracePt t="48588" x="2530475" y="4144963"/>
          <p14:tracePt t="48595" x="2560638" y="4144963"/>
          <p14:tracePt t="48603" x="2601913" y="4144963"/>
          <p14:tracePt t="48611" x="2632075" y="4144963"/>
          <p14:tracePt t="48619" x="2652713" y="4124325"/>
          <p14:tracePt t="48627" x="2671763" y="4114800"/>
          <p14:tracePt t="48634" x="2692400" y="4105275"/>
          <p14:tracePt t="48643" x="2692400" y="4094163"/>
          <p14:tracePt t="48650" x="2701925" y="4094163"/>
          <p14:tracePt t="48757" x="2701925" y="4084638"/>
          <p14:tracePt t="48951" x="2722563" y="4094163"/>
          <p14:tracePt t="48961" x="2732088" y="4105275"/>
          <p14:tracePt t="48969" x="2743200" y="4124325"/>
          <p14:tracePt t="48976" x="2763838" y="4144963"/>
          <p14:tracePt t="48982" x="2813050" y="4154488"/>
          <p14:tracePt t="48989" x="2843213" y="4175125"/>
          <p14:tracePt t="48997" x="2884488" y="4184650"/>
          <p14:tracePt t="49004" x="2914650" y="4195763"/>
          <p14:tracePt t="49012" x="2954338" y="4195763"/>
          <p14:tracePt t="49021" x="3014663" y="4205288"/>
          <p14:tracePt t="49028" x="3044825" y="4205288"/>
          <p14:tracePt t="49036" x="3074988" y="4205288"/>
          <p14:tracePt t="49044" x="3106738" y="4205288"/>
          <p14:tracePt t="49052" x="3116263" y="4205288"/>
          <p14:tracePt t="49060" x="3125788" y="4205288"/>
          <p14:tracePt t="49353" x="3146425" y="4205288"/>
          <p14:tracePt t="49361" x="3167063" y="4205288"/>
          <p14:tracePt t="49371" x="3186113" y="4195763"/>
          <p14:tracePt t="49377" x="3216275" y="4184650"/>
          <p14:tracePt t="49389" x="3236913" y="4184650"/>
          <p14:tracePt t="49393" x="3267075" y="4175125"/>
          <p14:tracePt t="49399" x="3297238" y="4175125"/>
          <p14:tracePt t="49408" x="3338513" y="4165600"/>
          <p14:tracePt t="49415" x="3368675" y="4165600"/>
          <p14:tracePt t="49423" x="3398838" y="4154488"/>
          <p14:tracePt t="49436" x="3429000" y="4154488"/>
          <p14:tracePt t="49440" x="3449638" y="4144963"/>
          <p14:tracePt t="49449" x="3468688" y="4144963"/>
          <p14:tracePt t="49455" x="3489325" y="4144963"/>
          <p14:tracePt t="49465" x="3498850" y="4135438"/>
          <p14:tracePt t="49471" x="3519488" y="4135438"/>
          <p14:tracePt t="49480" x="3540125" y="4124325"/>
          <p14:tracePt t="49489" x="3559175" y="4114800"/>
          <p14:tracePt t="49496" x="3579813" y="4114800"/>
          <p14:tracePt t="49504" x="3600450" y="4094163"/>
          <p14:tracePt t="49512" x="3609975" y="4094163"/>
          <p14:tracePt t="49521" x="3619500" y="4084638"/>
          <p14:tracePt t="49528" x="3640138" y="4084638"/>
          <p14:tracePt t="49536" x="3640138" y="4075113"/>
          <p14:tracePt t="49544" x="3651250" y="4075113"/>
          <p14:tracePt t="49561" x="3651250" y="4064000"/>
          <p14:tracePt t="49964" x="3660775" y="4064000"/>
          <p14:tracePt t="49972" x="3670300" y="4064000"/>
          <p14:tracePt t="49988" x="3690938" y="4064000"/>
          <p14:tracePt t="49995" x="3721100" y="4064000"/>
          <p14:tracePt t="50002" x="3741738" y="4064000"/>
          <p14:tracePt t="50010" x="3781425" y="4064000"/>
          <p14:tracePt t="50018" x="3811588" y="4064000"/>
          <p14:tracePt t="50026" x="3852863" y="4054475"/>
          <p14:tracePt t="50034" x="3913188" y="4054475"/>
          <p14:tracePt t="50042" x="3952875" y="4044950"/>
          <p14:tracePt t="50053" x="4024313" y="4033838"/>
          <p14:tracePt t="50058" x="4033838" y="4024313"/>
          <p14:tracePt t="50068" x="4084638" y="4013200"/>
          <p14:tracePt t="50074" x="4114800" y="4003675"/>
          <p14:tracePt t="50084" x="4154488" y="3994150"/>
          <p14:tracePt t="50092" x="4184650" y="3983038"/>
          <p14:tracePt t="50100" x="4205288" y="3983038"/>
          <p14:tracePt t="50108" x="4225925" y="3973513"/>
          <p14:tracePt t="50116" x="4256088" y="3963988"/>
          <p14:tracePt t="50124" x="4265613" y="3963988"/>
          <p14:tracePt t="50132" x="4275138" y="3963988"/>
          <p14:tracePt t="50149" x="4286250" y="3952875"/>
          <p14:tracePt t="50472" x="4286250" y="3963988"/>
          <p14:tracePt t="51657" x="4265613" y="3963988"/>
          <p14:tracePt t="51664" x="4235450" y="3963988"/>
          <p14:tracePt t="51673" x="4214813" y="3963988"/>
          <p14:tracePt t="51679" x="4195763" y="3963988"/>
          <p14:tracePt t="51687" x="4175125" y="3963988"/>
          <p14:tracePt t="51694" x="4154488" y="3973513"/>
          <p14:tracePt t="51703" x="4144963" y="3973513"/>
          <p14:tracePt t="51710" x="4114800" y="3983038"/>
          <p14:tracePt t="51718" x="4064000" y="3994150"/>
          <p14:tracePt t="51726" x="4024313" y="4024313"/>
          <p14:tracePt t="51734" x="3994150" y="4033838"/>
          <p14:tracePt t="51742" x="3952875" y="4054475"/>
          <p14:tracePt t="51750" x="3922713" y="4075113"/>
          <p14:tracePt t="51758" x="3892550" y="4094163"/>
          <p14:tracePt t="51766" x="3832225" y="4114800"/>
          <p14:tracePt t="51774" x="3802063" y="4135438"/>
          <p14:tracePt t="51782" x="3760788" y="4144963"/>
          <p14:tracePt t="51790" x="3730625" y="4165600"/>
          <p14:tracePt t="51798" x="3700463" y="4195763"/>
          <p14:tracePt t="51806" x="3660775" y="4216400"/>
          <p14:tracePt t="51814" x="3651250" y="4225925"/>
          <p14:tracePt t="51822" x="3609975" y="4235450"/>
          <p14:tracePt t="51830" x="3589338" y="4256088"/>
          <p14:tracePt t="51838" x="3559175" y="4265613"/>
          <p14:tracePt t="51846" x="3529013" y="4276725"/>
          <p14:tracePt t="51854" x="3509963" y="4286250"/>
          <p14:tracePt t="51862" x="3479800" y="4295775"/>
          <p14:tracePt t="51871" x="3449638" y="4306888"/>
          <p14:tracePt t="51878" x="3429000" y="4316413"/>
          <p14:tracePt t="51888" x="3408363" y="4325938"/>
          <p14:tracePt t="51894" x="3398838" y="4337050"/>
          <p14:tracePt t="51904" x="3387725" y="4337050"/>
          <p14:tracePt t="51910" x="3368675" y="4346575"/>
          <p14:tracePt t="51921" x="3357563" y="4346575"/>
          <p14:tracePt t="51936" x="3348038" y="4356100"/>
          <p14:tracePt t="51960" x="3338513" y="4356100"/>
          <p14:tracePt t="51968" x="3327400" y="4367213"/>
          <p14:tracePt t="51976" x="3317875" y="4367213"/>
          <p14:tracePt t="51992" x="3308350" y="4367213"/>
          <p14:tracePt t="52025" x="3308350" y="4376738"/>
          <p14:tracePt t="52032" x="3297238" y="4376738"/>
          <p14:tracePt t="52469" x="3287713" y="4376738"/>
          <p14:tracePt t="52757" x="3297238" y="4376738"/>
          <p14:tracePt t="52773" x="3308350" y="4376738"/>
          <p14:tracePt t="52781" x="3327400" y="4387850"/>
          <p14:tracePt t="52790" x="3338513" y="4387850"/>
          <p14:tracePt t="52797" x="3348038" y="4397375"/>
          <p14:tracePt t="52805" x="3368675" y="4397375"/>
          <p14:tracePt t="52813" x="3387725" y="4406900"/>
          <p14:tracePt t="52821" x="3408363" y="4406900"/>
          <p14:tracePt t="52829" x="3438525" y="4418013"/>
          <p14:tracePt t="52839" x="3459163" y="4418013"/>
          <p14:tracePt t="52845" x="3479800" y="4418013"/>
          <p14:tracePt t="52855" x="3519488" y="4418013"/>
          <p14:tracePt t="52863" x="3540125" y="4418013"/>
          <p14:tracePt t="52871" x="3570288" y="4427538"/>
          <p14:tracePt t="52879" x="3579813" y="4427538"/>
          <p14:tracePt t="52887" x="3600450" y="4427538"/>
          <p14:tracePt t="52895" x="3630613" y="4427538"/>
          <p14:tracePt t="52903" x="3651250" y="4427538"/>
          <p14:tracePt t="52911" x="3681413" y="4427538"/>
          <p14:tracePt t="52919" x="3711575" y="4427538"/>
          <p14:tracePt t="52927" x="3741738" y="4427538"/>
          <p14:tracePt t="52934" x="3760788" y="4427538"/>
          <p14:tracePt t="52943" x="3790950" y="4427538"/>
          <p14:tracePt t="52951" x="3811588" y="4427538"/>
          <p14:tracePt t="52970" x="3822700" y="4427538"/>
          <p14:tracePt t="53114" x="3832225" y="4427538"/>
          <p14:tracePt t="53312" x="3841750" y="4427538"/>
          <p14:tracePt t="53328" x="3852863" y="4427538"/>
          <p14:tracePt t="53352" x="3862388" y="4427538"/>
          <p14:tracePt t="53360" x="3883025" y="4427538"/>
          <p14:tracePt t="53368" x="3892550" y="4427538"/>
          <p14:tracePt t="53376" x="3902075" y="4427538"/>
          <p14:tracePt t="53384" x="3913188" y="4427538"/>
          <p14:tracePt t="53392" x="3943350" y="4427538"/>
          <p14:tracePt t="53400" x="3973513" y="4427538"/>
          <p14:tracePt t="53408" x="4013200" y="4427538"/>
          <p14:tracePt t="53416" x="4043363" y="4427538"/>
          <p14:tracePt t="53424" x="4084638" y="4427538"/>
          <p14:tracePt t="53432" x="4144963" y="4427538"/>
          <p14:tracePt t="53440" x="4184650" y="4427538"/>
          <p14:tracePt t="53448" x="4286250" y="4427538"/>
          <p14:tracePt t="53458" x="4367213" y="4427538"/>
          <p14:tracePt t="53464" x="4437063" y="4427538"/>
          <p14:tracePt t="53474" x="4467225" y="4427538"/>
          <p14:tracePt t="53480" x="4538663" y="4427538"/>
          <p14:tracePt t="53490" x="4638675" y="4427538"/>
          <p14:tracePt t="53498" x="4699000" y="4427538"/>
          <p14:tracePt t="53506" x="4770438" y="4427538"/>
          <p14:tracePt t="53514" x="4830763" y="4427538"/>
          <p14:tracePt t="53522" x="4870450" y="4427538"/>
          <p14:tracePt t="53529" x="4900613" y="4427538"/>
          <p14:tracePt t="53538" x="4941888" y="4427538"/>
          <p14:tracePt t="53546" x="4972050" y="4427538"/>
          <p14:tracePt t="53554" x="5002213" y="4427538"/>
          <p14:tracePt t="53563" x="5011738" y="4427538"/>
          <p14:tracePt t="53570" x="5021263" y="4427538"/>
          <p14:tracePt t="53578" x="5032375" y="4427538"/>
          <p14:tracePt t="53926" x="5041900" y="4427538"/>
          <p14:tracePt t="53934" x="5053013" y="4427538"/>
          <p14:tracePt t="53943" x="5062538" y="4427538"/>
          <p14:tracePt t="53951" x="5083175" y="4427538"/>
          <p14:tracePt t="53957" x="5092700" y="4427538"/>
          <p14:tracePt t="53964" x="5122863" y="4427538"/>
          <p14:tracePt t="53981" x="5213350" y="4427538"/>
          <p14:tracePt t="53988" x="5264150" y="4427538"/>
          <p14:tracePt t="53996" x="5324475" y="4427538"/>
          <p14:tracePt t="54004" x="5405438" y="4427538"/>
          <p14:tracePt t="54013" x="5456238" y="4427538"/>
          <p14:tracePt t="54020" x="5535613" y="4427538"/>
          <p14:tracePt t="54028" x="5597525" y="4427538"/>
          <p14:tracePt t="54036" x="5657850" y="4427538"/>
          <p14:tracePt t="54043" x="5707063" y="4427538"/>
          <p14:tracePt t="54052" x="5757863" y="4427538"/>
          <p14:tracePt t="54062" x="5768975" y="4427538"/>
          <p14:tracePt t="54068" x="5808663" y="4427538"/>
          <p14:tracePt t="54078" x="5838825" y="4427538"/>
          <p14:tracePt t="54084" x="5899150" y="4427538"/>
          <p14:tracePt t="54093" x="5919788" y="4427538"/>
          <p14:tracePt t="54100" x="5929313" y="4427538"/>
          <p14:tracePt t="55256" x="5908675" y="4437063"/>
          <p14:tracePt t="55262" x="5889625" y="4437063"/>
          <p14:tracePt t="55270" x="5859463" y="4448175"/>
          <p14:tracePt t="55276" x="5829300" y="4457700"/>
          <p14:tracePt t="55285" x="5799138" y="4467225"/>
          <p14:tracePt t="55293" x="5768975" y="4478338"/>
          <p14:tracePt t="55300" x="5727700" y="4487863"/>
          <p14:tracePt t="55311" x="5676900" y="4518025"/>
          <p14:tracePt t="55318" x="5616575" y="4527550"/>
          <p14:tracePt t="55327" x="5535613" y="4568825"/>
          <p14:tracePt t="55334" x="5435600" y="4578350"/>
          <p14:tracePt t="55343" x="5405438" y="4598988"/>
          <p14:tracePt t="55350" x="5284788" y="4638675"/>
          <p14:tracePt t="55358" x="5203825" y="4659313"/>
          <p14:tracePt t="55366" x="5122863" y="4679950"/>
          <p14:tracePt t="55375" x="4972050" y="4730750"/>
          <p14:tracePt t="55382" x="4891088" y="4740275"/>
          <p14:tracePt t="55390" x="4789488" y="4770438"/>
          <p14:tracePt t="55398" x="4699000" y="4779963"/>
          <p14:tracePt t="55406" x="4538663" y="4800600"/>
          <p14:tracePt t="55414" x="4446588" y="4800600"/>
          <p14:tracePt t="55422" x="4295775" y="4800600"/>
          <p14:tracePt t="55430" x="4165600" y="4810125"/>
          <p14:tracePt t="55439" x="4054475" y="4810125"/>
          <p14:tracePt t="55446" x="3902075" y="4810125"/>
          <p14:tracePt t="55455" x="3700463" y="4810125"/>
          <p14:tracePt t="55462" x="3509963" y="4810125"/>
          <p14:tracePt t="55471" x="3338513" y="4810125"/>
          <p14:tracePt t="55478" x="3227388" y="4810125"/>
          <p14:tracePt t="55488" x="3074988" y="4810125"/>
          <p14:tracePt t="55494" x="2873375" y="4810125"/>
          <p14:tracePt t="55502" x="2752725" y="4791075"/>
          <p14:tracePt t="55510" x="2622550" y="4791075"/>
          <p14:tracePt t="55518" x="2490788" y="4791075"/>
          <p14:tracePt t="55526" x="2420938" y="4791075"/>
          <p14:tracePt t="55534" x="2298700" y="4791075"/>
          <p14:tracePt t="55542" x="2208213" y="4791075"/>
          <p14:tracePt t="55550" x="2168525" y="4791075"/>
          <p14:tracePt t="55558" x="2108200" y="4791075"/>
          <p14:tracePt t="55566" x="2016125" y="4791075"/>
          <p14:tracePt t="55575" x="1955800" y="4791075"/>
          <p14:tracePt t="55582" x="1916113" y="4791075"/>
          <p14:tracePt t="55590" x="1885950" y="4791075"/>
          <p14:tracePt t="55598" x="1855788" y="4791075"/>
          <p14:tracePt t="55606" x="1825625" y="4791075"/>
          <p14:tracePt t="55615" x="1795463" y="4791075"/>
          <p14:tracePt t="55621" x="1765300" y="4791075"/>
          <p14:tracePt t="55631" x="1735138" y="4791075"/>
          <p14:tracePt t="55639" x="1704975" y="4791075"/>
          <p14:tracePt t="55647" x="1684338" y="4791075"/>
          <p14:tracePt t="55655" x="1663700" y="4791075"/>
          <p14:tracePt t="55663" x="1624013" y="4810125"/>
          <p14:tracePt t="55671" x="1612900" y="4810125"/>
          <p14:tracePt t="55679" x="1603375" y="4810125"/>
          <p14:tracePt t="55704" x="1593850" y="4810125"/>
          <p14:tracePt t="55712" x="1582738" y="4810125"/>
          <p14:tracePt t="55719" x="1573213" y="4810125"/>
          <p14:tracePt t="55735" x="1563688" y="4810125"/>
          <p14:tracePt t="55752" x="1552575" y="4810125"/>
          <p14:tracePt t="55768" x="1543050" y="4810125"/>
          <p14:tracePt t="55835" x="1533525" y="4810125"/>
          <p14:tracePt t="55865" x="1522413" y="4810125"/>
          <p14:tracePt t="55897" x="1512888" y="4810125"/>
          <p14:tracePt t="55947" x="1522413" y="4810125"/>
          <p14:tracePt t="55955" x="1533525" y="4821238"/>
          <p14:tracePt t="55964" x="1552575" y="4821238"/>
          <p14:tracePt t="55973" x="1563688" y="4821238"/>
          <p14:tracePt t="55979" x="1582738" y="4830763"/>
          <p14:tracePt t="55988" x="1612900" y="4830763"/>
          <p14:tracePt t="55995" x="1643063" y="4830763"/>
          <p14:tracePt t="56001" x="1673225" y="4830763"/>
          <p14:tracePt t="56010" x="1714500" y="4830763"/>
          <p14:tracePt t="56019" x="1744663" y="4830763"/>
          <p14:tracePt t="56026" x="1795463" y="4830763"/>
          <p14:tracePt t="56035" x="1825625" y="4830763"/>
          <p14:tracePt t="56042" x="1855788" y="4830763"/>
          <p14:tracePt t="56051" x="1885950" y="4830763"/>
          <p14:tracePt t="56058" x="1916113" y="4830763"/>
          <p14:tracePt t="56068" x="1925638" y="4830763"/>
          <p14:tracePt t="56074" x="1946275" y="4830763"/>
          <p14:tracePt t="56082" x="1966913" y="4830763"/>
          <p14:tracePt t="56090" x="1976438" y="4830763"/>
          <p14:tracePt t="56164" x="1985963" y="4830763"/>
          <p14:tracePt t="56310" x="1997075" y="4830763"/>
          <p14:tracePt t="56332" x="2006600" y="4830763"/>
          <p14:tracePt t="56340" x="2016125" y="4830763"/>
          <p14:tracePt t="56349" x="2027238" y="4830763"/>
          <p14:tracePt t="56356" x="2036763" y="4830763"/>
          <p14:tracePt t="56363" x="2047875" y="4830763"/>
          <p14:tracePt t="56371" x="2057400" y="4830763"/>
          <p14:tracePt t="56379" x="2066925" y="4830763"/>
          <p14:tracePt t="56387" x="2087563" y="4830763"/>
          <p14:tracePt t="56395" x="2117725" y="4830763"/>
          <p14:tracePt t="56403" x="2127250" y="4830763"/>
          <p14:tracePt t="56411" x="2147888" y="4830763"/>
          <p14:tracePt t="56419" x="2178050" y="4840288"/>
          <p14:tracePt t="56427" x="2198688" y="4840288"/>
          <p14:tracePt t="56435" x="2228850" y="4840288"/>
          <p14:tracePt t="56443" x="2268538" y="4840288"/>
          <p14:tracePt t="56451" x="2309813" y="4840288"/>
          <p14:tracePt t="56460" x="2339975" y="4851400"/>
          <p14:tracePt t="56468" x="2400300" y="4851400"/>
          <p14:tracePt t="56475" x="2460625" y="4851400"/>
          <p14:tracePt t="56484" x="2500313" y="4851400"/>
          <p14:tracePt t="56491" x="2622550" y="4851400"/>
          <p14:tracePt t="56500" x="2671763" y="4851400"/>
          <p14:tracePt t="56507" x="2732088" y="4860925"/>
          <p14:tracePt t="56517" x="2794000" y="4860925"/>
          <p14:tracePt t="56524" x="2833688" y="4860925"/>
          <p14:tracePt t="56534" x="2884488" y="4870450"/>
          <p14:tracePt t="56540" x="2914650" y="4870450"/>
          <p14:tracePt t="56549" x="2924175" y="4870450"/>
          <p14:tracePt t="56557" x="2935288" y="4870450"/>
          <p14:tracePt t="56952" x="2944813" y="4870450"/>
          <p14:tracePt t="56992" x="2954338" y="4870450"/>
          <p14:tracePt t="57007" x="2965450" y="4870450"/>
          <p14:tracePt t="57015" x="2974975" y="4870450"/>
          <p14:tracePt t="57023" x="2995613" y="4870450"/>
          <p14:tracePt t="57031" x="3014663" y="4870450"/>
          <p14:tracePt t="57039" x="3055938" y="4870450"/>
          <p14:tracePt t="57047" x="3095625" y="4881563"/>
          <p14:tracePt t="57055" x="3146425" y="4881563"/>
          <p14:tracePt t="57063" x="3186113" y="4881563"/>
          <p14:tracePt t="57072" x="3227388" y="4881563"/>
          <p14:tracePt t="57079" x="3267075" y="4881563"/>
          <p14:tracePt t="57087" x="3297238" y="4881563"/>
          <p14:tracePt t="57095" x="3327400" y="4881563"/>
          <p14:tracePt t="57103" x="3357563" y="4881563"/>
          <p14:tracePt t="57111" x="3378200" y="4881563"/>
          <p14:tracePt t="57119" x="3387725" y="4881563"/>
          <p14:tracePt t="57217" x="3398838" y="4881563"/>
          <p14:tracePt t="57233" x="3429000" y="4881563"/>
          <p14:tracePt t="57241" x="3459163" y="4881563"/>
          <p14:tracePt t="57249" x="3489325" y="4881563"/>
          <p14:tracePt t="57258" x="3559175" y="4881563"/>
          <p14:tracePt t="57265" x="3619500" y="4881563"/>
          <p14:tracePt t="57273" x="3700463" y="4870450"/>
          <p14:tracePt t="57281" x="3771900" y="4870450"/>
          <p14:tracePt t="57289" x="3852863" y="4870450"/>
          <p14:tracePt t="57297" x="3913188" y="4870450"/>
          <p14:tracePt t="57305" x="3952875" y="4870450"/>
          <p14:tracePt t="57313" x="3983038" y="4870450"/>
          <p14:tracePt t="57321" x="4013200" y="4870450"/>
          <p14:tracePt t="57329" x="4033838" y="4870450"/>
          <p14:tracePt t="57345" x="4043363" y="4870450"/>
          <p14:tracePt t="57353" x="4054475" y="4870450"/>
          <p14:tracePt t="57386" x="4064000" y="4870450"/>
          <p14:tracePt t="57401" x="4073525" y="4870450"/>
          <p14:tracePt t="57418" x="4073525" y="4860925"/>
          <p14:tracePt t="57426" x="4084638" y="4860925"/>
          <p14:tracePt t="57822" x="4094163" y="4860925"/>
          <p14:tracePt t="58498" x="4094163" y="4870450"/>
          <p14:tracePt t="58505" x="4073525" y="4891088"/>
          <p14:tracePt t="58515" x="4054475" y="4921250"/>
          <p14:tracePt t="58525" x="4024313" y="4962525"/>
          <p14:tracePt t="58530" x="3973513" y="4992688"/>
          <p14:tracePt t="58540" x="3922713" y="5032375"/>
          <p14:tracePt t="58546" x="3892550" y="5053013"/>
          <p14:tracePt t="58557" x="3862388" y="5073650"/>
          <p14:tracePt t="58564" x="3832225" y="5083175"/>
          <p14:tracePt t="58570" x="3811588" y="5092700"/>
          <p14:tracePt t="58578" x="3790950" y="5092700"/>
          <p14:tracePt t="58586" x="3760788" y="5103813"/>
          <p14:tracePt t="58595" x="3741738" y="5113338"/>
          <p14:tracePt t="58602" x="3711575" y="5113338"/>
          <p14:tracePt t="58609" x="3681413" y="5113338"/>
          <p14:tracePt t="58617" x="3651250" y="5113338"/>
          <p14:tracePt t="58625" x="3619500" y="5122863"/>
          <p14:tracePt t="58633" x="3579813" y="5122863"/>
          <p14:tracePt t="58641" x="3540125" y="5122863"/>
          <p14:tracePt t="58649" x="3468688" y="5122863"/>
          <p14:tracePt t="58657" x="3387725" y="5122863"/>
          <p14:tracePt t="58665" x="3287713" y="5133975"/>
          <p14:tracePt t="58673" x="3155950" y="5153025"/>
          <p14:tracePt t="58681" x="2984500" y="5153025"/>
          <p14:tracePt t="58691" x="2914650" y="5153025"/>
          <p14:tracePt t="58697" x="2743200" y="5164138"/>
          <p14:tracePt t="58707" x="2632075" y="5164138"/>
          <p14:tracePt t="58713" x="2500313" y="5183188"/>
          <p14:tracePt t="58723" x="2439988" y="5183188"/>
          <p14:tracePt t="58729" x="2319338" y="5194300"/>
          <p14:tracePt t="58739" x="2268538" y="5194300"/>
          <p14:tracePt t="58747" x="2219325" y="5194300"/>
          <p14:tracePt t="58755" x="2168525" y="5194300"/>
          <p14:tracePt t="58763" x="2147888" y="5194300"/>
          <p14:tracePt t="58771" x="2117725" y="5194300"/>
          <p14:tracePt t="58779" x="2108200" y="5194300"/>
          <p14:tracePt t="58787" x="2087563" y="5194300"/>
          <p14:tracePt t="58803" x="2078038" y="5194300"/>
          <p14:tracePt t="58811" x="2066925" y="5194300"/>
          <p14:tracePt t="58819" x="2057400" y="5194300"/>
          <p14:tracePt t="58827" x="2057400" y="5203825"/>
          <p14:tracePt t="58836" x="2047875" y="5203825"/>
          <p14:tracePt t="58843" x="2036763" y="5213350"/>
          <p14:tracePt t="58851" x="2016125" y="5213350"/>
          <p14:tracePt t="58859" x="1997075" y="5213350"/>
          <p14:tracePt t="58867" x="1985963" y="5213350"/>
          <p14:tracePt t="58875" x="1966913" y="5224463"/>
          <p14:tracePt t="58883" x="1906588" y="5224463"/>
          <p14:tracePt t="58891" x="1876425" y="5224463"/>
          <p14:tracePt t="58899" x="1855788" y="5224463"/>
          <p14:tracePt t="58907" x="1825625" y="5224463"/>
          <p14:tracePt t="59110" x="1835150" y="5224463"/>
          <p14:tracePt t="59119" x="1855788" y="5224463"/>
          <p14:tracePt t="59126" x="1865313" y="5224463"/>
          <p14:tracePt t="59134" x="1885950" y="5224463"/>
          <p14:tracePt t="59142" x="1906588" y="5224463"/>
          <p14:tracePt t="59150" x="1936750" y="5224463"/>
          <p14:tracePt t="59158" x="1966913" y="5224463"/>
          <p14:tracePt t="59166" x="1997075" y="5224463"/>
          <p14:tracePt t="59174" x="2057400" y="5224463"/>
          <p14:tracePt t="59181" x="2087563" y="5224463"/>
          <p14:tracePt t="59189" x="2138363" y="5213350"/>
          <p14:tracePt t="59197" x="2219325" y="5213350"/>
          <p14:tracePt t="59205" x="2279650" y="5194300"/>
          <p14:tracePt t="59213" x="2309813" y="5183188"/>
          <p14:tracePt t="59221" x="2339975" y="5183188"/>
          <p14:tracePt t="59229" x="2370138" y="5173663"/>
          <p14:tracePt t="59237" x="2390775" y="5164138"/>
          <p14:tracePt t="59245" x="2400300" y="5164138"/>
          <p14:tracePt t="59449" x="2400300" y="5153025"/>
          <p14:tracePt t="59490" x="2409825" y="5153025"/>
          <p14:tracePt t="59626" x="2420938" y="5153025"/>
          <p14:tracePt t="59649" x="2439988" y="5143500"/>
          <p14:tracePt t="59657" x="2470150" y="5143500"/>
          <p14:tracePt t="59664" x="2490788" y="5143500"/>
          <p14:tracePt t="59673" x="2520950" y="5143500"/>
          <p14:tracePt t="59682" x="2551113" y="5143500"/>
          <p14:tracePt t="59689" x="2581275" y="5143500"/>
          <p14:tracePt t="59697" x="2611438" y="5143500"/>
          <p14:tracePt t="59705" x="2641600" y="5153025"/>
          <p14:tracePt t="59713" x="2662238" y="5153025"/>
          <p14:tracePt t="59721" x="2682875" y="5164138"/>
          <p14:tracePt t="59737" x="2701925" y="5164138"/>
          <p14:tracePt t="59745" x="2713038" y="5164138"/>
          <p14:tracePt t="59753" x="2732088" y="5164138"/>
          <p14:tracePt t="59769" x="2743200" y="5164138"/>
          <p14:tracePt t="59777" x="2763838" y="5164138"/>
          <p14:tracePt t="59785" x="2773363" y="5164138"/>
          <p14:tracePt t="59793" x="2782888" y="5164138"/>
          <p14:tracePt t="59801" x="2794000" y="5164138"/>
          <p14:tracePt t="59809" x="2813050" y="5164138"/>
          <p14:tracePt t="59817" x="2824163" y="5164138"/>
          <p14:tracePt t="59826" x="2833688" y="5164138"/>
          <p14:tracePt t="59833" x="2843213" y="5164138"/>
          <p14:tracePt t="59841" x="2854325" y="5164138"/>
          <p14:tracePt t="59857" x="2863850" y="5164138"/>
          <p14:tracePt t="59873" x="2863850" y="5153025"/>
          <p14:tracePt t="60019" x="2873375" y="5153025"/>
          <p14:tracePt t="60224" x="2884488" y="5153025"/>
          <p14:tracePt t="60228" x="2894013" y="5153025"/>
          <p14:tracePt t="60236" x="2914650" y="5153025"/>
          <p14:tracePt t="60248" x="2924175" y="5153025"/>
          <p14:tracePt t="60252" x="2944813" y="5153025"/>
          <p14:tracePt t="60261" x="2974975" y="5153025"/>
          <p14:tracePt t="60267" x="3005138" y="5153025"/>
          <p14:tracePt t="60277" x="3035300" y="5153025"/>
          <p14:tracePt t="60285" x="3086100" y="5153025"/>
          <p14:tracePt t="60293" x="3116263" y="5153025"/>
          <p14:tracePt t="60301" x="3146425" y="5153025"/>
          <p14:tracePt t="60309" x="3167063" y="5153025"/>
          <p14:tracePt t="60317" x="3186113" y="5153025"/>
          <p14:tracePt t="60325" x="3206750" y="5153025"/>
          <p14:tracePt t="60333" x="3216275" y="5153025"/>
          <p14:tracePt t="60341" x="3236913" y="5153025"/>
          <p14:tracePt t="60365" x="3246438" y="5153025"/>
          <p14:tracePt t="60389" x="3257550" y="5153025"/>
          <p14:tracePt t="60421" x="3267075" y="5153025"/>
          <p14:tracePt t="60445" x="3278188" y="5153025"/>
          <p14:tracePt t="60674" x="3287713" y="5153025"/>
          <p14:tracePt t="60679" x="3308350" y="5153025"/>
          <p14:tracePt t="60688" x="3338513" y="5153025"/>
          <p14:tracePt t="60696" x="3378200" y="5153025"/>
          <p14:tracePt t="60704" x="3438525" y="5153025"/>
          <p14:tracePt t="60712" x="3519488" y="5164138"/>
          <p14:tracePt t="60720" x="3589338" y="5164138"/>
          <p14:tracePt t="60728" x="3670300" y="5164138"/>
          <p14:tracePt t="60736" x="3730625" y="5173663"/>
          <p14:tracePt t="60745" x="3841750" y="5173663"/>
          <p14:tracePt t="60752" x="3883025" y="5173663"/>
          <p14:tracePt t="60761" x="3994150" y="5173663"/>
          <p14:tracePt t="60768" x="4064000" y="5173663"/>
          <p14:tracePt t="60776" x="4175125" y="5173663"/>
          <p14:tracePt t="60783" x="4235450" y="5173663"/>
          <p14:tracePt t="60792" x="4316413" y="5173663"/>
          <p14:tracePt t="60799" x="4356100" y="5173663"/>
          <p14:tracePt t="60808" x="4397375" y="5173663"/>
          <p14:tracePt t="60815" x="4427538" y="5173663"/>
          <p14:tracePt t="60823" x="4437063" y="5173663"/>
          <p14:tracePt t="60931" x="4446588" y="5173663"/>
          <p14:tracePt t="60964" x="4457700" y="5173663"/>
          <p14:tracePt t="61126" x="4476750" y="5173663"/>
          <p14:tracePt t="61132" x="4508500" y="5173663"/>
          <p14:tracePt t="61140" x="4538663" y="5173663"/>
          <p14:tracePt t="61148" x="4598988" y="5173663"/>
          <p14:tracePt t="61155" x="4659313" y="5173663"/>
          <p14:tracePt t="61162" x="4710113" y="5173663"/>
          <p14:tracePt t="61170" x="4789488" y="5183188"/>
          <p14:tracePt t="61179" x="4911725" y="5183188"/>
          <p14:tracePt t="61187" x="5002213" y="5183188"/>
          <p14:tracePt t="61195" x="5062538" y="5183188"/>
          <p14:tracePt t="61203" x="5153025" y="5183188"/>
          <p14:tracePt t="61211" x="5213350" y="5183188"/>
          <p14:tracePt t="61219" x="5254625" y="5183188"/>
          <p14:tracePt t="61227" x="5273675" y="5183188"/>
          <p14:tracePt t="61235" x="5303838" y="5183188"/>
          <p14:tracePt t="61244" x="5334000" y="5183188"/>
          <p14:tracePt t="61251" x="5354638" y="5183188"/>
          <p14:tracePt t="61259" x="5384800" y="5183188"/>
          <p14:tracePt t="61267" x="5405438" y="5173663"/>
          <p14:tracePt t="61283" x="5414963" y="5173663"/>
          <p14:tracePt t="61299" x="5426075" y="5173663"/>
          <p14:tracePt t="61308" x="5445125" y="5173663"/>
          <p14:tracePt t="61325" x="5456238" y="5173663"/>
          <p14:tracePt t="61331" x="5465763" y="5173663"/>
          <p14:tracePt t="61339" x="5475288" y="5173663"/>
          <p14:tracePt t="61347" x="5486400" y="5173663"/>
          <p14:tracePt t="61355" x="5495925" y="5173663"/>
          <p14:tracePt t="61363" x="5505450" y="5173663"/>
          <p14:tracePt t="61438" x="5516563" y="5173663"/>
          <p14:tracePt t="61469" x="5526088" y="5173663"/>
          <p14:tracePt t="61475" x="5546725" y="5173663"/>
          <p14:tracePt t="61485" x="5576888" y="5173663"/>
          <p14:tracePt t="61491" x="5607050" y="5173663"/>
          <p14:tracePt t="61501" x="5637213" y="5173663"/>
          <p14:tracePt t="61507" x="5667375" y="5173663"/>
          <p14:tracePt t="61517" x="5697538" y="5173663"/>
          <p14:tracePt t="61525" x="5727700" y="5173663"/>
          <p14:tracePt t="61533" x="5737225" y="5173663"/>
          <p14:tracePt t="61541" x="5748338" y="5173663"/>
          <p14:tracePt t="61549" x="5757863" y="5173663"/>
          <p14:tracePt t="61565" x="5757863" y="5164138"/>
          <p14:tracePt t="61589" x="5768975" y="5164138"/>
          <p14:tracePt t="61606" x="5768975" y="5153025"/>
          <p14:tracePt t="61613" x="5778500" y="5153025"/>
          <p14:tracePt t="61621" x="5788025" y="5143500"/>
          <p14:tracePt t="61629" x="5808663" y="5133975"/>
          <p14:tracePt t="61637" x="5829300" y="5122863"/>
          <p14:tracePt t="61645" x="5859463" y="5113338"/>
          <p14:tracePt t="61653" x="5889625" y="5103813"/>
          <p14:tracePt t="61661" x="5919788" y="5092700"/>
          <p14:tracePt t="61669" x="5940425" y="5092700"/>
          <p14:tracePt t="61677" x="5989638" y="5083175"/>
          <p14:tracePt t="61685" x="6019800" y="5083175"/>
          <p14:tracePt t="61693" x="6049963" y="5073650"/>
          <p14:tracePt t="61701" x="6080125" y="5073650"/>
          <p14:tracePt t="61709" x="6111875" y="5073650"/>
          <p14:tracePt t="61716" x="6121400" y="5073650"/>
          <p14:tracePt t="61802" x="6130925" y="5073650"/>
          <p14:tracePt t="61863" x="6130925" y="5062538"/>
          <p14:tracePt t="62015" x="6111875" y="5041900"/>
          <p14:tracePt t="62023" x="6049963" y="5022850"/>
          <p14:tracePt t="62030" x="6000750" y="4992688"/>
          <p14:tracePt t="62038" x="5949950" y="4972050"/>
          <p14:tracePt t="62046" x="5868988" y="4932363"/>
          <p14:tracePt t="62054" x="5788025" y="4891088"/>
          <p14:tracePt t="62063" x="5688013" y="4810125"/>
          <p14:tracePt t="62070" x="5576888" y="4740275"/>
          <p14:tracePt t="62079" x="5435600" y="4649788"/>
          <p14:tracePt t="62086" x="5113338" y="4427538"/>
          <p14:tracePt t="62097" x="4972050" y="4325938"/>
          <p14:tracePt t="62105" x="4587875" y="4075113"/>
          <p14:tracePt t="62113" x="4316413" y="3883025"/>
          <p14:tracePt t="62120" x="4124325" y="3762375"/>
          <p14:tracePt t="62129" x="3741738" y="3498850"/>
          <p14:tracePt t="62136" x="3549650" y="3378200"/>
          <p14:tracePt t="62144" x="3236913" y="3125788"/>
          <p14:tracePt t="62153" x="3044825" y="3005138"/>
          <p14:tracePt t="62160" x="2884488" y="2894013"/>
          <p14:tracePt t="62169" x="2722563" y="2743200"/>
          <p14:tracePt t="62176" x="2632075" y="2662238"/>
          <p14:tracePt t="62186" x="2541588" y="2571750"/>
          <p14:tracePt t="62193" x="2430463" y="2451100"/>
          <p14:tracePt t="62200" x="2390775" y="2360613"/>
          <p14:tracePt t="62209" x="2359025" y="2319338"/>
          <p14:tracePt t="62216" x="2319338" y="2249488"/>
          <p14:tracePt t="62224" x="2279650" y="2168525"/>
          <p14:tracePt t="62232" x="2249488" y="2097088"/>
          <p14:tracePt t="62241" x="2228850" y="2036763"/>
          <p14:tracePt t="62249" x="2187575" y="1987550"/>
          <p14:tracePt t="62256" x="2168525" y="1946275"/>
          <p14:tracePt t="62265" x="2127250" y="1895475"/>
          <p14:tracePt t="62272" x="2087563" y="1846263"/>
          <p14:tracePt t="62281" x="2057400" y="1795463"/>
          <p14:tracePt t="62289" x="1985963" y="1724025"/>
          <p14:tracePt t="62296" x="1916113" y="1644650"/>
          <p14:tracePt t="62305" x="1825625" y="1552575"/>
          <p14:tracePt t="62313" x="1735138" y="1441450"/>
          <p14:tracePt t="62321" x="1603375" y="1301750"/>
          <p14:tracePt t="62329" x="1441450" y="1130300"/>
          <p14:tracePt t="62337" x="1331913" y="1028700"/>
          <p14:tracePt t="62345" x="1190625" y="887413"/>
          <p14:tracePt t="62352" x="1119188" y="817563"/>
          <p14:tracePt t="62361" x="1049338" y="725488"/>
          <p14:tracePt t="62368" x="977900" y="676275"/>
          <p14:tracePt t="62379" x="908050" y="604838"/>
          <p14:tracePt t="62385" x="887413" y="584200"/>
          <p14:tracePt t="62395" x="857250" y="534988"/>
          <p14:tracePt t="62401" x="836613" y="514350"/>
          <p14:tracePt t="62411" x="817563" y="484188"/>
          <p14:tracePt t="62418" x="806450" y="463550"/>
          <p14:tracePt t="62426" x="796925" y="433388"/>
          <p14:tracePt t="62435" x="766763" y="393700"/>
          <p14:tracePt t="62443" x="736600" y="322263"/>
          <p14:tracePt t="62451" x="706438" y="282575"/>
          <p14:tracePt t="62459" x="685800" y="231775"/>
          <p14:tracePt t="62467" x="676275" y="211138"/>
          <p14:tracePt t="62475" x="646113" y="180975"/>
          <p14:tracePt t="62483" x="604838" y="131763"/>
          <p14:tracePt t="62490" x="554038" y="80963"/>
          <p14:tracePt t="62498" x="523875" y="50800"/>
          <p14:tracePt t="62506" x="493713" y="20638"/>
          <p14:tracePt t="62514" x="474663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22006" y="4657534"/>
            <a:ext cx="6547987" cy="2200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5.1.3</a:t>
            </a:r>
            <a:r>
              <a:rPr lang="ko-KR" altLang="en-US"/>
              <a:t> </a:t>
            </a:r>
            <a:r>
              <a:rPr lang="en-US" altLang="ko-KR"/>
              <a:t>CNN </a:t>
            </a:r>
            <a:r>
              <a:rPr lang="ko-KR" altLang="en-US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341099" cy="362369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CNN 모델은 일반적으로 </a:t>
            </a:r>
            <a:r>
              <a:rPr lang="ko-KR" altLang="en-US" sz="1600" dirty="0" err="1"/>
              <a:t>컨볼루션</a:t>
            </a:r>
            <a:r>
              <a:rPr lang="ko-KR" altLang="en-US" sz="1600" dirty="0"/>
              <a:t> 계층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convolution layer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풀링</a:t>
            </a:r>
            <a:r>
              <a:rPr lang="ko-KR" altLang="en-US" sz="1600" dirty="0"/>
              <a:t> 계층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pooling layer,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600" dirty="0"/>
              <a:t>특징들을 모아 최종 분류하는 기본 인공 신경망 계층으로 구성됩니다.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dirty="0" err="1"/>
              <a:t>컨볼루션</a:t>
            </a:r>
            <a:r>
              <a:rPr lang="ko-KR" altLang="en-US" sz="1600" dirty="0"/>
              <a:t> 계층은 이미지의 특징을 추출하는 역할을 하고, </a:t>
            </a:r>
            <a:r>
              <a:rPr lang="ko-KR" altLang="en-US" sz="1600" dirty="0" err="1"/>
              <a:t>풀링</a:t>
            </a:r>
            <a:r>
              <a:rPr lang="ko-KR" altLang="en-US" sz="1600" dirty="0"/>
              <a:t> 계층은 필터를 거친 여러 특징 중 가장 중요한 특징 하나를 골라냅니다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덜 중요한 특징을 버리기 때문에 이미지의 차원이 감소합니다.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풀고자 하는 문제에 따라 계층구성을 달리 할 수 있고, </a:t>
            </a:r>
            <a:r>
              <a:rPr lang="ko-KR" altLang="en-US" sz="1600" dirty="0" err="1"/>
              <a:t>컨볼루션</a:t>
            </a:r>
            <a:r>
              <a:rPr lang="ko-KR" altLang="en-US" sz="1600" dirty="0"/>
              <a:t> 계층만으로 구성된 모델을 만들 수도 있습니다.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dirty="0" err="1"/>
              <a:t>컨볼루션</a:t>
            </a:r>
            <a:r>
              <a:rPr lang="ko-KR" altLang="en-US" sz="1600" dirty="0"/>
              <a:t> 연산은 이미지를 ‘겹치는 매우 작은 </a:t>
            </a:r>
            <a:r>
              <a:rPr lang="ko-KR" altLang="en-US" sz="1600" dirty="0" err="1"/>
              <a:t>조각’으로</a:t>
            </a:r>
            <a:r>
              <a:rPr lang="ko-KR" altLang="en-US" sz="1600" dirty="0"/>
              <a:t> 쪼개서 </a:t>
            </a:r>
            <a:r>
              <a:rPr lang="en-US" altLang="ko-KR" sz="1600" dirty="0"/>
              <a:t>‘</a:t>
            </a:r>
            <a:r>
              <a:rPr lang="ko-KR" altLang="en-US" sz="1600" dirty="0"/>
              <a:t>필터 기능을 하는 작은 신경망</a:t>
            </a:r>
            <a:r>
              <a:rPr lang="en-US" altLang="ko-KR" sz="1600" dirty="0"/>
              <a:t>’</a:t>
            </a:r>
            <a:r>
              <a:rPr lang="ko-KR" altLang="en-US" sz="1600" dirty="0"/>
              <a:t>에 적용합니다.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신경망은 모든 입력 이미지 조각에 동일하게 적용되면서 특징을 추출하기 때문에 </a:t>
            </a:r>
            <a:r>
              <a:rPr lang="ko-KR" altLang="en-US" sz="1600" dirty="0" err="1"/>
              <a:t>컨볼루션</a:t>
            </a:r>
            <a:r>
              <a:rPr lang="ko-KR" altLang="en-US" sz="1600" dirty="0"/>
              <a:t> 필터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filter</a:t>
            </a:r>
            <a:r>
              <a:rPr lang="ko-KR" altLang="en-US" sz="1600" dirty="0"/>
              <a:t> 혹은 커널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kernel</a:t>
            </a:r>
            <a:r>
              <a:rPr lang="ko-KR" altLang="en-US" sz="1600" dirty="0"/>
              <a:t>이라 부릅니다.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커널은 </a:t>
            </a:r>
            <a:r>
              <a:rPr lang="ko-KR" altLang="en-US" sz="1600" dirty="0" err="1"/>
              <a:t>컨볼루션</a:t>
            </a:r>
            <a:r>
              <a:rPr lang="ko-KR" altLang="en-US" sz="1600" dirty="0"/>
              <a:t> 계층 하나에 여러 개가 존재할 수 있습니다.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보통 3 × </a:t>
            </a:r>
            <a:r>
              <a:rPr lang="en-US" altLang="ko-KR" sz="1600" dirty="0"/>
              <a:t>3</a:t>
            </a:r>
            <a:r>
              <a:rPr lang="ko-KR" altLang="en-US" sz="1600" dirty="0"/>
              <a:t> 혹은 5 × </a:t>
            </a:r>
            <a:r>
              <a:rPr lang="en-US" altLang="ko-KR" sz="1600" dirty="0"/>
              <a:t>5</a:t>
            </a:r>
            <a:r>
              <a:rPr lang="ko-KR" altLang="en-US" sz="1600" dirty="0"/>
              <a:t> 크기의 커널이 쓰입니다.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600" dirty="0"/>
              <a:t>학습할 때 필터 행렬의 값은 특징을 잘 뽑을 수 있도록 최적화됩니다. </a:t>
            </a: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ADA491FD-988A-431B-90B9-3A7A828C1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20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7" x="11839575" y="3055938"/>
          <p14:tracePt t="290" x="11264900" y="3106738"/>
          <p14:tracePt t="299" x="11063288" y="3125788"/>
          <p14:tracePt t="307" x="10910888" y="3125788"/>
          <p14:tracePt t="314" x="10699750" y="3136900"/>
          <p14:tracePt t="322" x="10588625" y="3136900"/>
          <p14:tracePt t="333" x="10407650" y="3136900"/>
          <p14:tracePt t="340" x="10236200" y="3155950"/>
          <p14:tracePt t="349" x="10113963" y="3155950"/>
          <p14:tracePt t="357" x="9932988" y="3155950"/>
          <p14:tracePt t="362" x="9801225" y="3155950"/>
          <p14:tracePt t="373" x="9671050" y="3155950"/>
          <p14:tracePt t="380" x="9520238" y="3155950"/>
          <p14:tracePt t="389" x="9388475" y="3146425"/>
          <p14:tracePt t="396" x="9307513" y="3146425"/>
          <p14:tracePt t="405" x="9136063" y="3146425"/>
          <p14:tracePt t="412" x="9045575" y="3136900"/>
          <p14:tracePt t="420" x="8874125" y="3116263"/>
          <p14:tracePt t="429" x="8742363" y="3106738"/>
          <p14:tracePt t="437" x="8662988" y="3106738"/>
          <p14:tracePt t="444" x="8510588" y="3086100"/>
          <p14:tracePt t="452" x="8410575" y="3076575"/>
          <p14:tracePt t="460" x="8350250" y="3065463"/>
          <p14:tracePt t="469" x="8178800" y="3035300"/>
          <p14:tracePt t="477" x="8107363" y="3035300"/>
          <p14:tracePt t="484" x="7966075" y="3005138"/>
          <p14:tracePt t="492" x="7916863" y="3005138"/>
          <p14:tracePt t="500" x="7794625" y="2984500"/>
          <p14:tracePt t="508" x="7715250" y="2974975"/>
          <p14:tracePt t="516" x="7643813" y="2965450"/>
          <p14:tracePt t="525" x="7562850" y="2965450"/>
          <p14:tracePt t="532" x="7462838" y="2944813"/>
          <p14:tracePt t="540" x="7331075" y="2935288"/>
          <p14:tracePt t="549" x="7270750" y="2924175"/>
          <p14:tracePt t="556" x="7119938" y="2905125"/>
          <p14:tracePt t="565" x="6988175" y="2894013"/>
          <p14:tracePt t="573" x="6816725" y="2863850"/>
          <p14:tracePt t="580" x="6686550" y="2844800"/>
          <p14:tracePt t="588" x="6584950" y="2833688"/>
          <p14:tracePt t="596" x="6434138" y="2813050"/>
          <p14:tracePt t="605" x="6332538" y="2803525"/>
          <p14:tracePt t="612" x="6202363" y="2782888"/>
          <p14:tracePt t="620" x="6100763" y="2773363"/>
          <p14:tracePt t="629" x="6030913" y="2763838"/>
          <p14:tracePt t="636" x="5929313" y="2743200"/>
          <p14:tracePt t="647" x="5829300" y="2743200"/>
          <p14:tracePt t="655" x="5697538" y="2733675"/>
          <p14:tracePt t="662" x="5607050" y="2722563"/>
          <p14:tracePt t="670" x="5505450" y="2722563"/>
          <p14:tracePt t="678" x="5426075" y="2703513"/>
          <p14:tracePt t="686" x="5334000" y="2703513"/>
          <p14:tracePt t="694" x="5213350" y="2692400"/>
          <p14:tracePt t="702" x="5122863" y="2692400"/>
          <p14:tracePt t="711" x="5021263" y="2673350"/>
          <p14:tracePt t="718" x="4881563" y="2673350"/>
          <p14:tracePt t="726" x="4749800" y="2673350"/>
          <p14:tracePt t="734" x="4648200" y="2673350"/>
          <p14:tracePt t="742" x="4476750" y="2662238"/>
          <p14:tracePt t="750" x="4406900" y="2662238"/>
          <p14:tracePt t="758" x="4235450" y="2662238"/>
          <p14:tracePt t="766" x="4103688" y="2662238"/>
          <p14:tracePt t="774" x="4024313" y="2662238"/>
          <p14:tracePt t="782" x="3852863" y="2641600"/>
          <p14:tracePt t="791" x="3741738" y="2641600"/>
          <p14:tracePt t="798" x="3651250" y="2632075"/>
          <p14:tracePt t="806" x="3589338" y="2632075"/>
          <p14:tracePt t="814" x="3509963" y="2632075"/>
          <p14:tracePt t="822" x="3438525" y="2632075"/>
          <p14:tracePt t="831" x="3387725" y="2622550"/>
          <p14:tracePt t="838" x="3348038" y="2622550"/>
          <p14:tracePt t="847" x="3327400" y="2622550"/>
          <p14:tracePt t="886" x="3327400" y="2611438"/>
          <p14:tracePt t="919" x="3327400" y="2601913"/>
          <p14:tracePt t="928" x="3317875" y="2601913"/>
          <p14:tracePt t="934" x="3308350" y="2592388"/>
          <p14:tracePt t="945" x="3297238" y="2571750"/>
          <p14:tracePt t="951" x="3278188" y="2551113"/>
          <p14:tracePt t="960" x="3267075" y="2532063"/>
          <p14:tracePt t="968" x="3236913" y="2481263"/>
          <p14:tracePt t="976" x="3176588" y="2400300"/>
          <p14:tracePt t="984" x="3116263" y="2319338"/>
          <p14:tracePt t="992" x="3095625" y="2268538"/>
          <p14:tracePt t="1000" x="3025775" y="2168525"/>
          <p14:tracePt t="1008" x="2944813" y="2057400"/>
          <p14:tracePt t="1016" x="2903538" y="1976438"/>
          <p14:tracePt t="1024" x="2863850" y="1895475"/>
          <p14:tracePt t="1032" x="2843213" y="1835150"/>
          <p14:tracePt t="1040" x="2824163" y="1765300"/>
          <p14:tracePt t="1049" x="2803525" y="1724025"/>
          <p14:tracePt t="1056" x="2803525" y="1684338"/>
          <p14:tracePt t="1065" x="2794000" y="1633538"/>
          <p14:tracePt t="1072" x="2782888" y="1593850"/>
          <p14:tracePt t="1080" x="2773363" y="1552575"/>
          <p14:tracePt t="1088" x="2763838" y="1522413"/>
          <p14:tracePt t="1096" x="2763838" y="1492250"/>
          <p14:tracePt t="1105" x="2752725" y="1462088"/>
          <p14:tracePt t="1112" x="2752725" y="1441450"/>
          <p14:tracePt t="1120" x="2743200" y="1431925"/>
          <p14:tracePt t="1129" x="2743200" y="1422400"/>
          <p14:tracePt t="1541" x="2743200" y="1431925"/>
          <p14:tracePt t="1581" x="2752725" y="1431925"/>
          <p14:tracePt t="1613" x="2763838" y="1431925"/>
          <p14:tracePt t="1621" x="2773363" y="1431925"/>
          <p14:tracePt t="1637" x="2794000" y="1431925"/>
          <p14:tracePt t="1653" x="2813050" y="1431925"/>
          <p14:tracePt t="1660" x="2843213" y="1431925"/>
          <p14:tracePt t="1668" x="2873375" y="1431925"/>
          <p14:tracePt t="1676" x="2914650" y="1431925"/>
          <p14:tracePt t="1684" x="2965450" y="1431925"/>
          <p14:tracePt t="1693" x="3005138" y="1431925"/>
          <p14:tracePt t="1700" x="3044825" y="1441450"/>
          <p14:tracePt t="1709" x="3106738" y="1441450"/>
          <p14:tracePt t="1716" x="3146425" y="1441450"/>
          <p14:tracePt t="1724" x="3186113" y="1452563"/>
          <p14:tracePt t="1732" x="3227388" y="1452563"/>
          <p14:tracePt t="1740" x="3317875" y="1452563"/>
          <p14:tracePt t="1748" x="3357563" y="1452563"/>
          <p14:tracePt t="1756" x="3417888" y="1452563"/>
          <p14:tracePt t="1764" x="3479800" y="1452563"/>
          <p14:tracePt t="1772" x="3549650" y="1452563"/>
          <p14:tracePt t="1780" x="3609975" y="1452563"/>
          <p14:tracePt t="1788" x="3741738" y="1452563"/>
          <p14:tracePt t="1796" x="3822700" y="1431925"/>
          <p14:tracePt t="1804" x="3883025" y="1431925"/>
          <p14:tracePt t="1812" x="3962400" y="1431925"/>
          <p14:tracePt t="1822" x="4033838" y="1422400"/>
          <p14:tracePt t="1829" x="4094163" y="1422400"/>
          <p14:tracePt t="1838" x="4133850" y="1422400"/>
          <p14:tracePt t="1844" x="4184650" y="1422400"/>
          <p14:tracePt t="1854" x="4214813" y="1422400"/>
          <p14:tracePt t="1860" x="4244975" y="1422400"/>
          <p14:tracePt t="1870" x="4256088" y="1422400"/>
          <p14:tracePt t="1878" x="4286250" y="1422400"/>
          <p14:tracePt t="1886" x="4295775" y="1422400"/>
          <p14:tracePt t="1894" x="4305300" y="1422400"/>
          <p14:tracePt t="1902" x="4316413" y="1422400"/>
          <p14:tracePt t="1910" x="4325938" y="1422400"/>
          <p14:tracePt t="1926" x="4337050" y="1422400"/>
          <p14:tracePt t="1934" x="4346575" y="1422400"/>
          <p14:tracePt t="1942" x="4367213" y="1422400"/>
          <p14:tracePt t="1958" x="4397375" y="1422400"/>
          <p14:tracePt t="1966" x="4416425" y="1422400"/>
          <p14:tracePt t="1975" x="4446588" y="1422400"/>
          <p14:tracePt t="1983" x="4476750" y="1422400"/>
          <p14:tracePt t="1991" x="4497388" y="1422400"/>
          <p14:tracePt t="1998" x="4508500" y="1422400"/>
          <p14:tracePt t="2006" x="4518025" y="1422400"/>
          <p14:tracePt t="2015" x="4527550" y="1422400"/>
          <p14:tracePt t="2022" x="4538663" y="1422400"/>
          <p14:tracePt t="2038" x="4548188" y="1422400"/>
          <p14:tracePt t="2054" x="4557713" y="1422400"/>
          <p14:tracePt t="2062" x="4578350" y="1422400"/>
          <p14:tracePt t="2070" x="4598988" y="1422400"/>
          <p14:tracePt t="2078" x="4608513" y="1422400"/>
          <p14:tracePt t="2086" x="4629150" y="1422400"/>
          <p14:tracePt t="2094" x="4648200" y="1422400"/>
          <p14:tracePt t="2102" x="4659313" y="1431925"/>
          <p14:tracePt t="2110" x="4678363" y="1431925"/>
          <p14:tracePt t="2128" x="4689475" y="1441450"/>
          <p14:tracePt t="2134" x="4699000" y="1441450"/>
          <p14:tracePt t="2144" x="4710113" y="1441450"/>
          <p14:tracePt t="2150" x="4719638" y="1441450"/>
          <p14:tracePt t="2193" x="4729163" y="1441450"/>
          <p14:tracePt t="2202" x="4740275" y="1441450"/>
          <p14:tracePt t="2218" x="4749800" y="1441450"/>
          <p14:tracePt t="2224" x="4759325" y="1441450"/>
          <p14:tracePt t="2249" x="4770438" y="1441450"/>
          <p14:tracePt t="2265" x="4779963" y="1441450"/>
          <p14:tracePt t="2280" x="4789488" y="1441450"/>
          <p14:tracePt t="2337" x="4800600" y="1441450"/>
          <p14:tracePt t="2360" x="4810125" y="1441450"/>
          <p14:tracePt t="2369" x="4819650" y="1441450"/>
          <p14:tracePt t="2377" x="4830763" y="1452563"/>
          <p14:tracePt t="2384" x="4840288" y="1452563"/>
          <p14:tracePt t="2401" x="4849813" y="1452563"/>
          <p14:tracePt t="2409" x="4860925" y="1462088"/>
          <p14:tracePt t="2416" x="4870450" y="1462088"/>
          <p14:tracePt t="2425" x="4881563" y="1462088"/>
          <p14:tracePt t="2433" x="4891088" y="1462088"/>
          <p14:tracePt t="2440" x="4900613" y="1462088"/>
          <p14:tracePt t="2448" x="4921250" y="1462088"/>
          <p14:tracePt t="2457" x="4930775" y="1462088"/>
          <p14:tracePt t="2474" x="4941888" y="1462088"/>
          <p14:tracePt t="2490" x="4951413" y="1462088"/>
          <p14:tracePt t="2496" x="4960938" y="1462088"/>
          <p14:tracePt t="2514" x="4972050" y="1462088"/>
          <p14:tracePt t="2522" x="4981575" y="1462088"/>
          <p14:tracePt t="2530" x="4991100" y="1462088"/>
          <p14:tracePt t="2539" x="5021263" y="1462088"/>
          <p14:tracePt t="2546" x="5041900" y="1473200"/>
          <p14:tracePt t="2555" x="5072063" y="1473200"/>
          <p14:tracePt t="2562" x="5092700" y="1482725"/>
          <p14:tracePt t="2570" x="5132388" y="1482725"/>
          <p14:tracePt t="2578" x="5173663" y="1492250"/>
          <p14:tracePt t="2586" x="5213350" y="1503363"/>
          <p14:tracePt t="2594" x="5243513" y="1512888"/>
          <p14:tracePt t="2602" x="5294313" y="1512888"/>
          <p14:tracePt t="2610" x="5324475" y="1522413"/>
          <p14:tracePt t="2618" x="5364163" y="1522413"/>
          <p14:tracePt t="2626" x="5395913" y="1522413"/>
          <p14:tracePt t="2634" x="5426075" y="1522413"/>
          <p14:tracePt t="2642" x="5486400" y="1533525"/>
          <p14:tracePt t="2650" x="5495925" y="1533525"/>
          <p14:tracePt t="2658" x="5526088" y="1533525"/>
          <p14:tracePt t="2666" x="5556250" y="1533525"/>
          <p14:tracePt t="2674" x="5576888" y="1533525"/>
          <p14:tracePt t="2682" x="5607050" y="1533525"/>
          <p14:tracePt t="2690" x="5637213" y="1533525"/>
          <p14:tracePt t="2698" x="5667375" y="1533525"/>
          <p14:tracePt t="2706" x="5697538" y="1533525"/>
          <p14:tracePt t="2714" x="5727700" y="1533525"/>
          <p14:tracePt t="2722" x="5768975" y="1533525"/>
          <p14:tracePt t="2730" x="5808663" y="1533525"/>
          <p14:tracePt t="2738" x="5829300" y="1533525"/>
          <p14:tracePt t="2746" x="5859463" y="1543050"/>
          <p14:tracePt t="2756" x="5889625" y="1543050"/>
          <p14:tracePt t="2762" x="5908675" y="1543050"/>
          <p14:tracePt t="2772" x="5940425" y="1543050"/>
          <p14:tracePt t="2780" x="5959475" y="1543050"/>
          <p14:tracePt t="2788" x="5980113" y="1543050"/>
          <p14:tracePt t="2796" x="5989638" y="1543050"/>
          <p14:tracePt t="2812" x="6000750" y="1552575"/>
          <p14:tracePt t="2821" x="6010275" y="1552575"/>
          <p14:tracePt t="2844" x="6019800" y="1552575"/>
          <p14:tracePt t="3175" x="6019800" y="1563688"/>
          <p14:tracePt t="3802" x="6019800" y="1573213"/>
          <p14:tracePt t="3818" x="6030913" y="1582738"/>
          <p14:tracePt t="3826" x="6040438" y="1582738"/>
          <p14:tracePt t="3834" x="6061075" y="1582738"/>
          <p14:tracePt t="3842" x="6080125" y="1593850"/>
          <p14:tracePt t="3850" x="6121400" y="1603375"/>
          <p14:tracePt t="3858" x="6151563" y="1612900"/>
          <p14:tracePt t="3866" x="6211888" y="1633538"/>
          <p14:tracePt t="3874" x="6242050" y="1633538"/>
          <p14:tracePt t="3882" x="6313488" y="1644650"/>
          <p14:tracePt t="3890" x="6413500" y="1644650"/>
          <p14:tracePt t="3899" x="6554788" y="1644650"/>
          <p14:tracePt t="3906" x="6656388" y="1644650"/>
          <p14:tracePt t="3915" x="6786563" y="1644650"/>
          <p14:tracePt t="3922" x="6918325" y="1644650"/>
          <p14:tracePt t="3930" x="7008813" y="1644650"/>
          <p14:tracePt t="3940" x="7180263" y="1644650"/>
          <p14:tracePt t="3946" x="7280275" y="1654175"/>
          <p14:tracePt t="3956" x="7372350" y="1654175"/>
          <p14:tracePt t="3962" x="7432675" y="1654175"/>
          <p14:tracePt t="3972" x="7502525" y="1654175"/>
          <p14:tracePt t="3982" x="7583488" y="1654175"/>
          <p14:tracePt t="3988" x="7623175" y="1654175"/>
          <p14:tracePt t="3996" x="7683500" y="1654175"/>
          <p14:tracePt t="4004" x="7724775" y="1644650"/>
          <p14:tracePt t="4012" x="7785100" y="1644650"/>
          <p14:tracePt t="4020" x="7866063" y="1624013"/>
          <p14:tracePt t="4028" x="7896225" y="1612900"/>
          <p14:tracePt t="4036" x="7966075" y="1603375"/>
          <p14:tracePt t="4044" x="8016875" y="1593850"/>
          <p14:tracePt t="4052" x="8077200" y="1582738"/>
          <p14:tracePt t="4060" x="8118475" y="1582738"/>
          <p14:tracePt t="4068" x="8178800" y="1573213"/>
          <p14:tracePt t="4076" x="8229600" y="1573213"/>
          <p14:tracePt t="4084" x="8289925" y="1573213"/>
          <p14:tracePt t="4092" x="8350250" y="1573213"/>
          <p14:tracePt t="4100" x="8389938" y="1573213"/>
          <p14:tracePt t="4108" x="8450263" y="1573213"/>
          <p14:tracePt t="4116" x="8480425" y="1573213"/>
          <p14:tracePt t="4124" x="8521700" y="1573213"/>
          <p14:tracePt t="4132" x="8582025" y="1573213"/>
          <p14:tracePt t="4140" x="8621713" y="1573213"/>
          <p14:tracePt t="4147" x="8662988" y="1573213"/>
          <p14:tracePt t="4156" x="8702675" y="1573213"/>
          <p14:tracePt t="4163" x="8723313" y="1573213"/>
          <p14:tracePt t="4172" x="8732838" y="1573213"/>
          <p14:tracePt t="4297" x="8732838" y="1563688"/>
          <p14:tracePt t="4872" x="8742363" y="1563688"/>
          <p14:tracePt t="4888" x="8753475" y="1563688"/>
          <p14:tracePt t="4898" x="8774113" y="1563688"/>
          <p14:tracePt t="4904" x="8783638" y="1563688"/>
          <p14:tracePt t="4922" x="8804275" y="1563688"/>
          <p14:tracePt t="4930" x="8813800" y="1563688"/>
          <p14:tracePt t="4938" x="8823325" y="1563688"/>
          <p14:tracePt t="4954" x="8843963" y="1563688"/>
          <p14:tracePt t="4962" x="8864600" y="1563688"/>
          <p14:tracePt t="4970" x="8894763" y="1563688"/>
          <p14:tracePt t="4978" x="8924925" y="1563688"/>
          <p14:tracePt t="4986" x="8955088" y="1563688"/>
          <p14:tracePt t="4994" x="8985250" y="1563688"/>
          <p14:tracePt t="5002" x="9024938" y="1563688"/>
          <p14:tracePt t="5010" x="9085263" y="1563688"/>
          <p14:tracePt t="5018" x="9126538" y="1563688"/>
          <p14:tracePt t="5026" x="9166225" y="1563688"/>
          <p14:tracePt t="5034" x="9196388" y="1563688"/>
          <p14:tracePt t="5043" x="9237663" y="1563688"/>
          <p14:tracePt t="5050" x="9267825" y="1563688"/>
          <p14:tracePt t="5058" x="9328150" y="1563688"/>
          <p14:tracePt t="5066" x="9367838" y="1563688"/>
          <p14:tracePt t="5074" x="9409113" y="1563688"/>
          <p14:tracePt t="5082" x="9448800" y="1563688"/>
          <p14:tracePt t="5090" x="9478963" y="1563688"/>
          <p14:tracePt t="5098" x="9509125" y="1563688"/>
          <p14:tracePt t="5106" x="9539288" y="1563688"/>
          <p14:tracePt t="5114" x="9559925" y="1563688"/>
          <p14:tracePt t="5121" x="9569450" y="1563688"/>
          <p14:tracePt t="5130" x="9590088" y="1563688"/>
          <p14:tracePt t="5156" x="9599613" y="1563688"/>
          <p14:tracePt t="5180" x="9610725" y="1563688"/>
          <p14:tracePt t="5204" x="9620250" y="1563688"/>
          <p14:tracePt t="5236" x="9631363" y="1563688"/>
          <p14:tracePt t="5332" x="9640888" y="1563688"/>
          <p14:tracePt t="5340" x="9650413" y="1563688"/>
          <p14:tracePt t="5347" x="9671050" y="1563688"/>
          <p14:tracePt t="5364" x="9691688" y="1573213"/>
          <p14:tracePt t="5372" x="9701213" y="1573213"/>
          <p14:tracePt t="5380" x="9721850" y="1573213"/>
          <p14:tracePt t="5388" x="9752013" y="1573213"/>
          <p14:tracePt t="5396" x="9761538" y="1573213"/>
          <p14:tracePt t="5403" x="9782175" y="1582738"/>
          <p14:tracePt t="5412" x="9801225" y="1582738"/>
          <p14:tracePt t="5420" x="9821863" y="1582738"/>
          <p14:tracePt t="5428" x="9842500" y="1582738"/>
          <p14:tracePt t="5436" x="9863138" y="1582738"/>
          <p14:tracePt t="5444" x="9893300" y="1582738"/>
          <p14:tracePt t="5452" x="9902825" y="1593850"/>
          <p14:tracePt t="5460" x="9923463" y="1593850"/>
          <p14:tracePt t="5470" x="9953625" y="1593850"/>
          <p14:tracePt t="5476" x="9972675" y="1593850"/>
          <p14:tracePt t="5486" x="10004425" y="1593850"/>
          <p14:tracePt t="5492" x="10023475" y="1593850"/>
          <p14:tracePt t="5502" x="10044113" y="1603375"/>
          <p14:tracePt t="5510" x="10074275" y="1603375"/>
          <p14:tracePt t="5518" x="10094913" y="1603375"/>
          <p14:tracePt t="5526" x="10104438" y="1603375"/>
          <p14:tracePt t="5534" x="10134600" y="1603375"/>
          <p14:tracePt t="5542" x="10155238" y="1603375"/>
          <p14:tracePt t="5550" x="10175875" y="1603375"/>
          <p14:tracePt t="5558" x="10194925" y="1603375"/>
          <p14:tracePt t="5566" x="10206038" y="1603375"/>
          <p14:tracePt t="5573" x="10225088" y="1603375"/>
          <p14:tracePt t="5582" x="10266363" y="1603375"/>
          <p14:tracePt t="5590" x="10285413" y="1603375"/>
          <p14:tracePt t="5598" x="10306050" y="1603375"/>
          <p14:tracePt t="5607" x="10326688" y="1603375"/>
          <p14:tracePt t="5614" x="10347325" y="1603375"/>
          <p14:tracePt t="5622" x="10377488" y="1603375"/>
          <p14:tracePt t="5638" x="10407650" y="1603375"/>
          <p14:tracePt t="5646" x="10437813" y="1603375"/>
          <p14:tracePt t="5654" x="10467975" y="1603375"/>
          <p14:tracePt t="5662" x="10507663" y="1603375"/>
          <p14:tracePt t="5670" x="10537825" y="1603375"/>
          <p14:tracePt t="5678" x="10567988" y="1603375"/>
          <p14:tracePt t="5686" x="10609263" y="1603375"/>
          <p14:tracePt t="5694" x="10658475" y="1603375"/>
          <p14:tracePt t="5702" x="10688638" y="1603375"/>
          <p14:tracePt t="5710" x="10709275" y="1603375"/>
          <p14:tracePt t="5718" x="10739438" y="1603375"/>
          <p14:tracePt t="5726" x="10750550" y="1603375"/>
          <p14:tracePt t="5734" x="10780713" y="1603375"/>
          <p14:tracePt t="5742" x="10799763" y="1603375"/>
          <p14:tracePt t="5750" x="10820400" y="1593850"/>
          <p14:tracePt t="5758" x="10829925" y="1593850"/>
          <p14:tracePt t="5766" x="10841038" y="1593850"/>
          <p14:tracePt t="5774" x="10850563" y="1593850"/>
          <p14:tracePt t="5782" x="10871200" y="1593850"/>
          <p14:tracePt t="5792" x="10880725" y="1593850"/>
          <p14:tracePt t="5797" x="10891838" y="1593850"/>
          <p14:tracePt t="5808" x="10910888" y="1593850"/>
          <p14:tracePt t="5813" x="10931525" y="1582738"/>
          <p14:tracePt t="5824" x="10952163" y="1582738"/>
          <p14:tracePt t="5832" x="10971213" y="1582738"/>
          <p14:tracePt t="5839" x="10982325" y="1582738"/>
          <p14:tracePt t="5848" x="10991850" y="1582738"/>
          <p14:tracePt t="5855" x="11001375" y="1582738"/>
          <p14:tracePt t="5864" x="11012488" y="1582738"/>
          <p14:tracePt t="5872" x="11022013" y="1582738"/>
          <p14:tracePt t="5889" x="11031538" y="1582738"/>
          <p14:tracePt t="5905" x="11042650" y="1582738"/>
          <p14:tracePt t="6068" x="11042650" y="1573213"/>
          <p14:tracePt t="6291" x="11052175" y="1573213"/>
          <p14:tracePt t="6645" x="11063288" y="1573213"/>
          <p14:tracePt t="6669" x="11072813" y="1573213"/>
          <p14:tracePt t="6679" x="11082338" y="1573213"/>
          <p14:tracePt t="6686" x="11102975" y="1573213"/>
          <p14:tracePt t="6700" x="11123613" y="1573213"/>
          <p14:tracePt t="6710" x="11142663" y="1573213"/>
          <p14:tracePt t="6715" x="11163300" y="1573213"/>
          <p14:tracePt t="6725" x="11193463" y="1573213"/>
          <p14:tracePt t="6734" x="11223625" y="1573213"/>
          <p14:tracePt t="6741" x="11264900" y="1573213"/>
          <p14:tracePt t="6751" x="11283950" y="1573213"/>
          <p14:tracePt t="6758" x="11325225" y="1573213"/>
          <p14:tracePt t="6765" x="11364913" y="1573213"/>
          <p14:tracePt t="6773" x="11395075" y="1573213"/>
          <p14:tracePt t="6781" x="11436350" y="1573213"/>
          <p14:tracePt t="6790" x="11485563" y="1573213"/>
          <p14:tracePt t="6797" x="11557000" y="1552575"/>
          <p14:tracePt t="6806" x="11607800" y="1543050"/>
          <p14:tracePt t="6813" x="11637963" y="1543050"/>
          <p14:tracePt t="6821" x="11677650" y="1533525"/>
          <p14:tracePt t="6829" x="11707813" y="1522413"/>
          <p14:tracePt t="6838" x="11728450" y="1522413"/>
          <p14:tracePt t="6846" x="11737975" y="1512888"/>
          <p14:tracePt t="6861" x="11747500" y="1512888"/>
          <p14:tracePt t="7460" x="11728450" y="1512888"/>
          <p14:tracePt t="7467" x="11698288" y="1512888"/>
          <p14:tracePt t="7475" x="11637963" y="1512888"/>
          <p14:tracePt t="7483" x="11536363" y="1522413"/>
          <p14:tracePt t="7491" x="11455400" y="1552575"/>
          <p14:tracePt t="7500" x="11395075" y="1563688"/>
          <p14:tracePt t="7505" x="11264900" y="1573213"/>
          <p14:tracePt t="7513" x="11133138" y="1603375"/>
          <p14:tracePt t="7521" x="10982325" y="1624013"/>
          <p14:tracePt t="7530" x="10769600" y="1633538"/>
          <p14:tracePt t="7537" x="10396538" y="1654175"/>
          <p14:tracePt t="7545" x="10083800" y="1674813"/>
          <p14:tracePt t="7554" x="9539288" y="1704975"/>
          <p14:tracePt t="7561" x="9105900" y="1724025"/>
          <p14:tracePt t="7569" x="8682038" y="1724025"/>
          <p14:tracePt t="7577" x="8037513" y="1724025"/>
          <p14:tracePt t="7585" x="7502525" y="1724025"/>
          <p14:tracePt t="7596" x="6999288" y="1724025"/>
          <p14:tracePt t="7602" x="6564313" y="1744663"/>
          <p14:tracePt t="7611" x="6151563" y="1744663"/>
          <p14:tracePt t="7617" x="5495925" y="1744663"/>
          <p14:tracePt t="7627" x="5113338" y="1744663"/>
          <p14:tracePt t="7633" x="4921250" y="1744663"/>
          <p14:tracePt t="7643" x="4719638" y="1744663"/>
          <p14:tracePt t="7651" x="4467225" y="1744663"/>
          <p14:tracePt t="7659" x="4275138" y="1744663"/>
          <p14:tracePt t="7667" x="4124325" y="1744663"/>
          <p14:tracePt t="7675" x="4064000" y="1735138"/>
          <p14:tracePt t="7683" x="3892550" y="1735138"/>
          <p14:tracePt t="7691" x="3822700" y="1735138"/>
          <p14:tracePt t="7699" x="3670300" y="1735138"/>
          <p14:tracePt t="7707" x="3559175" y="1735138"/>
          <p14:tracePt t="7715" x="3459163" y="1735138"/>
          <p14:tracePt t="7723" x="3308350" y="1735138"/>
          <p14:tracePt t="7731" x="3236913" y="1735138"/>
          <p14:tracePt t="7739" x="3065463" y="1735138"/>
          <p14:tracePt t="7747" x="2954338" y="1735138"/>
          <p14:tracePt t="7755" x="2854325" y="1735138"/>
          <p14:tracePt t="7763" x="2692400" y="1735138"/>
          <p14:tracePt t="7771" x="2520950" y="1735138"/>
          <p14:tracePt t="7779" x="2370138" y="1735138"/>
          <p14:tracePt t="7787" x="2259013" y="1735138"/>
          <p14:tracePt t="7795" x="2108200" y="1735138"/>
          <p14:tracePt t="7804" x="2027238" y="1735138"/>
          <p14:tracePt t="7812" x="1885950" y="1735138"/>
          <p14:tracePt t="7819" x="1784350" y="1735138"/>
          <p14:tracePt t="7828" x="1714500" y="1735138"/>
          <p14:tracePt t="7835" x="1663700" y="1735138"/>
          <p14:tracePt t="7843" x="1624013" y="1735138"/>
          <p14:tracePt t="7851" x="1593850" y="1735138"/>
          <p14:tracePt t="7859" x="1563688" y="1735138"/>
          <p14:tracePt t="7867" x="1552575" y="1735138"/>
          <p14:tracePt t="8000" x="1543050" y="1735138"/>
          <p14:tracePt t="8338" x="1552575" y="1735138"/>
          <p14:tracePt t="8344" x="1573213" y="1735138"/>
          <p14:tracePt t="8356" x="1593850" y="1735138"/>
          <p14:tracePt t="8361" x="1603375" y="1735138"/>
          <p14:tracePt t="8372" x="1633538" y="1735138"/>
          <p14:tracePt t="8376" x="1693863" y="1735138"/>
          <p14:tracePt t="8384" x="1735138" y="1735138"/>
          <p14:tracePt t="8394" x="1795463" y="1735138"/>
          <p14:tracePt t="8400" x="1855788" y="1735138"/>
          <p14:tracePt t="8407" x="1895475" y="1735138"/>
          <p14:tracePt t="8415" x="1906588" y="1735138"/>
          <p14:tracePt t="8423" x="1936750" y="1735138"/>
          <p14:tracePt t="8431" x="1985963" y="1735138"/>
          <p14:tracePt t="8439" x="2016125" y="1735138"/>
          <p14:tracePt t="8463" x="2027238" y="1735138"/>
          <p14:tracePt t="8472" x="2036763" y="1735138"/>
          <p14:tracePt t="8504" x="2047875" y="1735138"/>
          <p14:tracePt t="8530" x="2057400" y="1735138"/>
          <p14:tracePt t="8546" x="2066925" y="1735138"/>
          <p14:tracePt t="8562" x="2078038" y="1735138"/>
          <p14:tracePt t="8570" x="2087563" y="1735138"/>
          <p14:tracePt t="8578" x="2097088" y="1735138"/>
          <p14:tracePt t="8586" x="2097088" y="1724025"/>
          <p14:tracePt t="8594" x="2108200" y="1724025"/>
          <p14:tracePt t="8602" x="2117725" y="1724025"/>
          <p14:tracePt t="8609" x="2127250" y="1724025"/>
          <p14:tracePt t="8617" x="2147888" y="1724025"/>
          <p14:tracePt t="8625" x="2187575" y="1714500"/>
          <p14:tracePt t="8634" x="2228850" y="1704975"/>
          <p14:tracePt t="8641" x="2259013" y="1704975"/>
          <p14:tracePt t="8650" x="2328863" y="1693863"/>
          <p14:tracePt t="8658" x="2409825" y="1693863"/>
          <p14:tracePt t="8665" x="2500313" y="1674813"/>
          <p14:tracePt t="8675" x="2560638" y="1663700"/>
          <p14:tracePt t="8682" x="2732088" y="1654175"/>
          <p14:tracePt t="8690" x="2794000" y="1633538"/>
          <p14:tracePt t="8698" x="2894013" y="1633538"/>
          <p14:tracePt t="8706" x="3005138" y="1633538"/>
          <p14:tracePt t="8714" x="3106738" y="1624013"/>
          <p14:tracePt t="8722" x="3146425" y="1624013"/>
          <p14:tracePt t="8730" x="3246438" y="1624013"/>
          <p14:tracePt t="8738" x="3278188" y="1624013"/>
          <p14:tracePt t="8746" x="3317875" y="1624013"/>
          <p14:tracePt t="8754" x="3348038" y="1624013"/>
          <p14:tracePt t="8762" x="3368675" y="1624013"/>
          <p14:tracePt t="8770" x="3378200" y="1624013"/>
          <p14:tracePt t="10092" x="3368675" y="1624013"/>
          <p14:tracePt t="10107" x="3348038" y="1624013"/>
          <p14:tracePt t="10115" x="3338513" y="1624013"/>
          <p14:tracePt t="10123" x="3308350" y="1633538"/>
          <p14:tracePt t="10131" x="3257550" y="1633538"/>
          <p14:tracePt t="10139" x="3197225" y="1654175"/>
          <p14:tracePt t="10147" x="3125788" y="1663700"/>
          <p14:tracePt t="10155" x="3055938" y="1693863"/>
          <p14:tracePt t="10163" x="2995613" y="1704975"/>
          <p14:tracePt t="10171" x="2965450" y="1714500"/>
          <p14:tracePt t="10179" x="2903538" y="1744663"/>
          <p14:tracePt t="10187" x="2843213" y="1754188"/>
          <p14:tracePt t="10195" x="2794000" y="1774825"/>
          <p14:tracePt t="10203" x="2732088" y="1784350"/>
          <p14:tracePt t="10211" x="2701925" y="1804988"/>
          <p14:tracePt t="10219" x="2662238" y="1825625"/>
          <p14:tracePt t="10227" x="2632075" y="1846263"/>
          <p14:tracePt t="10235" x="2601913" y="1855788"/>
          <p14:tracePt t="10243" x="2581275" y="1865313"/>
          <p14:tracePt t="10251" x="2560638" y="1876425"/>
          <p14:tracePt t="10259" x="2551113" y="1876425"/>
          <p14:tracePt t="10267" x="2530475" y="1885950"/>
          <p14:tracePt t="10275" x="2530475" y="1895475"/>
          <p14:tracePt t="10282" x="2520950" y="1895475"/>
          <p14:tracePt t="10291" x="2511425" y="1906588"/>
          <p14:tracePt t="10299" x="2500313" y="1916113"/>
          <p14:tracePt t="10307" x="2490788" y="1916113"/>
          <p14:tracePt t="10323" x="2490788" y="1925638"/>
          <p14:tracePt t="10341" x="2481263" y="1936750"/>
          <p14:tracePt t="10347" x="2481263" y="1946275"/>
          <p14:tracePt t="10363" x="2470150" y="1946275"/>
          <p14:tracePt t="10373" x="2470150" y="1955800"/>
          <p14:tracePt t="10381" x="2460625" y="1955800"/>
          <p14:tracePt t="10389" x="2460625" y="1966913"/>
          <p14:tracePt t="10397" x="2451100" y="1976438"/>
          <p14:tracePt t="10413" x="2451100" y="1987550"/>
          <p14:tracePt t="10421" x="2451100" y="1997075"/>
          <p14:tracePt t="10437" x="2439988" y="2006600"/>
          <p14:tracePt t="10445" x="2430463" y="2017713"/>
          <p14:tracePt t="10453" x="2430463" y="2027238"/>
          <p14:tracePt t="10461" x="2420938" y="2036763"/>
          <p14:tracePt t="10477" x="2409825" y="2057400"/>
          <p14:tracePt t="10485" x="2409825" y="2066925"/>
          <p14:tracePt t="10493" x="2390775" y="2087563"/>
          <p14:tracePt t="10501" x="2379663" y="2108200"/>
          <p14:tracePt t="10509" x="2359025" y="2117725"/>
          <p14:tracePt t="10517" x="2349500" y="2127250"/>
          <p14:tracePt t="10525" x="2339975" y="2138363"/>
          <p14:tracePt t="10533" x="2328863" y="2138363"/>
          <p14:tracePt t="10541" x="2328863" y="2147888"/>
          <p14:tracePt t="10549" x="2328863" y="2159000"/>
          <p14:tracePt t="10557" x="2319338" y="2159000"/>
          <p14:tracePt t="10565" x="2319338" y="2168525"/>
          <p14:tracePt t="10573" x="2309813" y="2168525"/>
          <p14:tracePt t="11797" x="2319338" y="2168525"/>
          <p14:tracePt t="11813" x="2319338" y="2178050"/>
          <p14:tracePt t="11821" x="2328863" y="2178050"/>
          <p14:tracePt t="11837" x="2339975" y="2178050"/>
          <p14:tracePt t="11845" x="2339975" y="2189163"/>
          <p14:tracePt t="11853" x="2359025" y="2189163"/>
          <p14:tracePt t="11861" x="2379663" y="2198688"/>
          <p14:tracePt t="11871" x="2409825" y="2198688"/>
          <p14:tracePt t="11879" x="2451100" y="2198688"/>
          <p14:tracePt t="11886" x="2481263" y="2198688"/>
          <p14:tracePt t="11895" x="2520950" y="2198688"/>
          <p14:tracePt t="11903" x="2560638" y="2198688"/>
          <p14:tracePt t="11911" x="2622550" y="2208213"/>
          <p14:tracePt t="11918" x="2662238" y="2208213"/>
          <p14:tracePt t="11927" x="2732088" y="2208213"/>
          <p14:tracePt t="11935" x="2833688" y="2208213"/>
          <p14:tracePt t="11943" x="2884488" y="2208213"/>
          <p14:tracePt t="11951" x="3005138" y="2208213"/>
          <p14:tracePt t="11958" x="3095625" y="2208213"/>
          <p14:tracePt t="11967" x="3206750" y="2208213"/>
          <p14:tracePt t="11976" x="3308350" y="2208213"/>
          <p14:tracePt t="11983" x="3348038" y="2208213"/>
          <p14:tracePt t="11991" x="3417888" y="2208213"/>
          <p14:tracePt t="11998" x="3459163" y="2208213"/>
          <p14:tracePt t="12007" x="3489325" y="2198688"/>
          <p14:tracePt t="12015" x="3519488" y="2198688"/>
          <p14:tracePt t="12023" x="3540125" y="2198688"/>
          <p14:tracePt t="12031" x="3549650" y="2189163"/>
          <p14:tracePt t="12039" x="3559175" y="2189163"/>
          <p14:tracePt t="12765" x="3589338" y="2189163"/>
          <p14:tracePt t="12775" x="3630613" y="2198688"/>
          <p14:tracePt t="12784" x="3670300" y="2208213"/>
          <p14:tracePt t="12792" x="3721100" y="2228850"/>
          <p14:tracePt t="12800" x="3771900" y="2228850"/>
          <p14:tracePt t="12805" x="3811588" y="2249488"/>
          <p14:tracePt t="12815" x="3841750" y="2249488"/>
          <p14:tracePt t="12821" x="3862388" y="2249488"/>
          <p14:tracePt t="12829" x="3883025" y="2249488"/>
          <p14:tracePt t="12837" x="3913188" y="2249488"/>
          <p14:tracePt t="12845" x="3943350" y="2249488"/>
          <p14:tracePt t="12854" x="3962400" y="2249488"/>
          <p14:tracePt t="12861" x="3994150" y="2249488"/>
          <p14:tracePt t="12870" x="4054475" y="2249488"/>
          <p14:tracePt t="12877" x="4084638" y="2249488"/>
          <p14:tracePt t="12885" x="4114800" y="2249488"/>
          <p14:tracePt t="12893" x="4144963" y="2249488"/>
          <p14:tracePt t="12901" x="4165600" y="2249488"/>
          <p14:tracePt t="12909" x="4184650" y="2238375"/>
          <p14:tracePt t="12917" x="4214813" y="2238375"/>
          <p14:tracePt t="12925" x="4235450" y="2238375"/>
          <p14:tracePt t="12933" x="4265613" y="2238375"/>
          <p14:tracePt t="12941" x="4265613" y="2228850"/>
          <p14:tracePt t="12949" x="4295775" y="2228850"/>
          <p14:tracePt t="12957" x="4316413" y="2228850"/>
          <p14:tracePt t="12965" x="4325938" y="2228850"/>
          <p14:tracePt t="12973" x="4337050" y="2228850"/>
          <p14:tracePt t="12981" x="4367213" y="2228850"/>
          <p14:tracePt t="12989" x="4397375" y="2228850"/>
          <p14:tracePt t="12997" x="4427538" y="2228850"/>
          <p14:tracePt t="13005" x="4457700" y="2219325"/>
          <p14:tracePt t="13013" x="4487863" y="2219325"/>
          <p14:tracePt t="13021" x="4538663" y="2219325"/>
          <p14:tracePt t="13029" x="4578350" y="2219325"/>
          <p14:tracePt t="13036" x="4648200" y="2219325"/>
          <p14:tracePt t="13045" x="4710113" y="2219325"/>
          <p14:tracePt t="13053" x="4749800" y="2219325"/>
          <p14:tracePt t="13063" x="4789488" y="2219325"/>
          <p14:tracePt t="13070" x="4830763" y="2219325"/>
          <p14:tracePt t="13079" x="4870450" y="2219325"/>
          <p14:tracePt t="13086" x="4921250" y="2219325"/>
          <p14:tracePt t="13095" x="4972050" y="2219325"/>
          <p14:tracePt t="13103" x="5002213" y="2219325"/>
          <p14:tracePt t="13111" x="5062538" y="2219325"/>
          <p14:tracePt t="13119" x="5122863" y="2219325"/>
          <p14:tracePt t="13126" x="5162550" y="2219325"/>
          <p14:tracePt t="13135" x="5203825" y="2219325"/>
          <p14:tracePt t="13142" x="5233988" y="2219325"/>
          <p14:tracePt t="13152" x="5264150" y="2219325"/>
          <p14:tracePt t="13158" x="5284788" y="2219325"/>
          <p14:tracePt t="13166" x="5294313" y="2219325"/>
          <p14:tracePt t="13174" x="5303838" y="2219325"/>
          <p14:tracePt t="13182" x="5324475" y="2219325"/>
          <p14:tracePt t="13191" x="5334000" y="2219325"/>
          <p14:tracePt t="13206" x="5345113" y="2219325"/>
          <p14:tracePt t="13238" x="5354638" y="2219325"/>
          <p14:tracePt t="13254" x="5364163" y="2219325"/>
          <p14:tracePt t="13262" x="5375275" y="2219325"/>
          <p14:tracePt t="13270" x="5384800" y="2219325"/>
          <p14:tracePt t="13278" x="5395913" y="2219325"/>
          <p14:tracePt t="13286" x="5414963" y="2219325"/>
          <p14:tracePt t="13294" x="5445125" y="2219325"/>
          <p14:tracePt t="13303" x="5465763" y="2219325"/>
          <p14:tracePt t="13311" x="5486400" y="2219325"/>
          <p14:tracePt t="13318" x="5495925" y="2219325"/>
          <p14:tracePt t="13326" x="5505450" y="2219325"/>
          <p14:tracePt t="13334" x="5526088" y="2219325"/>
          <p14:tracePt t="13342" x="5535613" y="2219325"/>
          <p14:tracePt t="13351" x="5546725" y="2219325"/>
          <p14:tracePt t="13358" x="5567363" y="2219325"/>
          <p14:tracePt t="13367" x="5597525" y="2219325"/>
          <p14:tracePt t="13377" x="5627688" y="2219325"/>
          <p14:tracePt t="13384" x="5657850" y="2219325"/>
          <p14:tracePt t="13392" x="5697538" y="2219325"/>
          <p14:tracePt t="13401" x="5737225" y="2219325"/>
          <p14:tracePt t="13408" x="5778500" y="2208213"/>
          <p14:tracePt t="13417" x="5808663" y="2208213"/>
          <p14:tracePt t="13425" x="5838825" y="2198688"/>
          <p14:tracePt t="13433" x="5868988" y="2198688"/>
          <p14:tracePt t="13441" x="5899150" y="2189163"/>
          <p14:tracePt t="13457" x="5919788" y="2189163"/>
          <p14:tracePt t="13465" x="5919788" y="2178050"/>
          <p14:tracePt t="13473" x="5929313" y="2178050"/>
          <p14:tracePt t="15406" x="5940425" y="2178050"/>
          <p14:tracePt t="15414" x="5959475" y="2189163"/>
          <p14:tracePt t="15422" x="5970588" y="2189163"/>
          <p14:tracePt t="15430" x="6000750" y="2189163"/>
          <p14:tracePt t="15436" x="6061075" y="2189163"/>
          <p14:tracePt t="15445" x="6100763" y="2198688"/>
          <p14:tracePt t="15452" x="6181725" y="2198688"/>
          <p14:tracePt t="15461" x="6251575" y="2198688"/>
          <p14:tracePt t="15468" x="6353175" y="2208213"/>
          <p14:tracePt t="15477" x="6484938" y="2208213"/>
          <p14:tracePt t="15486" x="6564313" y="2208213"/>
          <p14:tracePt t="15493" x="6656388" y="2208213"/>
          <p14:tracePt t="15502" x="6735763" y="2208213"/>
          <p14:tracePt t="15509" x="6777038" y="2208213"/>
          <p14:tracePt t="15519" x="6827838" y="2208213"/>
          <p14:tracePt t="15524" x="6888163" y="2208213"/>
          <p14:tracePt t="15534" x="6927850" y="2208213"/>
          <p14:tracePt t="15542" x="6978650" y="2208213"/>
          <p14:tracePt t="15550" x="7008813" y="2208213"/>
          <p14:tracePt t="15558" x="7048500" y="2208213"/>
          <p14:tracePt t="15566" x="7078663" y="2208213"/>
          <p14:tracePt t="15574" x="7108825" y="2208213"/>
          <p14:tracePt t="15582" x="7150100" y="2208213"/>
          <p14:tracePt t="15590" x="7189788" y="2208213"/>
          <p14:tracePt t="15598" x="7219950" y="2208213"/>
          <p14:tracePt t="15606" x="7261225" y="2208213"/>
          <p14:tracePt t="15614" x="7291388" y="2208213"/>
          <p14:tracePt t="15623" x="7331075" y="2208213"/>
          <p14:tracePt t="15630" x="7361238" y="2208213"/>
          <p14:tracePt t="15639" x="7391400" y="2208213"/>
          <p14:tracePt t="15646" x="7421563" y="2208213"/>
          <p14:tracePt t="15654" x="7451725" y="2208213"/>
          <p14:tracePt t="15662" x="7481888" y="2208213"/>
          <p14:tracePt t="15670" x="7513638" y="2208213"/>
          <p14:tracePt t="15678" x="7562850" y="2208213"/>
          <p14:tracePt t="15686" x="7604125" y="2208213"/>
          <p14:tracePt t="15694" x="7643813" y="2208213"/>
          <p14:tracePt t="15702" x="7673975" y="2219325"/>
          <p14:tracePt t="15710" x="7704138" y="2219325"/>
          <p14:tracePt t="15718" x="7734300" y="2219325"/>
          <p14:tracePt t="15726" x="7764463" y="2228850"/>
          <p14:tracePt t="15734" x="7805738" y="2228850"/>
          <p14:tracePt t="15742" x="7835900" y="2238375"/>
          <p14:tracePt t="15750" x="7866063" y="2238375"/>
          <p14:tracePt t="15758" x="7916863" y="2238375"/>
          <p14:tracePt t="15766" x="7947025" y="2249488"/>
          <p14:tracePt t="15774" x="7986713" y="2249488"/>
          <p14:tracePt t="15784" x="8037513" y="2249488"/>
          <p14:tracePt t="15790" x="8088313" y="2249488"/>
          <p14:tracePt t="15800" x="8137525" y="2249488"/>
          <p14:tracePt t="15806" x="8218488" y="2249488"/>
          <p14:tracePt t="15816" x="8289925" y="2249488"/>
          <p14:tracePt t="15824" x="8369300" y="2249488"/>
          <p14:tracePt t="15832" x="8431213" y="2249488"/>
          <p14:tracePt t="15840" x="8491538" y="2249488"/>
          <p14:tracePt t="15848" x="8540750" y="2249488"/>
          <p14:tracePt t="15856" x="8602663" y="2249488"/>
          <p14:tracePt t="15864" x="8642350" y="2249488"/>
          <p14:tracePt t="15872" x="8723313" y="2249488"/>
          <p14:tracePt t="15880" x="8804275" y="2249488"/>
          <p14:tracePt t="15888" x="8843963" y="2249488"/>
          <p14:tracePt t="15896" x="8894763" y="2249488"/>
          <p14:tracePt t="15905" x="8945563" y="2249488"/>
          <p14:tracePt t="15912" x="8985250" y="2249488"/>
          <p14:tracePt t="15921" x="9015413" y="2249488"/>
          <p14:tracePt t="15928" x="9045575" y="2249488"/>
          <p14:tracePt t="15936" x="9066213" y="2238375"/>
          <p14:tracePt t="15944" x="9075738" y="2238375"/>
          <p14:tracePt t="15952" x="9096375" y="2238375"/>
          <p14:tracePt t="15960" x="9117013" y="2228850"/>
          <p14:tracePt t="15968" x="9126538" y="2228850"/>
          <p14:tracePt t="15976" x="9147175" y="2228850"/>
          <p14:tracePt t="15984" x="9156700" y="2228850"/>
          <p14:tracePt t="15992" x="9166225" y="2228850"/>
          <p14:tracePt t="16000" x="9196388" y="2228850"/>
          <p14:tracePt t="16008" x="9207500" y="2219325"/>
          <p14:tracePt t="16016" x="9217025" y="2219325"/>
          <p14:tracePt t="16024" x="9226550" y="2219325"/>
          <p14:tracePt t="16032" x="9237663" y="2219325"/>
          <p14:tracePt t="16040" x="9247188" y="2219325"/>
          <p14:tracePt t="16048" x="9256713" y="2219325"/>
          <p14:tracePt t="16064" x="9267825" y="2219325"/>
          <p14:tracePt t="16072" x="9288463" y="2219325"/>
          <p14:tracePt t="16080" x="9307513" y="2219325"/>
          <p14:tracePt t="16090" x="9337675" y="2208213"/>
          <p14:tracePt t="16096" x="9358313" y="2208213"/>
          <p14:tracePt t="16106" x="9367838" y="2208213"/>
          <p14:tracePt t="16112" x="9388475" y="2208213"/>
          <p14:tracePt t="16122" x="9418638" y="2208213"/>
          <p14:tracePt t="16130" x="9439275" y="2208213"/>
          <p14:tracePt t="16138" x="9459913" y="2208213"/>
          <p14:tracePt t="16146" x="9478963" y="2208213"/>
          <p14:tracePt t="16154" x="9509125" y="2208213"/>
          <p14:tracePt t="16162" x="9539288" y="2208213"/>
          <p14:tracePt t="16170" x="9550400" y="2208213"/>
          <p14:tracePt t="16188" x="9599613" y="2208213"/>
          <p14:tracePt t="16194" x="9631363" y="2208213"/>
          <p14:tracePt t="16203" x="9650413" y="2208213"/>
          <p14:tracePt t="16210" x="9671050" y="2208213"/>
          <p14:tracePt t="16226" x="9691688" y="2208213"/>
          <p14:tracePt t="16234" x="9701213" y="2208213"/>
          <p14:tracePt t="16250" x="9710738" y="2208213"/>
          <p14:tracePt t="16274" x="9721850" y="2208213"/>
          <p14:tracePt t="16290" x="9731375" y="2208213"/>
          <p14:tracePt t="16298" x="9740900" y="2208213"/>
          <p14:tracePt t="16306" x="9752013" y="2208213"/>
          <p14:tracePt t="16314" x="9761538" y="2208213"/>
          <p14:tracePt t="16330" x="9771063" y="2208213"/>
          <p14:tracePt t="16338" x="9782175" y="2208213"/>
          <p14:tracePt t="16346" x="9791700" y="2208213"/>
          <p14:tracePt t="16354" x="9801225" y="2208213"/>
          <p14:tracePt t="16370" x="9812338" y="2208213"/>
          <p14:tracePt t="16378" x="9821863" y="2208213"/>
          <p14:tracePt t="16386" x="9842500" y="2208213"/>
          <p14:tracePt t="16404" x="9852025" y="2208213"/>
          <p14:tracePt t="16410" x="9863138" y="2208213"/>
          <p14:tracePt t="16420" x="9882188" y="2208213"/>
          <p14:tracePt t="16436" x="9902825" y="2208213"/>
          <p14:tracePt t="16442" x="9912350" y="2208213"/>
          <p14:tracePt t="16452" x="9932988" y="2208213"/>
          <p14:tracePt t="16468" x="9953625" y="2208213"/>
          <p14:tracePt t="16476" x="9972675" y="2208213"/>
          <p14:tracePt t="16485" x="9993313" y="2208213"/>
          <p14:tracePt t="16492" x="10023475" y="2208213"/>
          <p14:tracePt t="16500" x="10044113" y="2208213"/>
          <p14:tracePt t="16508" x="10064750" y="2208213"/>
          <p14:tracePt t="16516" x="10074275" y="2208213"/>
          <p14:tracePt t="16524" x="10094913" y="2208213"/>
          <p14:tracePt t="16532" x="10113963" y="2208213"/>
          <p14:tracePt t="16540" x="10134600" y="2208213"/>
          <p14:tracePt t="16548" x="10155238" y="2208213"/>
          <p14:tracePt t="16556" x="10185400" y="2208213"/>
          <p14:tracePt t="16564" x="10194925" y="2219325"/>
          <p14:tracePt t="16572" x="10215563" y="2219325"/>
          <p14:tracePt t="16580" x="10245725" y="2228850"/>
          <p14:tracePt t="16588" x="10255250" y="2228850"/>
          <p14:tracePt t="16596" x="10266363" y="2228850"/>
          <p14:tracePt t="16604" x="10275888" y="2228850"/>
          <p14:tracePt t="17821" x="10296525" y="2228850"/>
          <p14:tracePt t="17829" x="10326688" y="2228850"/>
          <p14:tracePt t="17837" x="10356850" y="2228850"/>
          <p14:tracePt t="17848" x="10387013" y="2228850"/>
          <p14:tracePt t="17853" x="10426700" y="2228850"/>
          <p14:tracePt t="17860" x="10477500" y="2228850"/>
          <p14:tracePt t="17868" x="10528300" y="2228850"/>
          <p14:tracePt t="17876" x="10567988" y="2228850"/>
          <p14:tracePt t="17884" x="10628313" y="2228850"/>
          <p14:tracePt t="17892" x="10669588" y="2228850"/>
          <p14:tracePt t="17902" x="10709275" y="2228850"/>
          <p14:tracePt t="17907" x="10739438" y="2228850"/>
          <p14:tracePt t="17918" x="10760075" y="2228850"/>
          <p14:tracePt t="17924" x="10790238" y="2228850"/>
          <p14:tracePt t="17934" x="10810875" y="2228850"/>
          <p14:tracePt t="17941" x="10820400" y="2228850"/>
          <p14:tracePt t="17950" x="10829925" y="2228850"/>
          <p14:tracePt t="17958" x="10850563" y="2228850"/>
          <p14:tracePt t="17966" x="10871200" y="2228850"/>
          <p14:tracePt t="17974" x="10891838" y="2228850"/>
          <p14:tracePt t="17981" x="10910888" y="2228850"/>
          <p14:tracePt t="17998" x="10922000" y="2228850"/>
          <p14:tracePt t="18006" x="10941050" y="2228850"/>
          <p14:tracePt t="18014" x="10952163" y="2228850"/>
          <p14:tracePt t="18021" x="10952163" y="2219325"/>
          <p14:tracePt t="18029" x="10961688" y="2219325"/>
          <p14:tracePt t="18037" x="10971213" y="2219325"/>
          <p14:tracePt t="18053" x="10982325" y="2219325"/>
          <p14:tracePt t="18070" x="10991850" y="2208213"/>
          <p14:tracePt t="18152" x="10991850" y="2198688"/>
          <p14:tracePt t="18184" x="11001375" y="2198688"/>
          <p14:tracePt t="18208" x="11012488" y="2189163"/>
          <p14:tracePt t="18290" x="11022013" y="2189163"/>
          <p14:tracePt t="18394" x="11031538" y="2189163"/>
          <p14:tracePt t="18418" x="11042650" y="2189163"/>
          <p14:tracePt t="18426" x="11052175" y="2189163"/>
          <p14:tracePt t="18434" x="11072813" y="2189163"/>
          <p14:tracePt t="18441" x="11082338" y="2189163"/>
          <p14:tracePt t="18449" x="11112500" y="2189163"/>
          <p14:tracePt t="18456" x="11163300" y="2189163"/>
          <p14:tracePt t="18464" x="11193463" y="2189163"/>
          <p14:tracePt t="18472" x="11234738" y="2189163"/>
          <p14:tracePt t="18480" x="11274425" y="2189163"/>
          <p14:tracePt t="18488" x="11314113" y="2189163"/>
          <p14:tracePt t="18496" x="11374438" y="2198688"/>
          <p14:tracePt t="18504" x="11415713" y="2198688"/>
          <p14:tracePt t="18514" x="11445875" y="2198688"/>
          <p14:tracePt t="18520" x="11476038" y="2198688"/>
          <p14:tracePt t="18530" x="11506200" y="2198688"/>
          <p14:tracePt t="18535" x="11526838" y="2198688"/>
          <p14:tracePt t="18546" x="11536363" y="2198688"/>
          <p14:tracePt t="18553" x="11545888" y="2198688"/>
          <p14:tracePt t="19158" x="11545888" y="2189163"/>
          <p14:tracePt t="19257" x="11545888" y="2178050"/>
          <p14:tracePt t="19288" x="11536363" y="2178050"/>
          <p14:tracePt t="19295" x="11526838" y="2178050"/>
          <p14:tracePt t="19303" x="11515725" y="2178050"/>
          <p14:tracePt t="19311" x="11506200" y="2178050"/>
          <p14:tracePt t="19334" x="11496675" y="2178050"/>
          <p14:tracePt t="19626" x="11485563" y="2178050"/>
          <p14:tracePt t="19795" x="11476038" y="2178050"/>
          <p14:tracePt t="19877" x="11466513" y="2178050"/>
          <p14:tracePt t="19929" x="11455400" y="2178050"/>
          <p14:tracePt t="19945" x="11445875" y="2178050"/>
          <p14:tracePt t="19953" x="11436350" y="2178050"/>
          <p14:tracePt t="19962" x="11425238" y="2178050"/>
          <p14:tracePt t="19977" x="11415713" y="2178050"/>
          <p14:tracePt t="19986" x="11406188" y="2178050"/>
          <p14:tracePt t="19993" x="11395075" y="2178050"/>
          <p14:tracePt t="20001" x="11385550" y="2178050"/>
          <p14:tracePt t="20009" x="11385550" y="2189163"/>
          <p14:tracePt t="20017" x="11374438" y="2189163"/>
          <p14:tracePt t="20027" x="11355388" y="2189163"/>
          <p14:tracePt t="20033" x="11334750" y="2198688"/>
          <p14:tracePt t="20043" x="11325225" y="2198688"/>
          <p14:tracePt t="20050" x="11283950" y="2208213"/>
          <p14:tracePt t="20059" x="11274425" y="2208213"/>
          <p14:tracePt t="20067" x="11244263" y="2208213"/>
          <p14:tracePt t="20075" x="11214100" y="2208213"/>
          <p14:tracePt t="20083" x="11183938" y="2219325"/>
          <p14:tracePt t="20091" x="11163300" y="2228850"/>
          <p14:tracePt t="20100" x="11142663" y="2228850"/>
          <p14:tracePt t="20107" x="11112500" y="2228850"/>
          <p14:tracePt t="20116" x="11082338" y="2238375"/>
          <p14:tracePt t="20123" x="11063288" y="2238375"/>
          <p14:tracePt t="20131" x="11031538" y="2249488"/>
          <p14:tracePt t="20140" x="11012488" y="2249488"/>
          <p14:tracePt t="20148" x="10991850" y="2259013"/>
          <p14:tracePt t="20155" x="10961688" y="2259013"/>
          <p14:tracePt t="20163" x="10941050" y="2268538"/>
          <p14:tracePt t="20171" x="10931525" y="2268538"/>
          <p14:tracePt t="20179" x="10922000" y="2268538"/>
          <p14:tracePt t="20187" x="10901363" y="2268538"/>
          <p14:tracePt t="20195" x="10891838" y="2268538"/>
          <p14:tracePt t="20204" x="10880725" y="2268538"/>
          <p14:tracePt t="20211" x="10871200" y="2279650"/>
          <p14:tracePt t="20219" x="10860088" y="2279650"/>
          <p14:tracePt t="20227" x="10841038" y="2279650"/>
          <p14:tracePt t="20235" x="10810875" y="2289175"/>
          <p14:tracePt t="20243" x="10790238" y="2289175"/>
          <p14:tracePt t="20251" x="10769600" y="2298700"/>
          <p14:tracePt t="20259" x="10729913" y="2298700"/>
          <p14:tracePt t="20268" x="10688638" y="2309813"/>
          <p14:tracePt t="20275" x="10648950" y="2309813"/>
          <p14:tracePt t="20283" x="10598150" y="2319338"/>
          <p14:tracePt t="20291" x="10537825" y="2330450"/>
          <p14:tracePt t="20299" x="10487025" y="2330450"/>
          <p14:tracePt t="20307" x="10387013" y="2330450"/>
          <p14:tracePt t="20316" x="10326688" y="2339975"/>
          <p14:tracePt t="20323" x="10236200" y="2339975"/>
          <p14:tracePt t="20332" x="10155238" y="2349500"/>
          <p14:tracePt t="20341" x="10074275" y="2349500"/>
          <p14:tracePt t="20349" x="10004425" y="2349500"/>
          <p14:tracePt t="20358" x="9942513" y="2349500"/>
          <p14:tracePt t="20365" x="9863138" y="2349500"/>
          <p14:tracePt t="20374" x="9801225" y="2370138"/>
          <p14:tracePt t="20382" x="9740900" y="2370138"/>
          <p14:tracePt t="20390" x="9671050" y="2370138"/>
          <p14:tracePt t="20398" x="9610725" y="2379663"/>
          <p14:tracePt t="20405" x="9509125" y="2390775"/>
          <p14:tracePt t="20413" x="9448800" y="2390775"/>
          <p14:tracePt t="20421" x="9337675" y="2409825"/>
          <p14:tracePt t="20429" x="9226550" y="2409825"/>
          <p14:tracePt t="20437" x="9126538" y="2409825"/>
          <p14:tracePt t="20446" x="9036050" y="2420938"/>
          <p14:tracePt t="20453" x="8913813" y="2420938"/>
          <p14:tracePt t="20461" x="8843963" y="2420938"/>
          <p14:tracePt t="20470" x="8712200" y="2420938"/>
          <p14:tracePt t="20477" x="8602663" y="2420938"/>
          <p14:tracePt t="20485" x="8501063" y="2420938"/>
          <p14:tracePt t="20493" x="8350250" y="2439988"/>
          <p14:tracePt t="20501" x="8259763" y="2439988"/>
          <p14:tracePt t="20509" x="8107363" y="2451100"/>
          <p14:tracePt t="20517" x="8007350" y="2451100"/>
          <p14:tracePt t="20525" x="7916863" y="2460625"/>
          <p14:tracePt t="20533" x="7854950" y="2481263"/>
          <p14:tracePt t="20542" x="7683500" y="2511425"/>
          <p14:tracePt t="20550" x="7604125" y="2520950"/>
          <p14:tracePt t="20557" x="7432675" y="2541588"/>
          <p14:tracePt t="20565" x="7310438" y="2551113"/>
          <p14:tracePt t="20574" x="7159625" y="2571750"/>
          <p14:tracePt t="20581" x="6988175" y="2601913"/>
          <p14:tracePt t="20589" x="6858000" y="2611438"/>
          <p14:tracePt t="20597" x="6786563" y="2611438"/>
          <p14:tracePt t="20608" x="6615113" y="2641600"/>
          <p14:tracePt t="20614" x="6534150" y="2662238"/>
          <p14:tracePt t="20621" x="6434138" y="2673350"/>
          <p14:tracePt t="20630" x="6323013" y="2682875"/>
          <p14:tracePt t="20638" x="6202363" y="2713038"/>
          <p14:tracePt t="20645" x="6100763" y="2733675"/>
          <p14:tracePt t="20655" x="6030913" y="2743200"/>
          <p14:tracePt t="20664" x="5859463" y="2773363"/>
          <p14:tracePt t="20673" x="5799138" y="2782888"/>
          <p14:tracePt t="20683" x="5627688" y="2813050"/>
          <p14:tracePt t="20691" x="5465763" y="2863850"/>
          <p14:tracePt t="20699" x="5384800" y="2874963"/>
          <p14:tracePt t="20707" x="5213350" y="2924175"/>
          <p14:tracePt t="20715" x="5062538" y="2954338"/>
          <p14:tracePt t="20723" x="4972050" y="2965450"/>
          <p14:tracePt t="20731" x="4779963" y="3016250"/>
          <p14:tracePt t="20739" x="4629150" y="3025775"/>
          <p14:tracePt t="20747" x="4508500" y="3046413"/>
          <p14:tracePt t="20755" x="4397375" y="3046413"/>
          <p14:tracePt t="20763" x="4265613" y="3055938"/>
          <p14:tracePt t="20771" x="4133850" y="3055938"/>
          <p14:tracePt t="20780" x="4033838" y="3055938"/>
          <p14:tracePt t="20787" x="3922713" y="3055938"/>
          <p14:tracePt t="20796" x="3841750" y="3055938"/>
          <p14:tracePt t="20804" x="3730625" y="3055938"/>
          <p14:tracePt t="20811" x="3570288" y="3055938"/>
          <p14:tracePt t="20820" x="3449638" y="3055938"/>
          <p14:tracePt t="20827" x="3378200" y="3055938"/>
          <p14:tracePt t="20835" x="3206750" y="3055938"/>
          <p14:tracePt t="20843" x="3074988" y="3055938"/>
          <p14:tracePt t="20851" x="2965450" y="3055938"/>
          <p14:tracePt t="20859" x="2813050" y="3055938"/>
          <p14:tracePt t="20867" x="2682875" y="3055938"/>
          <p14:tracePt t="20875" x="2530475" y="3035300"/>
          <p14:tracePt t="20883" x="2409825" y="3025775"/>
          <p14:tracePt t="20891" x="2298700" y="3016250"/>
          <p14:tracePt t="20899" x="2238375" y="2995613"/>
          <p14:tracePt t="20907" x="2187575" y="2984500"/>
          <p14:tracePt t="20915" x="2127250" y="2974975"/>
          <p14:tracePt t="20923" x="2087563" y="2954338"/>
          <p14:tracePt t="20931" x="2036763" y="2924175"/>
          <p14:tracePt t="20939" x="2006600" y="2905125"/>
          <p14:tracePt t="20947" x="1985963" y="2884488"/>
          <p14:tracePt t="20957" x="1955800" y="2863850"/>
          <p14:tracePt t="20963" x="1936750" y="2854325"/>
          <p14:tracePt t="20980" x="1916113" y="2833688"/>
          <p14:tracePt t="20981" x="1906588" y="2813050"/>
          <p14:tracePt t="20989" x="1885950" y="2803525"/>
          <p14:tracePt t="20997" x="1876425" y="2794000"/>
          <p14:tracePt t="21005" x="1865313" y="2773363"/>
          <p14:tracePt t="21013" x="1855788" y="2752725"/>
          <p14:tracePt t="21021" x="1844675" y="2733675"/>
          <p14:tracePt t="21029" x="1835150" y="2722563"/>
          <p14:tracePt t="21037" x="1825625" y="2703513"/>
          <p14:tracePt t="21045" x="1825625" y="2692400"/>
          <p14:tracePt t="21053" x="1825625" y="2682875"/>
          <p14:tracePt t="21062" x="1814513" y="2673350"/>
          <p14:tracePt t="21070" x="1814513" y="2662238"/>
          <p14:tracePt t="21098" x="1814513" y="2652713"/>
          <p14:tracePt t="21170" x="1814513" y="2641600"/>
          <p14:tracePt t="21195" x="1825625" y="2641600"/>
          <p14:tracePt t="21203" x="1835150" y="2641600"/>
          <p14:tracePt t="21211" x="1855788" y="2641600"/>
          <p14:tracePt t="21219" x="1876425" y="2641600"/>
          <p14:tracePt t="21230" x="1885950" y="2641600"/>
          <p14:tracePt t="21235" x="1916113" y="2641600"/>
          <p14:tracePt t="21246" x="1946275" y="2641600"/>
          <p14:tracePt t="21250" x="1976438" y="2641600"/>
          <p14:tracePt t="21260" x="1997075" y="2652713"/>
          <p14:tracePt t="21265" x="2027238" y="2652713"/>
          <p14:tracePt t="21276" x="2057400" y="2652713"/>
          <p14:tracePt t="21284" x="2087563" y="2652713"/>
          <p14:tracePt t="21291" x="2117725" y="2652713"/>
          <p14:tracePt t="21300" x="2138363" y="2652713"/>
          <p14:tracePt t="21307" x="2168525" y="2652713"/>
          <p14:tracePt t="21316" x="2198688" y="2652713"/>
          <p14:tracePt t="21323" x="2228850" y="2652713"/>
          <p14:tracePt t="21332" x="2259013" y="2652713"/>
          <p14:tracePt t="21339" x="2289175" y="2652713"/>
          <p14:tracePt t="21348" x="2328863" y="2652713"/>
          <p14:tracePt t="21355" x="2370138" y="2652713"/>
          <p14:tracePt t="21364" x="2409825" y="2652713"/>
          <p14:tracePt t="21372" x="2460625" y="2652713"/>
          <p14:tracePt t="21380" x="2490788" y="2652713"/>
          <p14:tracePt t="21387" x="2520950" y="2652713"/>
          <p14:tracePt t="21395" x="2551113" y="2652713"/>
          <p14:tracePt t="21403" x="2560638" y="2652713"/>
          <p14:tracePt t="21411" x="2592388" y="2652713"/>
          <p14:tracePt t="21419" x="2622550" y="2652713"/>
          <p14:tracePt t="21427" x="2632075" y="2652713"/>
          <p14:tracePt t="21435" x="2652713" y="2652713"/>
          <p14:tracePt t="21443" x="2662238" y="2652713"/>
          <p14:tracePt t="21451" x="2671763" y="2652713"/>
          <p14:tracePt t="21468" x="2682875" y="2652713"/>
          <p14:tracePt t="21476" x="2692400" y="2652713"/>
          <p14:tracePt t="21483" x="2701925" y="2652713"/>
          <p14:tracePt t="21499" x="2722563" y="2652713"/>
          <p14:tracePt t="21507" x="2743200" y="2652713"/>
          <p14:tracePt t="21515" x="2763838" y="2652713"/>
          <p14:tracePt t="21523" x="2782888" y="2652713"/>
          <p14:tracePt t="21531" x="2813050" y="2652713"/>
          <p14:tracePt t="21539" x="2843213" y="2652713"/>
          <p14:tracePt t="21549" x="2873375" y="2652713"/>
          <p14:tracePt t="21555" x="2903538" y="2652713"/>
          <p14:tracePt t="21565" x="2935288" y="2652713"/>
          <p14:tracePt t="21571" x="2944813" y="2652713"/>
          <p14:tracePt t="21581" x="2984500" y="2652713"/>
          <p14:tracePt t="21587" x="3014663" y="2652713"/>
          <p14:tracePt t="21597" x="3065463" y="2652713"/>
          <p14:tracePt t="21605" x="3095625" y="2652713"/>
          <p14:tracePt t="21613" x="3136900" y="2652713"/>
          <p14:tracePt t="21621" x="3186113" y="2652713"/>
          <p14:tracePt t="21629" x="3206750" y="2652713"/>
          <p14:tracePt t="21637" x="3246438" y="2652713"/>
          <p14:tracePt t="21645" x="3278188" y="2652713"/>
          <p14:tracePt t="21653" x="3308350" y="2652713"/>
          <p14:tracePt t="21661" x="3338513" y="2652713"/>
          <p14:tracePt t="21669" x="3368675" y="2652713"/>
          <p14:tracePt t="21677" x="3398838" y="2652713"/>
          <p14:tracePt t="21685" x="3417888" y="2652713"/>
          <p14:tracePt t="21693" x="3438525" y="2652713"/>
          <p14:tracePt t="21701" x="3459163" y="2652713"/>
          <p14:tracePt t="21709" x="3468688" y="2652713"/>
          <p14:tracePt t="21725" x="3479800" y="2652713"/>
          <p14:tracePt t="22209" x="3489325" y="2652713"/>
          <p14:tracePt t="22217" x="3498850" y="2652713"/>
          <p14:tracePt t="22225" x="3519488" y="2652713"/>
          <p14:tracePt t="22233" x="3549650" y="2652713"/>
          <p14:tracePt t="22241" x="3579813" y="2652713"/>
          <p14:tracePt t="22249" x="3630613" y="2652713"/>
          <p14:tracePt t="22257" x="3681413" y="2652713"/>
          <p14:tracePt t="22265" x="3721100" y="2652713"/>
          <p14:tracePt t="22273" x="3771900" y="2652713"/>
          <p14:tracePt t="22281" x="3822700" y="2652713"/>
          <p14:tracePt t="22289" x="3902075" y="2652713"/>
          <p14:tracePt t="22297" x="3962400" y="2652713"/>
          <p14:tracePt t="22305" x="4013200" y="2652713"/>
          <p14:tracePt t="22313" x="4043363" y="2652713"/>
          <p14:tracePt t="22322" x="4073525" y="2652713"/>
          <p14:tracePt t="22329" x="4103688" y="2652713"/>
          <p14:tracePt t="22337" x="4114800" y="2652713"/>
          <p14:tracePt t="22345" x="4124325" y="2652713"/>
          <p14:tracePt t="23089" x="4133850" y="2652713"/>
          <p14:tracePt t="23104" x="4154488" y="2652713"/>
          <p14:tracePt t="23113" x="4175125" y="2652713"/>
          <p14:tracePt t="23120" x="4205288" y="2652713"/>
          <p14:tracePt t="23128" x="4235450" y="2652713"/>
          <p14:tracePt t="23135" x="4275138" y="2652713"/>
          <p14:tracePt t="23143" x="4346575" y="2652713"/>
          <p14:tracePt t="23151" x="4386263" y="2652713"/>
          <p14:tracePt t="23159" x="4446588" y="2652713"/>
          <p14:tracePt t="23168" x="4487863" y="2652713"/>
          <p14:tracePt t="23175" x="4548188" y="2652713"/>
          <p14:tracePt t="23182" x="4587875" y="2652713"/>
          <p14:tracePt t="23191" x="4618038" y="2652713"/>
          <p14:tracePt t="23199" x="4668838" y="2652713"/>
          <p14:tracePt t="23207" x="4699000" y="2652713"/>
          <p14:tracePt t="23215" x="4710113" y="2652713"/>
          <p14:tracePt t="23223" x="4729163" y="2652713"/>
          <p14:tracePt t="23231" x="4749800" y="2652713"/>
          <p14:tracePt t="23247" x="4759325" y="2652713"/>
          <p14:tracePt t="23287" x="4770438" y="2652713"/>
          <p14:tracePt t="23295" x="4779963" y="2652713"/>
          <p14:tracePt t="23303" x="4789488" y="2652713"/>
          <p14:tracePt t="23311" x="4800600" y="2652713"/>
          <p14:tracePt t="23319" x="4819650" y="2652713"/>
          <p14:tracePt t="23327" x="4840288" y="2652713"/>
          <p14:tracePt t="23335" x="4860925" y="2652713"/>
          <p14:tracePt t="23343" x="4881563" y="2652713"/>
          <p14:tracePt t="23351" x="4911725" y="2652713"/>
          <p14:tracePt t="23359" x="4921250" y="2652713"/>
          <p14:tracePt t="23367" x="4972050" y="2652713"/>
          <p14:tracePt t="23377" x="5002213" y="2652713"/>
          <p14:tracePt t="23384" x="5053013" y="2652713"/>
          <p14:tracePt t="23393" x="5113338" y="2652713"/>
          <p14:tracePt t="23400" x="5213350" y="2641600"/>
          <p14:tracePt t="23409" x="5284788" y="2641600"/>
          <p14:tracePt t="23416" x="5345113" y="2632075"/>
          <p14:tracePt t="23425" x="5384800" y="2632075"/>
          <p14:tracePt t="23433" x="5445125" y="2632075"/>
          <p14:tracePt t="23441" x="5526088" y="2632075"/>
          <p14:tracePt t="23449" x="5567363" y="2632075"/>
          <p14:tracePt t="23457" x="5607050" y="2632075"/>
          <p14:tracePt t="23465" x="5637213" y="2632075"/>
          <p14:tracePt t="23473" x="5667375" y="2632075"/>
          <p14:tracePt t="23481" x="5707063" y="2632075"/>
          <p14:tracePt t="23489" x="5737225" y="2632075"/>
          <p14:tracePt t="23497" x="5768975" y="2632075"/>
          <p14:tracePt t="23505" x="5799138" y="2622550"/>
          <p14:tracePt t="23513" x="5829300" y="2622550"/>
          <p14:tracePt t="23521" x="5868988" y="2622550"/>
          <p14:tracePt t="23529" x="5889625" y="2622550"/>
          <p14:tracePt t="23537" x="5908675" y="2622550"/>
          <p14:tracePt t="23545" x="5929313" y="2622550"/>
          <p14:tracePt t="23553" x="5949950" y="2622550"/>
          <p14:tracePt t="23569" x="5959475" y="2622550"/>
          <p14:tracePt t="23577" x="5970588" y="2622550"/>
          <p14:tracePt t="23585" x="5989638" y="2622550"/>
          <p14:tracePt t="23601" x="6010275" y="2622550"/>
          <p14:tracePt t="23609" x="6030913" y="2622550"/>
          <p14:tracePt t="23617" x="6061075" y="2622550"/>
          <p14:tracePt t="23625" x="6091238" y="2622550"/>
          <p14:tracePt t="23633" x="6111875" y="2622550"/>
          <p14:tracePt t="23641" x="6142038" y="2611438"/>
          <p14:tracePt t="23648" x="6172200" y="2611438"/>
          <p14:tracePt t="23657" x="6191250" y="2611438"/>
          <p14:tracePt t="23665" x="6221413" y="2611438"/>
          <p14:tracePt t="23675" x="6232525" y="2611438"/>
          <p14:tracePt t="23682" x="6242050" y="2611438"/>
          <p14:tracePt t="23705" x="6251575" y="2611438"/>
          <p14:tracePt t="23715" x="6262688" y="2611438"/>
          <p14:tracePt t="23723" x="6262688" y="2601913"/>
          <p14:tracePt t="23732" x="6272213" y="2601913"/>
          <p14:tracePt t="23739" x="6292850" y="2601913"/>
          <p14:tracePt t="23748" x="6313488" y="2592388"/>
          <p14:tracePt t="23755" x="6332538" y="2592388"/>
          <p14:tracePt t="23763" x="6343650" y="2592388"/>
          <p14:tracePt t="23771" x="6362700" y="2581275"/>
          <p14:tracePt t="23779" x="6373813" y="2581275"/>
          <p14:tracePt t="23787" x="6383338" y="2581275"/>
          <p14:tracePt t="23795" x="6392863" y="2581275"/>
          <p14:tracePt t="23803" x="6403975" y="2581275"/>
          <p14:tracePt t="23843" x="6403975" y="2571750"/>
          <p14:tracePt t="23859" x="6413500" y="2571750"/>
          <p14:tracePt t="25020" x="6403975" y="2571750"/>
          <p14:tracePt t="25028" x="6383338" y="2581275"/>
          <p14:tracePt t="25036" x="6343650" y="2581275"/>
          <p14:tracePt t="25045" x="6283325" y="2592388"/>
          <p14:tracePt t="25052" x="6181725" y="2611438"/>
          <p14:tracePt t="25059" x="6091238" y="2622550"/>
          <p14:tracePt t="25067" x="6019800" y="2632075"/>
          <p14:tracePt t="25075" x="5929313" y="2662238"/>
          <p14:tracePt t="25083" x="5768975" y="2692400"/>
          <p14:tracePt t="25092" x="5637213" y="2713038"/>
          <p14:tracePt t="25099" x="5556250" y="2722563"/>
          <p14:tracePt t="25108" x="5384800" y="2752725"/>
          <p14:tracePt t="25115" x="5213350" y="2782888"/>
          <p14:tracePt t="25123" x="5083175" y="2794000"/>
          <p14:tracePt t="25131" x="4891088" y="2833688"/>
          <p14:tracePt t="25139" x="4759325" y="2863850"/>
          <p14:tracePt t="25147" x="4608513" y="2905125"/>
          <p14:tracePt t="25155" x="4508500" y="2924175"/>
          <p14:tracePt t="25163" x="4356100" y="2935288"/>
          <p14:tracePt t="25171" x="4256088" y="2965450"/>
          <p14:tracePt t="25181" x="4144963" y="2974975"/>
          <p14:tracePt t="25187" x="4013200" y="2995613"/>
          <p14:tracePt t="25197" x="3913188" y="3005138"/>
          <p14:tracePt t="25203" x="3811588" y="3025775"/>
          <p14:tracePt t="25213" x="3730625" y="3035300"/>
          <p14:tracePt t="25219" x="3640138" y="3046413"/>
          <p14:tracePt t="25229" x="3540125" y="3065463"/>
          <p14:tracePt t="25237" x="3479800" y="3065463"/>
          <p14:tracePt t="25245" x="3417888" y="3076575"/>
          <p14:tracePt t="25253" x="3378200" y="3086100"/>
          <p14:tracePt t="25261" x="3348038" y="3086100"/>
          <p14:tracePt t="25269" x="3317875" y="3086100"/>
          <p14:tracePt t="25277" x="3287713" y="3086100"/>
          <p14:tracePt t="25285" x="3257550" y="3095625"/>
          <p14:tracePt t="25293" x="3227388" y="3095625"/>
          <p14:tracePt t="25301" x="3197225" y="3095625"/>
          <p14:tracePt t="25309" x="3155950" y="3106738"/>
          <p14:tracePt t="25317" x="3116263" y="3106738"/>
          <p14:tracePt t="25325" x="3065463" y="3106738"/>
          <p14:tracePt t="25333" x="3014663" y="3116263"/>
          <p14:tracePt t="25341" x="2984500" y="3116263"/>
          <p14:tracePt t="25349" x="2903538" y="3116263"/>
          <p14:tracePt t="25357" x="2833688" y="3116263"/>
          <p14:tracePt t="25365" x="2773363" y="3116263"/>
          <p14:tracePt t="25374" x="2671763" y="3136900"/>
          <p14:tracePt t="25381" x="2601913" y="3136900"/>
          <p14:tracePt t="25390" x="2490788" y="3136900"/>
          <p14:tracePt t="25397" x="2409825" y="3136900"/>
          <p14:tracePt t="25405" x="2349500" y="3136900"/>
          <p14:tracePt t="25413" x="2238375" y="3146425"/>
          <p14:tracePt t="25421" x="2198688" y="3146425"/>
          <p14:tracePt t="25429" x="2097088" y="3146425"/>
          <p14:tracePt t="25437" x="2027238" y="3155950"/>
          <p14:tracePt t="25445" x="1976438" y="3155950"/>
          <p14:tracePt t="25453" x="1946275" y="3155950"/>
          <p14:tracePt t="25461" x="1906588" y="3155950"/>
          <p14:tracePt t="25469" x="1855788" y="3155950"/>
          <p14:tracePt t="25477" x="1814513" y="3155950"/>
          <p14:tracePt t="25485" x="1784350" y="3155950"/>
          <p14:tracePt t="25495" x="1754188" y="3155950"/>
          <p14:tracePt t="25501" x="1693863" y="3167063"/>
          <p14:tracePt t="25510" x="1654175" y="3167063"/>
          <p14:tracePt t="25519" x="1612900" y="3167063"/>
          <p14:tracePt t="25526" x="1573213" y="3176588"/>
          <p14:tracePt t="25534" x="1543050" y="3176588"/>
          <p14:tracePt t="25543" x="1503363" y="3176588"/>
          <p14:tracePt t="25550" x="1471613" y="3176588"/>
          <p14:tracePt t="25559" x="1441450" y="3176588"/>
          <p14:tracePt t="25567" x="1392238" y="3176588"/>
          <p14:tracePt t="25574" x="1362075" y="3176588"/>
          <p14:tracePt t="25583" x="1341438" y="3187700"/>
          <p14:tracePt t="25591" x="1331913" y="3187700"/>
          <p14:tracePt t="25599" x="1311275" y="3187700"/>
          <p14:tracePt t="25606" x="1290638" y="3187700"/>
          <p14:tracePt t="25614" x="1260475" y="3187700"/>
          <p14:tracePt t="25622" x="1239838" y="3187700"/>
          <p14:tracePt t="25630" x="1230313" y="3187700"/>
          <p14:tracePt t="25638" x="1190625" y="3187700"/>
          <p14:tracePt t="25646" x="1179513" y="3176588"/>
          <p14:tracePt t="25655" x="1160463" y="3176588"/>
          <p14:tracePt t="25662" x="1139825" y="3176588"/>
          <p14:tracePt t="25672" x="1119188" y="3176588"/>
          <p14:tracePt t="25678" x="1098550" y="3167063"/>
          <p14:tracePt t="25686" x="1089025" y="3167063"/>
          <p14:tracePt t="25711" x="1079500" y="3167063"/>
          <p14:tracePt t="25916" x="1079500" y="3155950"/>
          <p14:tracePt t="25931" x="1089025" y="3155950"/>
          <p14:tracePt t="26123" x="1098550" y="3155950"/>
          <p14:tracePt t="26164" x="1109663" y="3155950"/>
          <p14:tracePt t="26171" x="1119188" y="3155950"/>
          <p14:tracePt t="26195" x="1139825" y="3155950"/>
          <p14:tracePt t="26202" x="1149350" y="3155950"/>
          <p14:tracePt t="26211" x="1169988" y="3155950"/>
          <p14:tracePt t="26219" x="1179513" y="3155950"/>
          <p14:tracePt t="26226" x="1200150" y="3155950"/>
          <p14:tracePt t="26235" x="1230313" y="3155950"/>
          <p14:tracePt t="26242" x="1270000" y="3155950"/>
          <p14:tracePt t="26250" x="1331913" y="3146425"/>
          <p14:tracePt t="26259" x="1411288" y="3146425"/>
          <p14:tracePt t="26266" x="1452563" y="3136900"/>
          <p14:tracePt t="26274" x="1512888" y="3116263"/>
          <p14:tracePt t="26282" x="1593850" y="3106738"/>
          <p14:tracePt t="26290" x="1673225" y="3106738"/>
          <p14:tracePt t="26298" x="1744663" y="3095625"/>
          <p14:tracePt t="26306" x="1814513" y="3086100"/>
          <p14:tracePt t="26314" x="1906588" y="3065463"/>
          <p14:tracePt t="26323" x="1966913" y="3065463"/>
          <p14:tracePt t="26330" x="2047875" y="3055938"/>
          <p14:tracePt t="26338" x="2078038" y="3055938"/>
          <p14:tracePt t="26347" x="2147888" y="3046413"/>
          <p14:tracePt t="26354" x="2208213" y="3046413"/>
          <p14:tracePt t="26362" x="2268538" y="3025775"/>
          <p14:tracePt t="26370" x="2309813" y="3016250"/>
          <p14:tracePt t="26378" x="2349500" y="3016250"/>
          <p14:tracePt t="26387" x="2400300" y="3016250"/>
          <p14:tracePt t="26394" x="2409825" y="3016250"/>
          <p14:tracePt t="26402" x="2439988" y="3005138"/>
          <p14:tracePt t="26412" x="2451100" y="3005138"/>
          <p14:tracePt t="26418" x="2470150" y="3005138"/>
          <p14:tracePt t="26428" x="2481263" y="3005138"/>
          <p14:tracePt t="26777" x="2490788" y="3005138"/>
          <p14:tracePt t="26793" x="2500313" y="3005138"/>
          <p14:tracePt t="26802" x="2520950" y="3005138"/>
          <p14:tracePt t="26809" x="2581275" y="3005138"/>
          <p14:tracePt t="26817" x="2622550" y="3016250"/>
          <p14:tracePt t="26823" x="2682875" y="3016250"/>
          <p14:tracePt t="26831" x="2763838" y="3025775"/>
          <p14:tracePt t="26839" x="2824163" y="3035300"/>
          <p14:tracePt t="26846" x="2894013" y="3035300"/>
          <p14:tracePt t="26855" x="2954338" y="3035300"/>
          <p14:tracePt t="26862" x="3035300" y="3035300"/>
          <p14:tracePt t="26871" x="3106738" y="3035300"/>
          <p14:tracePt t="26878" x="3146425" y="3035300"/>
          <p14:tracePt t="26887" x="3176588" y="3035300"/>
          <p14:tracePt t="26895" x="3197225" y="3035300"/>
          <p14:tracePt t="26903" x="3216275" y="3035300"/>
          <p14:tracePt t="26911" x="3227388" y="3035300"/>
          <p14:tracePt t="26919" x="3236913" y="3035300"/>
          <p14:tracePt t="27274" x="3236913" y="3046413"/>
          <p14:tracePt t="27297" x="3236913" y="3055938"/>
          <p14:tracePt t="27701" x="3246438" y="3055938"/>
          <p14:tracePt t="27708" x="3267075" y="3055938"/>
          <p14:tracePt t="27716" x="3287713" y="3055938"/>
          <p14:tracePt t="27724" x="3308350" y="3055938"/>
          <p14:tracePt t="27732" x="3327400" y="3055938"/>
          <p14:tracePt t="27740" x="3378200" y="3055938"/>
          <p14:tracePt t="27748" x="3408363" y="3055938"/>
          <p14:tracePt t="27756" x="3459163" y="3055938"/>
          <p14:tracePt t="27764" x="3498850" y="3055938"/>
          <p14:tracePt t="27772" x="3559175" y="3055938"/>
          <p14:tracePt t="27780" x="3640138" y="3055938"/>
          <p14:tracePt t="27788" x="3730625" y="3055938"/>
          <p14:tracePt t="27796" x="3790950" y="3035300"/>
          <p14:tracePt t="27804" x="3832225" y="3035300"/>
          <p14:tracePt t="27812" x="3892550" y="3035300"/>
          <p14:tracePt t="27820" x="3932238" y="3035300"/>
          <p14:tracePt t="27828" x="3973513" y="3035300"/>
          <p14:tracePt t="27836" x="4024313" y="3035300"/>
          <p14:tracePt t="27844" x="4064000" y="3035300"/>
          <p14:tracePt t="27852" x="4114800" y="3035300"/>
          <p14:tracePt t="27861" x="4165600" y="3035300"/>
          <p14:tracePt t="27868" x="4214813" y="3025775"/>
          <p14:tracePt t="27877" x="4275138" y="3025775"/>
          <p14:tracePt t="27884" x="4316413" y="3025775"/>
          <p14:tracePt t="27892" x="4397375" y="3016250"/>
          <p14:tracePt t="27900" x="4437063" y="3016250"/>
          <p14:tracePt t="27908" x="4508500" y="3016250"/>
          <p14:tracePt t="27918" x="4587875" y="3005138"/>
          <p14:tracePt t="27927" x="4629150" y="3005138"/>
          <p14:tracePt t="27932" x="4659313" y="3005138"/>
          <p14:tracePt t="27942" x="4668838" y="2995613"/>
          <p14:tracePt t="27950" x="4689475" y="2995613"/>
          <p14:tracePt t="27958" x="4719638" y="2995613"/>
          <p14:tracePt t="27966" x="4740275" y="2995613"/>
          <p14:tracePt t="27974" x="4749800" y="2995613"/>
          <p14:tracePt t="27982" x="4770438" y="2995613"/>
          <p14:tracePt t="27990" x="4779963" y="2995613"/>
          <p14:tracePt t="27998" x="4789488" y="2995613"/>
          <p14:tracePt t="28006" x="4810125" y="2995613"/>
          <p14:tracePt t="28014" x="4819650" y="2995613"/>
          <p14:tracePt t="28022" x="4830763" y="2995613"/>
          <p14:tracePt t="28030" x="4840288" y="2995613"/>
          <p14:tracePt t="28038" x="4849813" y="2995613"/>
          <p14:tracePt t="28491" x="4860925" y="2995613"/>
          <p14:tracePt t="28497" x="4870450" y="2995613"/>
          <p14:tracePt t="28505" x="4891088" y="2995613"/>
          <p14:tracePt t="28513" x="4911725" y="3005138"/>
          <p14:tracePt t="28521" x="4951413" y="3016250"/>
          <p14:tracePt t="28531" x="5002213" y="3035300"/>
          <p14:tracePt t="28538" x="5041900" y="3046413"/>
          <p14:tracePt t="28546" x="5143500" y="3065463"/>
          <p14:tracePt t="28554" x="5224463" y="3065463"/>
          <p14:tracePt t="28562" x="5314950" y="3086100"/>
          <p14:tracePt t="28570" x="5475288" y="3106738"/>
          <p14:tracePt t="28578" x="5546725" y="3116263"/>
          <p14:tracePt t="28586" x="5607050" y="3116263"/>
          <p14:tracePt t="28594" x="5667375" y="3125788"/>
          <p14:tracePt t="28602" x="5727700" y="3125788"/>
          <p14:tracePt t="28610" x="5768975" y="3125788"/>
          <p14:tracePt t="28618" x="5829300" y="3125788"/>
          <p14:tracePt t="28626" x="5859463" y="3125788"/>
          <p14:tracePt t="28634" x="5878513" y="3125788"/>
          <p14:tracePt t="28650" x="5889625" y="3125788"/>
          <p14:tracePt t="28722" x="5899150" y="3125788"/>
          <p14:tracePt t="29046" x="5908675" y="3125788"/>
          <p14:tracePt t="29096" x="5919788" y="3125788"/>
          <p14:tracePt t="29166" x="5929313" y="3125788"/>
          <p14:tracePt t="29658" x="5940425" y="3125788"/>
          <p14:tracePt t="29664" x="5959475" y="3125788"/>
          <p14:tracePt t="29672" x="5970588" y="3125788"/>
          <p14:tracePt t="29680" x="5989638" y="3125788"/>
          <p14:tracePt t="29688" x="6010275" y="3125788"/>
          <p14:tracePt t="29696" x="6019800" y="3125788"/>
          <p14:tracePt t="29704" x="6030913" y="3125788"/>
          <p14:tracePt t="29714" x="6070600" y="3116263"/>
          <p14:tracePt t="29720" x="6080125" y="3116263"/>
          <p14:tracePt t="29730" x="6111875" y="3116263"/>
          <p14:tracePt t="29736" x="6130925" y="3106738"/>
          <p14:tracePt t="29746" x="6161088" y="3106738"/>
          <p14:tracePt t="29754" x="6181725" y="3106738"/>
          <p14:tracePt t="29762" x="6211888" y="3095625"/>
          <p14:tracePt t="29770" x="6242050" y="3095625"/>
          <p14:tracePt t="29778" x="6262688" y="3095625"/>
          <p14:tracePt t="29786" x="6292850" y="3086100"/>
          <p14:tracePt t="29794" x="6332538" y="3086100"/>
          <p14:tracePt t="29802" x="6362700" y="3076575"/>
          <p14:tracePt t="29810" x="6383338" y="3076575"/>
          <p14:tracePt t="29817" x="6413500" y="3076575"/>
          <p14:tracePt t="29826" x="6454775" y="3065463"/>
          <p14:tracePt t="29834" x="6484938" y="3065463"/>
          <p14:tracePt t="29842" x="6524625" y="3065463"/>
          <p14:tracePt t="29850" x="6564313" y="3055938"/>
          <p14:tracePt t="29858" x="6605588" y="3046413"/>
          <p14:tracePt t="29866" x="6635750" y="3046413"/>
          <p14:tracePt t="29874" x="6665913" y="3046413"/>
          <p14:tracePt t="29882" x="6696075" y="3035300"/>
          <p14:tracePt t="29890" x="6726238" y="3035300"/>
          <p14:tracePt t="29898" x="6746875" y="3035300"/>
          <p14:tracePt t="29906" x="6765925" y="3025775"/>
          <p14:tracePt t="29914" x="6796088" y="3025775"/>
          <p14:tracePt t="29922" x="6816725" y="3016250"/>
          <p14:tracePt t="29929" x="6827838" y="3016250"/>
          <p14:tracePt t="29938" x="6837363" y="3005138"/>
          <p14:tracePt t="29946" x="6846888" y="3005138"/>
          <p14:tracePt t="29954" x="6858000" y="3005138"/>
          <p14:tracePt t="29978" x="6867525" y="2995613"/>
          <p14:tracePt t="29994" x="6877050" y="2995613"/>
          <p14:tracePt t="30010" x="6888163" y="2995613"/>
          <p14:tracePt t="30018" x="6897688" y="2995613"/>
          <p14:tracePt t="30052" x="6907213" y="2995613"/>
          <p14:tracePt t="30058" x="6907213" y="2984500"/>
          <p14:tracePt t="30068" x="6918325" y="2984500"/>
          <p14:tracePt t="30084" x="6927850" y="2984500"/>
          <p14:tracePt t="30099" x="6948488" y="2984500"/>
          <p14:tracePt t="30116" x="6978650" y="2995613"/>
          <p14:tracePt t="30124" x="6999288" y="3005138"/>
          <p14:tracePt t="30132" x="7038975" y="3016250"/>
          <p14:tracePt t="30140" x="7069138" y="3025775"/>
          <p14:tracePt t="30149" x="7129463" y="3035300"/>
          <p14:tracePt t="30156" x="7170738" y="3046413"/>
          <p14:tracePt t="30164" x="7240588" y="3055938"/>
          <p14:tracePt t="30172" x="7310438" y="3055938"/>
          <p14:tracePt t="30180" x="7351713" y="3055938"/>
          <p14:tracePt t="30188" x="7381875" y="3065463"/>
          <p14:tracePt t="30196" x="7432675" y="3065463"/>
          <p14:tracePt t="30204" x="7442200" y="3065463"/>
          <p14:tracePt t="30212" x="7472363" y="3065463"/>
          <p14:tracePt t="30220" x="7502525" y="3065463"/>
          <p14:tracePt t="30228" x="7523163" y="3065463"/>
          <p14:tracePt t="30236" x="7532688" y="3065463"/>
          <p14:tracePt t="30244" x="7543800" y="3065463"/>
          <p14:tracePt t="30252" x="7553325" y="3065463"/>
          <p14:tracePt t="30268" x="7562850" y="3065463"/>
          <p14:tracePt t="30276" x="7573963" y="3065463"/>
          <p14:tracePt t="30284" x="7583488" y="3065463"/>
          <p14:tracePt t="30292" x="7593013" y="3065463"/>
          <p14:tracePt t="30300" x="7604125" y="3065463"/>
          <p14:tracePt t="30308" x="7613650" y="3065463"/>
          <p14:tracePt t="30316" x="7634288" y="3065463"/>
          <p14:tracePt t="30326" x="7653338" y="3065463"/>
          <p14:tracePt t="30331" x="7664450" y="3065463"/>
          <p14:tracePt t="30342" x="7673975" y="3065463"/>
          <p14:tracePt t="30348" x="7694613" y="3065463"/>
          <p14:tracePt t="30358" x="7715250" y="3055938"/>
          <p14:tracePt t="30366" x="7734300" y="3055938"/>
          <p14:tracePt t="30374" x="7745413" y="3055938"/>
          <p14:tracePt t="30382" x="7764463" y="3055938"/>
          <p14:tracePt t="30390" x="7785100" y="3046413"/>
          <p14:tracePt t="30398" x="7805738" y="3046413"/>
          <p14:tracePt t="30406" x="7835900" y="3046413"/>
          <p14:tracePt t="30414" x="7845425" y="3046413"/>
          <p14:tracePt t="30422" x="7866063" y="3035300"/>
          <p14:tracePt t="30587" x="7875588" y="3035300"/>
          <p14:tracePt t="30599" x="7886700" y="3035300"/>
          <p14:tracePt t="31213" x="7896225" y="3035300"/>
          <p14:tracePt t="31220" x="7916863" y="3035300"/>
          <p14:tracePt t="31232" x="7947025" y="3035300"/>
          <p14:tracePt t="31234" x="7986713" y="3046413"/>
          <p14:tracePt t="31245" x="8016875" y="3046413"/>
          <p14:tracePt t="31250" x="8047038" y="3046413"/>
          <p14:tracePt t="31261" x="8088313" y="3055938"/>
          <p14:tracePt t="31266" x="8107363" y="3055938"/>
          <p14:tracePt t="31278" x="8148638" y="3055938"/>
          <p14:tracePt t="31284" x="8178800" y="3055938"/>
          <p14:tracePt t="31292" x="8218488" y="3055938"/>
          <p14:tracePt t="31300" x="8259763" y="3055938"/>
          <p14:tracePt t="31308" x="8289925" y="3055938"/>
          <p14:tracePt t="31316" x="8339138" y="3055938"/>
          <p14:tracePt t="31324" x="8369300" y="3055938"/>
          <p14:tracePt t="31332" x="8401050" y="3055938"/>
          <p14:tracePt t="31340" x="8431213" y="3055938"/>
          <p14:tracePt t="31348" x="8461375" y="3055938"/>
          <p14:tracePt t="31356" x="8470900" y="3055938"/>
          <p14:tracePt t="31364" x="8501063" y="3055938"/>
          <p14:tracePt t="31372" x="8531225" y="3055938"/>
          <p14:tracePt t="31380" x="8561388" y="3055938"/>
          <p14:tracePt t="31388" x="8591550" y="3055938"/>
          <p14:tracePt t="31396" x="8621713" y="3055938"/>
          <p14:tracePt t="31404" x="8651875" y="3055938"/>
          <p14:tracePt t="31412" x="8682038" y="3055938"/>
          <p14:tracePt t="31420" x="8693150" y="3055938"/>
          <p14:tracePt t="31428" x="8712200" y="3055938"/>
          <p14:tracePt t="31436" x="8732838" y="3055938"/>
          <p14:tracePt t="31443" x="8763000" y="3055938"/>
          <p14:tracePt t="31452" x="8774113" y="3055938"/>
          <p14:tracePt t="31460" x="8804275" y="3055938"/>
          <p14:tracePt t="31468" x="8823325" y="3055938"/>
          <p14:tracePt t="31477" x="8853488" y="3055938"/>
          <p14:tracePt t="31484" x="8874125" y="3046413"/>
          <p14:tracePt t="31493" x="8894763" y="3046413"/>
          <p14:tracePt t="31500" x="8904288" y="3046413"/>
          <p14:tracePt t="31509" x="8913813" y="3046413"/>
          <p14:tracePt t="31516" x="8924925" y="3046413"/>
          <p14:tracePt t="31524" x="8945563" y="3035300"/>
          <p14:tracePt t="31532" x="8955088" y="3035300"/>
          <p14:tracePt t="31540" x="8964613" y="3035300"/>
          <p14:tracePt t="31550" x="8975725" y="3035300"/>
          <p14:tracePt t="31556" x="8985250" y="3035300"/>
          <p14:tracePt t="31566" x="8994775" y="3035300"/>
          <p14:tracePt t="31572" x="9005888" y="3035300"/>
          <p14:tracePt t="31581" x="9024938" y="3035300"/>
          <p14:tracePt t="31590" x="9024938" y="3025775"/>
          <p14:tracePt t="31598" x="9055100" y="3025775"/>
          <p14:tracePt t="31605" x="9075738" y="3025775"/>
          <p14:tracePt t="31614" x="9105900" y="3025775"/>
          <p14:tracePt t="31621" x="9136063" y="3025775"/>
          <p14:tracePt t="31629" x="9156700" y="3025775"/>
          <p14:tracePt t="31637" x="9186863" y="3025775"/>
          <p14:tracePt t="31645" x="9217025" y="3016250"/>
          <p14:tracePt t="31653" x="9226550" y="3016250"/>
          <p14:tracePt t="31661" x="9256713" y="3016250"/>
          <p14:tracePt t="31670" x="9277350" y="3016250"/>
          <p14:tracePt t="31677" x="9297988" y="3016250"/>
          <p14:tracePt t="31686" x="9307513" y="3016250"/>
          <p14:tracePt t="31693" x="9318625" y="3016250"/>
          <p14:tracePt t="31701" x="9328150" y="3016250"/>
          <p14:tracePt t="31709" x="9337675" y="3016250"/>
          <p14:tracePt t="31717" x="9348788" y="3016250"/>
          <p14:tracePt t="31750" x="9358313" y="3016250"/>
          <p14:tracePt t="31791" x="9367838" y="3016250"/>
          <p14:tracePt t="31807" x="9378950" y="3016250"/>
          <p14:tracePt t="31823" x="9388475" y="3016250"/>
          <p14:tracePt t="31839" x="9398000" y="3016250"/>
          <p14:tracePt t="31854" x="9409113" y="3016250"/>
          <p14:tracePt t="31872" x="9418638" y="3016250"/>
          <p14:tracePt t="32116" x="9428163" y="3016250"/>
          <p14:tracePt t="32213" x="9428163" y="3005138"/>
          <p14:tracePt t="32276" x="9439275" y="3005138"/>
          <p14:tracePt t="32306" x="9439275" y="2995613"/>
          <p14:tracePt t="32314" x="9448800" y="2995613"/>
          <p14:tracePt t="32475" x="9459913" y="2995613"/>
          <p14:tracePt t="32491" x="9478963" y="2995613"/>
          <p14:tracePt t="32499" x="9490075" y="2995613"/>
          <p14:tracePt t="32507" x="9499600" y="2995613"/>
          <p14:tracePt t="32515" x="9529763" y="3005138"/>
          <p14:tracePt t="32524" x="9550400" y="3005138"/>
          <p14:tracePt t="32531" x="9590088" y="3016250"/>
          <p14:tracePt t="32539" x="9640888" y="3016250"/>
          <p14:tracePt t="32548" x="9710738" y="3025775"/>
          <p14:tracePt t="32556" x="9771063" y="3025775"/>
          <p14:tracePt t="32564" x="9812338" y="3025775"/>
          <p14:tracePt t="32571" x="9852025" y="3025775"/>
          <p14:tracePt t="32580" x="9972675" y="3025775"/>
          <p14:tracePt t="32587" x="10013950" y="3025775"/>
          <p14:tracePt t="32596" x="10083800" y="3025775"/>
          <p14:tracePt t="32603" x="10236200" y="3016250"/>
          <p14:tracePt t="32611" x="10275888" y="3005138"/>
          <p14:tracePt t="32620" x="10296525" y="3005138"/>
          <p14:tracePt t="32627" x="10326688" y="2995613"/>
          <p14:tracePt t="32637" x="10356850" y="2995613"/>
          <p14:tracePt t="32644" x="10377488" y="2995613"/>
          <p14:tracePt t="32651" x="10387013" y="2995613"/>
          <p14:tracePt t="32716" x="10396538" y="2995613"/>
          <p14:tracePt t="32742" x="10407650" y="2995613"/>
          <p14:tracePt t="32774" x="10417175" y="2995613"/>
          <p14:tracePt t="32800" x="10426700" y="2995613"/>
          <p14:tracePt t="32832" x="10437813" y="2995613"/>
          <p14:tracePt t="32838" x="10447338" y="2995613"/>
          <p14:tracePt t="32851" x="10456863" y="2995613"/>
          <p14:tracePt t="32854" x="10467975" y="2995613"/>
          <p14:tracePt t="32863" x="10477500" y="2995613"/>
          <p14:tracePt t="32870" x="10498138" y="2995613"/>
          <p14:tracePt t="32879" x="10518775" y="2995613"/>
          <p14:tracePt t="32887" x="10537825" y="2995613"/>
          <p14:tracePt t="32894" x="10567988" y="2995613"/>
          <p14:tracePt t="32904" x="10588625" y="2995613"/>
          <p14:tracePt t="32910" x="10609263" y="2995613"/>
          <p14:tracePt t="32920" x="10628313" y="2984500"/>
          <p14:tracePt t="32926" x="10658475" y="2984500"/>
          <p14:tracePt t="32934" x="10688638" y="2984500"/>
          <p14:tracePt t="32942" x="10720388" y="2974975"/>
          <p14:tracePt t="32950" x="10739438" y="2974975"/>
          <p14:tracePt t="32958" x="10769600" y="2974975"/>
          <p14:tracePt t="32972" x="10780713" y="2965450"/>
          <p14:tracePt t="32975" x="10790238" y="2965450"/>
          <p14:tracePt t="32982" x="10799763" y="2965450"/>
          <p14:tracePt t="32998" x="10810875" y="2965450"/>
          <p14:tracePt t="33021" x="10820400" y="2965450"/>
          <p14:tracePt t="33063" x="10820400" y="2954338"/>
          <p14:tracePt t="33241" x="10810875" y="2954338"/>
          <p14:tracePt t="33266" x="10799763" y="2954338"/>
          <p14:tracePt t="33273" x="10780713" y="2954338"/>
          <p14:tracePt t="33280" x="10769600" y="2954338"/>
          <p14:tracePt t="33288" x="10760075" y="2954338"/>
          <p14:tracePt t="33295" x="10750550" y="2954338"/>
          <p14:tracePt t="33304" x="10739438" y="2944813"/>
          <p14:tracePt t="33312" x="10729913" y="2944813"/>
          <p14:tracePt t="33320" x="10720388" y="2935288"/>
          <p14:tracePt t="33328" x="10699750" y="2924175"/>
          <p14:tracePt t="33336" x="10679113" y="2914650"/>
          <p14:tracePt t="33344" x="10658475" y="2914650"/>
          <p14:tracePt t="33354" x="10628313" y="2905125"/>
          <p14:tracePt t="33359" x="10598150" y="2884488"/>
          <p14:tracePt t="33370" x="10507663" y="2874963"/>
          <p14:tracePt t="33375" x="10467975" y="2863850"/>
          <p14:tracePt t="33386" x="10417175" y="2863850"/>
          <p14:tracePt t="33391" x="10366375" y="2863850"/>
          <p14:tracePt t="33418" x="10285413" y="2863850"/>
          <p14:tracePt t="33426" x="10094913" y="2884488"/>
          <p14:tracePt t="33433" x="9842500" y="2905125"/>
          <p14:tracePt t="33442" x="9520238" y="2924175"/>
          <p14:tracePt t="33450" x="9166225" y="2944813"/>
          <p14:tracePt t="33458" x="8774113" y="2965450"/>
          <p14:tracePt t="33466" x="8561388" y="2984500"/>
          <p14:tracePt t="33474" x="8137525" y="2984500"/>
          <p14:tracePt t="33483" x="7683500" y="2984500"/>
          <p14:tracePt t="33490" x="7219950" y="2984500"/>
          <p14:tracePt t="33497" x="6796088" y="2984500"/>
          <p14:tracePt t="33506" x="6665913" y="2984500"/>
          <p14:tracePt t="33514" x="6403975" y="2984500"/>
          <p14:tracePt t="33522" x="6251575" y="2995613"/>
          <p14:tracePt t="33529" x="6181725" y="3005138"/>
          <p14:tracePt t="33538" x="6121400" y="3005138"/>
          <p14:tracePt t="33545" x="6040438" y="3005138"/>
          <p14:tracePt t="33554" x="6019800" y="3005138"/>
          <p14:tracePt t="33570" x="6000750" y="3005138"/>
          <p14:tracePt t="33577" x="5980113" y="3016250"/>
          <p14:tracePt t="33586" x="5959475" y="3016250"/>
          <p14:tracePt t="33594" x="5929313" y="3016250"/>
          <p14:tracePt t="33602" x="5899150" y="3016250"/>
          <p14:tracePt t="33610" x="5848350" y="3035300"/>
          <p14:tracePt t="33617" x="5768975" y="3046413"/>
          <p14:tracePt t="33626" x="5707063" y="3046413"/>
          <p14:tracePt t="33634" x="5607050" y="3076575"/>
          <p14:tracePt t="33642" x="5505450" y="3086100"/>
          <p14:tracePt t="33649" x="5435600" y="3095625"/>
          <p14:tracePt t="33660" x="5334000" y="3125788"/>
          <p14:tracePt t="33666" x="5233988" y="3146425"/>
          <p14:tracePt t="33676" x="5132388" y="3167063"/>
          <p14:tracePt t="33682" x="5053013" y="3197225"/>
          <p14:tracePt t="33692" x="4881563" y="3227388"/>
          <p14:tracePt t="33699" x="4840288" y="3236913"/>
          <p14:tracePt t="33708" x="4800600" y="3248025"/>
          <p14:tracePt t="33715" x="4678363" y="3278188"/>
          <p14:tracePt t="33723" x="4578350" y="3297238"/>
          <p14:tracePt t="33731" x="4487863" y="3317875"/>
          <p14:tracePt t="33739" x="4406900" y="3338513"/>
          <p14:tracePt t="33748" x="4286250" y="3368675"/>
          <p14:tracePt t="33756" x="4225925" y="3378200"/>
          <p14:tracePt t="33764" x="4124325" y="3389313"/>
          <p14:tracePt t="33772" x="4033838" y="3408363"/>
          <p14:tracePt t="33779" x="3913188" y="3429000"/>
          <p14:tracePt t="33787" x="3871913" y="3449638"/>
          <p14:tracePt t="33795" x="3751263" y="3459163"/>
          <p14:tracePt t="33803" x="3640138" y="3468688"/>
          <p14:tracePt t="33811" x="3449638" y="3489325"/>
          <p14:tracePt t="33820" x="3368675" y="3498850"/>
          <p14:tracePt t="33828" x="3206750" y="3519488"/>
          <p14:tracePt t="33836" x="3055938" y="3530600"/>
          <p14:tracePt t="33843" x="2935288" y="3549650"/>
          <p14:tracePt t="33852" x="2873375" y="3549650"/>
          <p14:tracePt t="33859" x="2713038" y="3560763"/>
          <p14:tracePt t="33868" x="2592388" y="3579813"/>
          <p14:tracePt t="33876" x="2530475" y="3590925"/>
          <p14:tracePt t="33884" x="2359025" y="3590925"/>
          <p14:tracePt t="33892" x="2249488" y="3590925"/>
          <p14:tracePt t="33900" x="2168525" y="3600450"/>
          <p14:tracePt t="33907" x="2016125" y="3600450"/>
          <p14:tracePt t="33916" x="1946275" y="3600450"/>
          <p14:tracePt t="33924" x="1865313" y="3600450"/>
          <p14:tracePt t="33932" x="1735138" y="3621088"/>
          <p14:tracePt t="33940" x="1654175" y="3621088"/>
          <p14:tracePt t="33948" x="1624013" y="3621088"/>
          <p14:tracePt t="33958" x="1582738" y="3621088"/>
          <p14:tracePt t="33965" x="1543050" y="3621088"/>
          <p14:tracePt t="33974" x="1512888" y="3621088"/>
          <p14:tracePt t="33983" x="1503363" y="3621088"/>
          <p14:tracePt t="33989" x="1482725" y="3621088"/>
          <p14:tracePt t="34021" x="1471613" y="3621088"/>
          <p14:tracePt t="34037" x="1462088" y="3621088"/>
          <p14:tracePt t="34045" x="1452563" y="3621088"/>
          <p14:tracePt t="34053" x="1441450" y="3621088"/>
          <p14:tracePt t="34061" x="1431925" y="3621088"/>
          <p14:tracePt t="34069" x="1411288" y="3621088"/>
          <p14:tracePt t="34077" x="1392238" y="3621088"/>
          <p14:tracePt t="34085" x="1362075" y="3621088"/>
          <p14:tracePt t="34093" x="1331913" y="3621088"/>
          <p14:tracePt t="34101" x="1320800" y="3621088"/>
          <p14:tracePt t="34109" x="1270000" y="3621088"/>
          <p14:tracePt t="34117" x="1239838" y="3621088"/>
          <p14:tracePt t="34125" x="1209675" y="3621088"/>
          <p14:tracePt t="34133" x="1200150" y="3621088"/>
          <p14:tracePt t="34141" x="1190625" y="3621088"/>
          <p14:tracePt t="34262" x="1200150" y="3609975"/>
          <p14:tracePt t="34271" x="1220788" y="3600450"/>
          <p14:tracePt t="34277" x="1250950" y="3590925"/>
          <p14:tracePt t="34287" x="1270000" y="3579813"/>
          <p14:tracePt t="34295" x="1281113" y="3570288"/>
          <p14:tracePt t="34303" x="1290638" y="3570288"/>
          <p14:tracePt t="34311" x="1311275" y="3560763"/>
          <p14:tracePt t="34319" x="1331913" y="3549650"/>
          <p14:tracePt t="34328" x="1341438" y="3540125"/>
          <p14:tracePt t="34335" x="1350963" y="3540125"/>
          <p14:tracePt t="34343" x="1362075" y="3540125"/>
          <p14:tracePt t="34359" x="1371600" y="3540125"/>
          <p14:tracePt t="34367" x="1381125" y="3540125"/>
          <p14:tracePt t="34375" x="1401763" y="3540125"/>
          <p14:tracePt t="34383" x="1401763" y="3530600"/>
          <p14:tracePt t="34391" x="1422400" y="3530600"/>
          <p14:tracePt t="34399" x="1441450" y="3530600"/>
          <p14:tracePt t="34407" x="1471613" y="3530600"/>
          <p14:tracePt t="34415" x="1503363" y="3519488"/>
          <p14:tracePt t="34423" x="1533525" y="3519488"/>
          <p14:tracePt t="34431" x="1563688" y="3519488"/>
          <p14:tracePt t="34439" x="1593850" y="3509963"/>
          <p14:tracePt t="34447" x="1633538" y="3509963"/>
          <p14:tracePt t="34455" x="1693863" y="3498850"/>
          <p14:tracePt t="34463" x="1754188" y="3498850"/>
          <p14:tracePt t="34471" x="1795463" y="3498850"/>
          <p14:tracePt t="34479" x="1835150" y="3498850"/>
          <p14:tracePt t="34487" x="1876425" y="3498850"/>
          <p14:tracePt t="34495" x="1925638" y="3498850"/>
          <p14:tracePt t="34503" x="1976438" y="3489325"/>
          <p14:tracePt t="34511" x="2006600" y="3489325"/>
          <p14:tracePt t="34519" x="2036763" y="3489325"/>
          <p14:tracePt t="34527" x="2066925" y="3489325"/>
          <p14:tracePt t="34535" x="2087563" y="3479800"/>
          <p14:tracePt t="34544" x="2097088" y="3479800"/>
          <p14:tracePt t="34551" x="2108200" y="3479800"/>
          <p14:tracePt t="34617" x="2117725" y="3479800"/>
          <p14:tracePt t="34729" x="2127250" y="3479800"/>
          <p14:tracePt t="34755" x="2138363" y="3479800"/>
          <p14:tracePt t="34763" x="2147888" y="3479800"/>
          <p14:tracePt t="34771" x="2157413" y="3479800"/>
          <p14:tracePt t="34779" x="2168525" y="3479800"/>
          <p14:tracePt t="34787" x="2187575" y="3479800"/>
          <p14:tracePt t="34796" x="2198688" y="3479800"/>
          <p14:tracePt t="34803" x="2208213" y="3468688"/>
          <p14:tracePt t="34810" x="2219325" y="3468688"/>
          <p14:tracePt t="34818" x="2228850" y="3468688"/>
          <p14:tracePt t="34827" x="2249488" y="3468688"/>
          <p14:tracePt t="34834" x="2268538" y="3459163"/>
          <p14:tracePt t="34850" x="2279650" y="3459163"/>
          <p14:tracePt t="34858" x="2298700" y="3459163"/>
          <p14:tracePt t="34868" x="2309813" y="3459163"/>
          <p14:tracePt t="34874" x="2319338" y="3459163"/>
          <p14:tracePt t="34884" x="2339975" y="3459163"/>
          <p14:tracePt t="34890" x="2370138" y="3459163"/>
          <p14:tracePt t="34900" x="2390775" y="3459163"/>
          <p14:tracePt t="34910" x="2409825" y="3449638"/>
          <p14:tracePt t="34916" x="2439988" y="3449638"/>
          <p14:tracePt t="34924" x="2470150" y="3449638"/>
          <p14:tracePt t="34932" x="2500313" y="3438525"/>
          <p14:tracePt t="34940" x="2520950" y="3438525"/>
          <p14:tracePt t="34948" x="2541588" y="3438525"/>
          <p14:tracePt t="34964" x="2551113" y="3438525"/>
          <p14:tracePt t="35115" x="2551113" y="3429000"/>
          <p14:tracePt t="35227" x="2560638" y="3429000"/>
          <p14:tracePt t="35270" x="2571750" y="3429000"/>
          <p14:tracePt t="35295" x="2581275" y="3429000"/>
          <p14:tracePt t="35325" x="2592388" y="3429000"/>
          <p14:tracePt t="35341" x="2601913" y="3429000"/>
          <p14:tracePt t="35374" x="2601913" y="3419475"/>
          <p14:tracePt t="35406" x="2611438" y="3419475"/>
          <p14:tracePt t="35696" x="2622550" y="3419475"/>
          <p14:tracePt t="35704" x="2632075" y="3419475"/>
          <p14:tracePt t="35711" x="2662238" y="3419475"/>
          <p14:tracePt t="35719" x="2713038" y="3408363"/>
          <p14:tracePt t="35727" x="2752725" y="3408363"/>
          <p14:tracePt t="35735" x="2794000" y="3408363"/>
          <p14:tracePt t="35743" x="2833688" y="3408363"/>
          <p14:tracePt t="35751" x="2894013" y="3408363"/>
          <p14:tracePt t="35759" x="2935288" y="3408363"/>
          <p14:tracePt t="35767" x="2974975" y="3408363"/>
          <p14:tracePt t="35775" x="3044825" y="3408363"/>
          <p14:tracePt t="35783" x="3106738" y="3408363"/>
          <p14:tracePt t="35793" x="3146425" y="3408363"/>
          <p14:tracePt t="35799" x="3206750" y="3408363"/>
          <p14:tracePt t="35809" x="3246438" y="3408363"/>
          <p14:tracePt t="35815" x="3287713" y="3408363"/>
          <p14:tracePt t="35825" x="3317875" y="3408363"/>
          <p14:tracePt t="35831" x="3338513" y="3408363"/>
          <p14:tracePt t="35841" x="3357563" y="3408363"/>
          <p14:tracePt t="35849" x="3368675" y="3408363"/>
          <p14:tracePt t="35857" x="3378200" y="3408363"/>
          <p14:tracePt t="36477" x="3368675" y="3408363"/>
          <p14:tracePt t="36509" x="3368675" y="3419475"/>
          <p14:tracePt t="37051" x="3378200" y="3419475"/>
          <p14:tracePt t="37058" x="3398838" y="3419475"/>
          <p14:tracePt t="37065" x="3417888" y="3419475"/>
          <p14:tracePt t="37074" x="3479800" y="3419475"/>
          <p14:tracePt t="37082" x="3519488" y="3419475"/>
          <p14:tracePt t="37090" x="3579813" y="3419475"/>
          <p14:tracePt t="37099" x="3651250" y="3419475"/>
          <p14:tracePt t="37105" x="3711575" y="3419475"/>
          <p14:tracePt t="37115" x="3741738" y="3408363"/>
          <p14:tracePt t="37121" x="3811588" y="3408363"/>
          <p14:tracePt t="37130" x="3892550" y="3408363"/>
          <p14:tracePt t="37138" x="3932238" y="3398838"/>
          <p14:tracePt t="37145" x="3973513" y="3398838"/>
          <p14:tracePt t="37154" x="4024313" y="3389313"/>
          <p14:tracePt t="37162" x="4054475" y="3389313"/>
          <p14:tracePt t="37169" x="4094163" y="3389313"/>
          <p14:tracePt t="37177" x="4133850" y="3389313"/>
          <p14:tracePt t="37185" x="4165600" y="3389313"/>
          <p14:tracePt t="37193" x="4195763" y="3389313"/>
          <p14:tracePt t="37202" x="4235450" y="3389313"/>
          <p14:tracePt t="37209" x="4256088" y="3389313"/>
          <p14:tracePt t="37218" x="4286250" y="3389313"/>
          <p14:tracePt t="37225" x="4316413" y="3389313"/>
          <p14:tracePt t="37233" x="4346575" y="3389313"/>
          <p14:tracePt t="37241" x="4367213" y="3389313"/>
          <p14:tracePt t="37258" x="4376738" y="3389313"/>
          <p14:tracePt t="37297" x="4386263" y="3389313"/>
          <p14:tracePt t="37313" x="4397375" y="3389313"/>
          <p14:tracePt t="37330" x="4406900" y="3389313"/>
          <p14:tracePt t="37340" x="4416425" y="3389313"/>
          <p14:tracePt t="37355" x="4437063" y="3389313"/>
          <p14:tracePt t="37362" x="4457700" y="3389313"/>
          <p14:tracePt t="37371" x="4476750" y="3389313"/>
          <p14:tracePt t="37379" x="4497388" y="3389313"/>
          <p14:tracePt t="37387" x="4527550" y="3398838"/>
          <p14:tracePt t="37396" x="4557713" y="3398838"/>
          <p14:tracePt t="37403" x="4608513" y="3408363"/>
          <p14:tracePt t="37410" x="4689475" y="3408363"/>
          <p14:tracePt t="37419" x="4729163" y="3419475"/>
          <p14:tracePt t="37426" x="4810125" y="3429000"/>
          <p14:tracePt t="37435" x="4870450" y="3429000"/>
          <p14:tracePt t="37443" x="4941888" y="3429000"/>
          <p14:tracePt t="37451" x="5021263" y="3449638"/>
          <p14:tracePt t="37458" x="5102225" y="3449638"/>
          <p14:tracePt t="37467" x="5162550" y="3449638"/>
          <p14:tracePt t="37474" x="5213350" y="3449638"/>
          <p14:tracePt t="37483" x="5264150" y="3449638"/>
          <p14:tracePt t="37490" x="5303838" y="3449638"/>
          <p14:tracePt t="37499" x="5345113" y="3449638"/>
          <p14:tracePt t="37506" x="5384800" y="3449638"/>
          <p14:tracePt t="37515" x="5414963" y="3449638"/>
          <p14:tracePt t="37523" x="5445125" y="3449638"/>
          <p14:tracePt t="37531" x="5475288" y="3449638"/>
          <p14:tracePt t="37539" x="5505450" y="3449638"/>
          <p14:tracePt t="37547" x="5516563" y="3449638"/>
          <p14:tracePt t="37555" x="5535613" y="3449638"/>
          <p14:tracePt t="37579" x="5546725" y="3449638"/>
          <p14:tracePt t="37603" x="5556250" y="3449638"/>
          <p14:tracePt t="37743" x="5556250" y="3438525"/>
          <p14:tracePt t="37861" x="5567363" y="3438525"/>
          <p14:tracePt t="37901" x="5576888" y="3438525"/>
          <p14:tracePt t="37911" x="5586413" y="3429000"/>
          <p14:tracePt t="37917" x="5607050" y="3429000"/>
          <p14:tracePt t="37927" x="5627688" y="3429000"/>
          <p14:tracePt t="37932" x="5667375" y="3419475"/>
          <p14:tracePt t="37943" x="5697538" y="3419475"/>
          <p14:tracePt t="37951" x="5727700" y="3419475"/>
          <p14:tracePt t="37961" x="5778500" y="3408363"/>
          <p14:tracePt t="37967" x="5818188" y="3408363"/>
          <p14:tracePt t="37975" x="5848350" y="3398838"/>
          <p14:tracePt t="37983" x="5878513" y="3398838"/>
          <p14:tracePt t="37991" x="5908675" y="3398838"/>
          <p14:tracePt t="37999" x="5940425" y="3398838"/>
          <p14:tracePt t="38006" x="5970588" y="3398838"/>
          <p14:tracePt t="38015" x="5989638" y="3398838"/>
          <p14:tracePt t="38022" x="6000750" y="3398838"/>
          <p14:tracePt t="38030" x="6010275" y="3389313"/>
          <p14:tracePt t="38038" x="6030913" y="3389313"/>
          <p14:tracePt t="38055" x="6040438" y="3389313"/>
          <p14:tracePt t="38200" x="6040438" y="3378200"/>
          <p14:tracePt t="38651" x="6049963" y="3378200"/>
          <p14:tracePt t="38659" x="6070600" y="3378200"/>
          <p14:tracePt t="38667" x="6080125" y="3378200"/>
          <p14:tracePt t="38675" x="6091238" y="3378200"/>
          <p14:tracePt t="38682" x="6100763" y="3378200"/>
          <p14:tracePt t="38690" x="6121400" y="3378200"/>
          <p14:tracePt t="38707" x="6130925" y="3378200"/>
          <p14:tracePt t="38949" x="6151563" y="3378200"/>
          <p14:tracePt t="38958" x="6181725" y="3378200"/>
          <p14:tracePt t="38965" x="6283325" y="3378200"/>
          <p14:tracePt t="38972" x="6383338" y="3378200"/>
          <p14:tracePt t="38981" x="6454775" y="3378200"/>
          <p14:tracePt t="38989" x="6515100" y="3368675"/>
          <p14:tracePt t="38997" x="6665913" y="3368675"/>
          <p14:tracePt t="39005" x="6796088" y="3368675"/>
          <p14:tracePt t="39013" x="6816725" y="3368675"/>
          <p14:tracePt t="39022" x="6846888" y="3368675"/>
          <p14:tracePt t="39029" x="6948488" y="3368675"/>
          <p14:tracePt t="39039" x="7008813" y="3368675"/>
          <p14:tracePt t="39045" x="7069138" y="3368675"/>
          <p14:tracePt t="39053" x="7099300" y="3368675"/>
          <p14:tracePt t="39061" x="7119938" y="3368675"/>
          <p14:tracePt t="39069" x="7150100" y="3368675"/>
          <p14:tracePt t="39077" x="7159625" y="3368675"/>
          <p14:tracePt t="39085" x="7180263" y="3368675"/>
          <p14:tracePt t="39093" x="7200900" y="3368675"/>
          <p14:tracePt t="39101" x="7210425" y="3368675"/>
          <p14:tracePt t="39109" x="7219950" y="3368675"/>
          <p14:tracePt t="39117" x="7240588" y="3368675"/>
          <p14:tracePt t="39125" x="7261225" y="3359150"/>
          <p14:tracePt t="39135" x="7270750" y="3359150"/>
          <p14:tracePt t="39141" x="7291388" y="3359150"/>
          <p14:tracePt t="39151" x="7310438" y="3348038"/>
          <p14:tracePt t="39167" x="7321550" y="3348038"/>
          <p14:tracePt t="39175" x="7331075" y="3348038"/>
          <p14:tracePt t="39183" x="7342188" y="3348038"/>
          <p14:tracePt t="39191" x="7351713" y="3348038"/>
          <p14:tracePt t="39207" x="7361238" y="3348038"/>
          <p14:tracePt t="39215" x="7372350" y="3348038"/>
          <p14:tracePt t="39223" x="7391400" y="3348038"/>
          <p14:tracePt t="39231" x="7402513" y="3348038"/>
          <p14:tracePt t="39239" x="7421563" y="3348038"/>
          <p14:tracePt t="39246" x="7451725" y="3348038"/>
          <p14:tracePt t="39254" x="7493000" y="3348038"/>
          <p14:tracePt t="39262" x="7543800" y="3348038"/>
          <p14:tracePt t="39270" x="7583488" y="3348038"/>
          <p14:tracePt t="39278" x="7653338" y="3348038"/>
          <p14:tracePt t="39288" x="7724775" y="3348038"/>
          <p14:tracePt t="39298" x="7805738" y="3348038"/>
          <p14:tracePt t="39306" x="7947025" y="3368675"/>
          <p14:tracePt t="39314" x="8037513" y="3368675"/>
          <p14:tracePt t="39322" x="8118475" y="3378200"/>
          <p14:tracePt t="39330" x="8158163" y="3378200"/>
          <p14:tracePt t="39339" x="8259763" y="3378200"/>
          <p14:tracePt t="39346" x="8320088" y="3389313"/>
          <p14:tracePt t="39355" x="8359775" y="3389313"/>
          <p14:tracePt t="39362" x="8450263" y="3408363"/>
          <p14:tracePt t="39370" x="8510588" y="3408363"/>
          <p14:tracePt t="39379" x="8540750" y="3408363"/>
          <p14:tracePt t="39386" x="8561388" y="3408363"/>
          <p14:tracePt t="39458" x="8572500" y="3408363"/>
          <p14:tracePt t="39731" x="8582025" y="3408363"/>
          <p14:tracePt t="39861" x="8591550" y="3408363"/>
          <p14:tracePt t="39885" x="8602663" y="3408363"/>
          <p14:tracePt t="39907" x="8612188" y="3408363"/>
          <p14:tracePt t="39916" x="8642350" y="3408363"/>
          <p14:tracePt t="39924" x="8662988" y="3408363"/>
          <p14:tracePt t="39931" x="8693150" y="3408363"/>
          <p14:tracePt t="39946" x="8712200" y="3408363"/>
          <p14:tracePt t="39954" x="8753475" y="3408363"/>
          <p14:tracePt t="39967" x="8804275" y="3408363"/>
          <p14:tracePt t="39970" x="8843963" y="3408363"/>
          <p14:tracePt t="39978" x="8874125" y="3408363"/>
          <p14:tracePt t="39986" x="8913813" y="3408363"/>
          <p14:tracePt t="39994" x="8945563" y="3408363"/>
          <p14:tracePt t="40002" x="8964613" y="3408363"/>
          <p14:tracePt t="40010" x="8994775" y="3408363"/>
          <p14:tracePt t="40018" x="9024938" y="3408363"/>
          <p14:tracePt t="40026" x="9055100" y="3408363"/>
          <p14:tracePt t="40034" x="9085263" y="3408363"/>
          <p14:tracePt t="40044" x="9117013" y="3408363"/>
          <p14:tracePt t="40050" x="9147175" y="3408363"/>
          <p14:tracePt t="40061" x="9156700" y="3408363"/>
          <p14:tracePt t="40068" x="9177338" y="3408363"/>
          <p14:tracePt t="40076" x="9207500" y="3408363"/>
          <p14:tracePt t="40084" x="9217025" y="3408363"/>
          <p14:tracePt t="40092" x="9237663" y="3408363"/>
          <p14:tracePt t="40100" x="9247188" y="3408363"/>
          <p14:tracePt t="40108" x="9277350" y="3408363"/>
          <p14:tracePt t="40116" x="9297988" y="3408363"/>
          <p14:tracePt t="40124" x="9318625" y="3408363"/>
          <p14:tracePt t="40132" x="9337675" y="3408363"/>
          <p14:tracePt t="40141" x="9367838" y="3408363"/>
          <p14:tracePt t="40149" x="9398000" y="3398838"/>
          <p14:tracePt t="40156" x="9428163" y="3398838"/>
          <p14:tracePt t="40165" x="9459913" y="3389313"/>
          <p14:tracePt t="40172" x="9478963" y="3389313"/>
          <p14:tracePt t="40180" x="9509125" y="3378200"/>
          <p14:tracePt t="40188" x="9539288" y="3378200"/>
          <p14:tracePt t="40196" x="9559925" y="3368675"/>
          <p14:tracePt t="40204" x="9590088" y="3368675"/>
          <p14:tracePt t="40212" x="9620250" y="3359150"/>
          <p14:tracePt t="40220" x="9650413" y="3348038"/>
          <p14:tracePt t="40228" x="9671050" y="3348038"/>
          <p14:tracePt t="40236" x="9701213" y="3348038"/>
          <p14:tracePt t="40244" x="9701213" y="3338513"/>
          <p14:tracePt t="40252" x="9721850" y="3338513"/>
          <p14:tracePt t="40260" x="9731375" y="3338513"/>
          <p14:tracePt t="40268" x="9731375" y="3327400"/>
          <p14:tracePt t="41197" x="9740900" y="3327400"/>
          <p14:tracePt t="41213" x="9752013" y="3327400"/>
          <p14:tracePt t="41227" x="9771063" y="3327400"/>
          <p14:tracePt t="41235" x="9801225" y="3327400"/>
          <p14:tracePt t="41244" x="9832975" y="3327400"/>
          <p14:tracePt t="41251" x="9863138" y="3327400"/>
          <p14:tracePt t="41261" x="9893300" y="3327400"/>
          <p14:tracePt t="41267" x="9953625" y="3327400"/>
          <p14:tracePt t="41279" x="9983788" y="3327400"/>
          <p14:tracePt t="41284" x="9993313" y="3327400"/>
          <p14:tracePt t="41293" x="10013950" y="3327400"/>
          <p14:tracePt t="41300" x="10034588" y="3327400"/>
          <p14:tracePt t="41309" x="10053638" y="3327400"/>
          <p14:tracePt t="41316" x="10064750" y="3327400"/>
          <p14:tracePt t="41324" x="10074275" y="3327400"/>
          <p14:tracePt t="41332" x="10094913" y="3327400"/>
          <p14:tracePt t="41340" x="10104438" y="3327400"/>
          <p14:tracePt t="41348" x="10113963" y="3327400"/>
          <p14:tracePt t="41404" x="10125075" y="3327400"/>
          <p14:tracePt t="41412" x="10134600" y="3327400"/>
          <p14:tracePt t="41420" x="10144125" y="3327400"/>
          <p14:tracePt t="41428" x="10155238" y="3327400"/>
          <p14:tracePt t="41444" x="10164763" y="3327400"/>
          <p14:tracePt t="41452" x="10175875" y="3317875"/>
          <p14:tracePt t="41460" x="10185400" y="3317875"/>
          <p14:tracePt t="41484" x="10194925" y="3317875"/>
          <p14:tracePt t="41575" x="10206038" y="3317875"/>
          <p14:tracePt t="41582" x="10215563" y="3317875"/>
          <p14:tracePt t="41590" x="10236200" y="3317875"/>
          <p14:tracePt t="41598" x="10245725" y="3317875"/>
          <p14:tracePt t="41606" x="10255250" y="3317875"/>
          <p14:tracePt t="41614" x="10266363" y="3308350"/>
          <p14:tracePt t="41622" x="10285413" y="3308350"/>
          <p14:tracePt t="41630" x="10306050" y="3308350"/>
          <p14:tracePt t="41646" x="10315575" y="3308350"/>
          <p14:tracePt t="41654" x="10326688" y="3308350"/>
          <p14:tracePt t="41679" x="10336213" y="3308350"/>
          <p14:tracePt t="41695" x="10336213" y="3297238"/>
          <p14:tracePt t="41742" x="10336213" y="3287713"/>
          <p14:tracePt t="41750" x="10347325" y="3287713"/>
          <p14:tracePt t="41766" x="10347325" y="3278188"/>
          <p14:tracePt t="42348" x="10356850" y="3278188"/>
          <p14:tracePt t="43196" x="10336213" y="3278188"/>
          <p14:tracePt t="43202" x="10306050" y="3278188"/>
          <p14:tracePt t="43210" x="10255250" y="3287713"/>
          <p14:tracePt t="43219" x="10164763" y="3297238"/>
          <p14:tracePt t="43227" x="10023475" y="3317875"/>
          <p14:tracePt t="43234" x="9912350" y="3327400"/>
          <p14:tracePt t="43243" x="9801225" y="3338513"/>
          <p14:tracePt t="43248" x="9701213" y="3368675"/>
          <p14:tracePt t="43256" x="9297988" y="3408363"/>
          <p14:tracePt t="43264" x="9024938" y="3408363"/>
          <p14:tracePt t="43272" x="8834438" y="3408363"/>
          <p14:tracePt t="43280" x="8470900" y="3408363"/>
          <p14:tracePt t="43288" x="8197850" y="3408363"/>
          <p14:tracePt t="43296" x="7886700" y="3408363"/>
          <p14:tracePt t="43304" x="7653338" y="3408363"/>
          <p14:tracePt t="43312" x="7462838" y="3408363"/>
          <p14:tracePt t="43320" x="7240588" y="3408363"/>
          <p14:tracePt t="43328" x="7089775" y="3408363"/>
          <p14:tracePt t="43336" x="6796088" y="3408363"/>
          <p14:tracePt t="43344" x="6635750" y="3408363"/>
          <p14:tracePt t="43352" x="6515100" y="3408363"/>
          <p14:tracePt t="43360" x="6383338" y="3408363"/>
          <p14:tracePt t="43370" x="6161088" y="3408363"/>
          <p14:tracePt t="43394" x="6080125" y="3408363"/>
          <p14:tracePt t="43399" x="5899150" y="3408363"/>
          <p14:tracePt t="43410" x="5688013" y="3389313"/>
          <p14:tracePt t="43418" x="5505450" y="3389313"/>
          <p14:tracePt t="43426" x="5384800" y="3389313"/>
          <p14:tracePt t="43434" x="5072063" y="3389313"/>
          <p14:tracePt t="43442" x="5032375" y="3389313"/>
          <p14:tracePt t="43450" x="4900613" y="3389313"/>
          <p14:tracePt t="43458" x="4699000" y="3389313"/>
          <p14:tracePt t="43466" x="4548188" y="3389313"/>
          <p14:tracePt t="43474" x="4376738" y="3389313"/>
          <p14:tracePt t="43482" x="4205288" y="3389313"/>
          <p14:tracePt t="43490" x="4043363" y="3389313"/>
          <p14:tracePt t="43499" x="3913188" y="3389313"/>
          <p14:tracePt t="43506" x="3811588" y="3389313"/>
          <p14:tracePt t="43516" x="3751263" y="3389313"/>
          <p14:tracePt t="43522" x="3681413" y="3389313"/>
          <p14:tracePt t="43530" x="3559175" y="3408363"/>
          <p14:tracePt t="43538" x="3489325" y="3408363"/>
          <p14:tracePt t="43546" x="3449638" y="3408363"/>
          <p14:tracePt t="43554" x="3398838" y="3408363"/>
          <p14:tracePt t="43563" x="3368675" y="3408363"/>
          <p14:tracePt t="43570" x="3338513" y="3419475"/>
          <p14:tracePt t="43579" x="3317875" y="3419475"/>
          <p14:tracePt t="43586" x="3308350" y="3419475"/>
          <p14:tracePt t="43594" x="3287713" y="3419475"/>
          <p14:tracePt t="43602" x="3267075" y="3419475"/>
          <p14:tracePt t="43610" x="3236913" y="3419475"/>
          <p14:tracePt t="43618" x="3227388" y="3419475"/>
          <p14:tracePt t="43626" x="3216275" y="3419475"/>
          <p14:tracePt t="43634" x="3167063" y="3419475"/>
          <p14:tracePt t="43642" x="3136900" y="3429000"/>
          <p14:tracePt t="43650" x="3106738" y="3429000"/>
          <p14:tracePt t="43660" x="3074988" y="3438525"/>
          <p14:tracePt t="43666" x="3035300" y="3438525"/>
          <p14:tracePt t="43676" x="2995613" y="3459163"/>
          <p14:tracePt t="43682" x="2974975" y="3468688"/>
          <p14:tracePt t="43692" x="2924175" y="3479800"/>
          <p14:tracePt t="43698" x="2884488" y="3509963"/>
          <p14:tracePt t="43708" x="2854325" y="3519488"/>
          <p14:tracePt t="43716" x="2803525" y="3530600"/>
          <p14:tracePt t="43724" x="2743200" y="3549650"/>
          <p14:tracePt t="43732" x="2682875" y="3579813"/>
          <p14:tracePt t="43740" x="2622550" y="3590925"/>
          <p14:tracePt t="43748" x="2571750" y="3600450"/>
          <p14:tracePt t="43756" x="2541588" y="3609975"/>
          <p14:tracePt t="43765" x="2451100" y="3640138"/>
          <p14:tracePt t="43772" x="2409825" y="3651250"/>
          <p14:tracePt t="43780" x="2370138" y="3651250"/>
          <p14:tracePt t="43788" x="2328863" y="3660775"/>
          <p14:tracePt t="43797" x="2298700" y="3670300"/>
          <p14:tracePt t="43804" x="2289175" y="3670300"/>
          <p14:tracePt t="43812" x="2279650" y="3670300"/>
          <p14:tracePt t="43820" x="2268538" y="3670300"/>
          <p14:tracePt t="43828" x="2259013" y="3681413"/>
          <p14:tracePt t="43844" x="2249488" y="3681413"/>
          <p14:tracePt t="43852" x="2238375" y="3681413"/>
          <p14:tracePt t="43868" x="2228850" y="3681413"/>
          <p14:tracePt t="45175" x="2238375" y="3681413"/>
          <p14:tracePt t="45182" x="2249488" y="3681413"/>
          <p14:tracePt t="45198" x="2279650" y="3681413"/>
          <p14:tracePt t="45205" x="2298700" y="3681413"/>
          <p14:tracePt t="45214" x="2339975" y="3681413"/>
          <p14:tracePt t="45219" x="2359025" y="3681413"/>
          <p14:tracePt t="45230" x="2400300" y="3690938"/>
          <p14:tracePt t="45237" x="2511425" y="3690938"/>
          <p14:tracePt t="45246" x="2592388" y="3702050"/>
          <p14:tracePt t="45254" x="2652713" y="3711575"/>
          <p14:tracePt t="45261" x="2732088" y="3711575"/>
          <p14:tracePt t="45269" x="2843213" y="3732213"/>
          <p14:tracePt t="45278" x="2894013" y="3741738"/>
          <p14:tracePt t="45285" x="2935288" y="3751263"/>
          <p14:tracePt t="45293" x="2965450" y="3751263"/>
          <p14:tracePt t="45301" x="3005138" y="3762375"/>
          <p14:tracePt t="45310" x="3035300" y="3762375"/>
          <p14:tracePt t="45317" x="3044825" y="3771900"/>
          <p14:tracePt t="45365" x="3055938" y="3771900"/>
          <p14:tracePt t="45980" x="3065463" y="3771900"/>
          <p14:tracePt t="45996" x="3086100" y="3771900"/>
          <p14:tracePt t="46005" x="3116263" y="3771900"/>
          <p14:tracePt t="46012" x="3155950" y="3771900"/>
          <p14:tracePt t="46022" x="3197225" y="3771900"/>
          <p14:tracePt t="46026" x="3278188" y="3781425"/>
          <p14:tracePt t="46034" x="3308350" y="3781425"/>
          <p14:tracePt t="46042" x="3357563" y="3792538"/>
          <p14:tracePt t="46050" x="3408363" y="3802063"/>
          <p14:tracePt t="46057" x="3468688" y="3802063"/>
          <p14:tracePt t="46065" x="3540125" y="3802063"/>
          <p14:tracePt t="46073" x="3579813" y="3802063"/>
          <p14:tracePt t="46081" x="3630613" y="3802063"/>
          <p14:tracePt t="46089" x="3660775" y="3802063"/>
          <p14:tracePt t="46097" x="3690938" y="3802063"/>
          <p14:tracePt t="46105" x="3730625" y="3802063"/>
          <p14:tracePt t="46113" x="3771900" y="3802063"/>
          <p14:tracePt t="46123" x="3802063" y="3802063"/>
          <p14:tracePt t="46131" x="3822700" y="3802063"/>
          <p14:tracePt t="46139" x="3832225" y="3802063"/>
          <p14:tracePt t="46147" x="3841750" y="3802063"/>
          <p14:tracePt t="46156" x="3852863" y="3802063"/>
          <p14:tracePt t="46163" x="3871913" y="3802063"/>
          <p14:tracePt t="46171" x="3883025" y="3802063"/>
          <p14:tracePt t="46187" x="3892550" y="3802063"/>
          <p14:tracePt t="46195" x="3902075" y="3802063"/>
          <p14:tracePt t="46203" x="3913188" y="3802063"/>
          <p14:tracePt t="46211" x="3922713" y="3802063"/>
          <p14:tracePt t="46227" x="3932238" y="3802063"/>
          <p14:tracePt t="46243" x="3932238" y="3792538"/>
          <p14:tracePt t="46309" x="3943350" y="3792538"/>
          <p14:tracePt t="46317" x="3952875" y="3792538"/>
          <p14:tracePt t="46333" x="3962400" y="3792538"/>
          <p14:tracePt t="46341" x="3983038" y="3781425"/>
          <p14:tracePt t="46349" x="4003675" y="3781425"/>
          <p14:tracePt t="46356" x="4033838" y="3781425"/>
          <p14:tracePt t="46364" x="4073525" y="3771900"/>
          <p14:tracePt t="46372" x="4094163" y="3771900"/>
          <p14:tracePt t="46380" x="4133850" y="3771900"/>
          <p14:tracePt t="46388" x="4184650" y="3771900"/>
          <p14:tracePt t="46396" x="4235450" y="3771900"/>
          <p14:tracePt t="46404" x="4295775" y="3771900"/>
          <p14:tracePt t="46412" x="4337050" y="3751263"/>
          <p14:tracePt t="46423" x="4376738" y="3751263"/>
          <p14:tracePt t="46430" x="4437063" y="3751263"/>
          <p14:tracePt t="46438" x="4518025" y="3751263"/>
          <p14:tracePt t="46446" x="4568825" y="3751263"/>
          <p14:tracePt t="46455" x="4598988" y="3751263"/>
          <p14:tracePt t="46462" x="4629150" y="3751263"/>
          <p14:tracePt t="46470" x="4659313" y="3751263"/>
          <p14:tracePt t="46478" x="4668838" y="3751263"/>
          <p14:tracePt t="46487" x="4678363" y="3751263"/>
          <p14:tracePt t="46494" x="4689475" y="3751263"/>
          <p14:tracePt t="46503" x="4699000" y="3751263"/>
          <p14:tracePt t="46517" x="4710113" y="3751263"/>
          <p14:tracePt t="46525" x="4719638" y="3751263"/>
          <p14:tracePt t="46533" x="4740275" y="3751263"/>
          <p14:tracePt t="46549" x="4759325" y="3751263"/>
          <p14:tracePt t="46558" x="4770438" y="3751263"/>
          <p14:tracePt t="46566" x="4770438" y="3741738"/>
          <p14:tracePt t="46573" x="4779963" y="3741738"/>
          <p14:tracePt t="46637" x="4789488" y="3741738"/>
          <p14:tracePt t="46645" x="4819650" y="3741738"/>
          <p14:tracePt t="46653" x="4840288" y="3741738"/>
          <p14:tracePt t="46661" x="4860925" y="3741738"/>
          <p14:tracePt t="46669" x="4870450" y="3741738"/>
          <p14:tracePt t="46677" x="4891088" y="3741738"/>
          <p14:tracePt t="46685" x="4921250" y="3741738"/>
          <p14:tracePt t="46693" x="4951413" y="3741738"/>
          <p14:tracePt t="46703" x="4981575" y="3741738"/>
          <p14:tracePt t="46709" x="5011738" y="3741738"/>
          <p14:tracePt t="46719" x="5053013" y="3741738"/>
          <p14:tracePt t="46725" x="5083175" y="3741738"/>
          <p14:tracePt t="46735" x="5122863" y="3741738"/>
          <p14:tracePt t="46741" x="5143500" y="3732213"/>
          <p14:tracePt t="46751" x="5173663" y="3732213"/>
          <p14:tracePt t="46759" x="5233988" y="3732213"/>
          <p14:tracePt t="46767" x="5314950" y="3732213"/>
          <p14:tracePt t="46775" x="5364163" y="3732213"/>
          <p14:tracePt t="46783" x="5395913" y="3732213"/>
          <p14:tracePt t="46791" x="5426075" y="3732213"/>
          <p14:tracePt t="46799" x="5456238" y="3732213"/>
          <p14:tracePt t="46807" x="5486400" y="3732213"/>
          <p14:tracePt t="46815" x="5516563" y="3732213"/>
          <p14:tracePt t="46824" x="5535613" y="3732213"/>
          <p14:tracePt t="46831" x="5556250" y="3732213"/>
          <p14:tracePt t="46839" x="5576888" y="3732213"/>
          <p14:tracePt t="46848" x="5586413" y="3732213"/>
          <p14:tracePt t="46855" x="5607050" y="3732213"/>
          <p14:tracePt t="46863" x="5637213" y="3732213"/>
          <p14:tracePt t="46871" x="5667375" y="3732213"/>
          <p14:tracePt t="46879" x="5707063" y="3732213"/>
          <p14:tracePt t="46889" x="5737225" y="3732213"/>
          <p14:tracePt t="46898" x="5768975" y="3732213"/>
          <p14:tracePt t="46903" x="5788025" y="3732213"/>
          <p14:tracePt t="46911" x="5808663" y="3732213"/>
          <p14:tracePt t="46921" x="5818188" y="3732213"/>
          <p14:tracePt t="46927" x="5829300" y="3732213"/>
          <p14:tracePt t="46955" x="5838825" y="3732213"/>
          <p14:tracePt t="47043" x="5838825" y="3721100"/>
          <p14:tracePt t="47131" x="5848350" y="3721100"/>
          <p14:tracePt t="47139" x="5859463" y="3721100"/>
          <p14:tracePt t="47155" x="5868988" y="3721100"/>
          <p14:tracePt t="47170" x="5878513" y="3711575"/>
          <p14:tracePt t="47178" x="5889625" y="3711575"/>
          <p14:tracePt t="47186" x="5908675" y="3711575"/>
          <p14:tracePt t="47193" x="5919788" y="3711575"/>
          <p14:tracePt t="47202" x="5940425" y="3711575"/>
          <p14:tracePt t="47209" x="5959475" y="3711575"/>
          <p14:tracePt t="47218" x="5989638" y="3711575"/>
          <p14:tracePt t="47225" x="6019800" y="3711575"/>
          <p14:tracePt t="47234" x="6049963" y="3711575"/>
          <p14:tracePt t="47241" x="6080125" y="3711575"/>
          <p14:tracePt t="47250" x="6121400" y="3711575"/>
          <p14:tracePt t="47258" x="6181725" y="3711575"/>
          <p14:tracePt t="47268" x="6221413" y="3711575"/>
          <p14:tracePt t="47274" x="6251575" y="3711575"/>
          <p14:tracePt t="47282" x="6272213" y="3711575"/>
          <p14:tracePt t="47290" x="6283325" y="3711575"/>
          <p14:tracePt t="47297" x="6292850" y="3711575"/>
          <p14:tracePt t="47306" x="6302375" y="3711575"/>
          <p14:tracePt t="47685" x="6313488" y="3711575"/>
          <p14:tracePt t="47952" x="6323013" y="3711575"/>
          <p14:tracePt t="48346" x="6343650" y="3711575"/>
          <p14:tracePt t="48354" x="6362700" y="3711575"/>
          <p14:tracePt t="48362" x="6383338" y="3711575"/>
          <p14:tracePt t="48370" x="6413500" y="3721100"/>
          <p14:tracePt t="48378" x="6434138" y="3721100"/>
          <p14:tracePt t="48386" x="6443663" y="3721100"/>
          <p14:tracePt t="48393" x="6454775" y="3732213"/>
          <p14:tracePt t="48401" x="6473825" y="3732213"/>
          <p14:tracePt t="48409" x="6494463" y="3732213"/>
          <p14:tracePt t="48417" x="6524625" y="3732213"/>
          <p14:tracePt t="48425" x="6534150" y="3732213"/>
          <p14:tracePt t="48433" x="6564313" y="3732213"/>
          <p14:tracePt t="48441" x="6594475" y="3732213"/>
          <p14:tracePt t="48449" x="6645275" y="3732213"/>
          <p14:tracePt t="48456" x="6675438" y="3732213"/>
          <p14:tracePt t="48465" x="6716713" y="3732213"/>
          <p14:tracePt t="48473" x="6786563" y="3732213"/>
          <p14:tracePt t="48481" x="6827838" y="3732213"/>
          <p14:tracePt t="48490" x="6858000" y="3732213"/>
          <p14:tracePt t="48497" x="6897688" y="3732213"/>
          <p14:tracePt t="48505" x="6918325" y="3732213"/>
          <p14:tracePt t="48515" x="6948488" y="3732213"/>
          <p14:tracePt t="48521" x="6978650" y="3732213"/>
          <p14:tracePt t="48531" x="6999288" y="3732213"/>
          <p14:tracePt t="48537" x="7018338" y="3732213"/>
          <p14:tracePt t="48555" x="7029450" y="3732213"/>
          <p14:tracePt t="48563" x="7038975" y="3732213"/>
          <p14:tracePt t="48571" x="7059613" y="3732213"/>
          <p14:tracePt t="48579" x="7069138" y="3732213"/>
          <p14:tracePt t="48595" x="7089775" y="3732213"/>
          <p14:tracePt t="48603" x="7108825" y="3732213"/>
          <p14:tracePt t="48611" x="7129463" y="3732213"/>
          <p14:tracePt t="48627" x="7150100" y="3732213"/>
          <p14:tracePt t="48635" x="7159625" y="3732213"/>
          <p14:tracePt t="48643" x="7170738" y="3732213"/>
          <p14:tracePt t="48659" x="7180263" y="3732213"/>
          <p14:tracePt t="48667" x="7189788" y="3732213"/>
          <p14:tracePt t="48675" x="7200900" y="3732213"/>
          <p14:tracePt t="48683" x="7210425" y="3732213"/>
          <p14:tracePt t="48691" x="7219950" y="3732213"/>
          <p14:tracePt t="48699" x="7250113" y="3732213"/>
          <p14:tracePt t="48707" x="7270750" y="3721100"/>
          <p14:tracePt t="48715" x="7291388" y="3721100"/>
          <p14:tracePt t="48723" x="7310438" y="3721100"/>
          <p14:tracePt t="48731" x="7342188" y="3721100"/>
          <p14:tracePt t="48738" x="7361238" y="3721100"/>
          <p14:tracePt t="48747" x="7391400" y="3721100"/>
          <p14:tracePt t="48755" x="7421563" y="3721100"/>
          <p14:tracePt t="48763" x="7462838" y="3721100"/>
          <p14:tracePt t="48772" x="7502525" y="3721100"/>
          <p14:tracePt t="48779" x="7532688" y="3721100"/>
          <p14:tracePt t="48788" x="7553325" y="3721100"/>
          <p14:tracePt t="48795" x="7573963" y="3721100"/>
          <p14:tracePt t="48803" x="7583488" y="3721100"/>
          <p14:tracePt t="48811" x="7604125" y="3721100"/>
          <p14:tracePt t="48819" x="7623175" y="3721100"/>
          <p14:tracePt t="48827" x="7634288" y="3721100"/>
          <p14:tracePt t="48838" x="7643813" y="3711575"/>
          <p14:tracePt t="48843" x="7664450" y="3711575"/>
          <p14:tracePt t="48853" x="7683500" y="3711575"/>
          <p14:tracePt t="48859" x="7704138" y="3711575"/>
          <p14:tracePt t="48869" x="7734300" y="3711575"/>
          <p14:tracePt t="48877" x="7764463" y="3711575"/>
          <p14:tracePt t="48885" x="7794625" y="3711575"/>
          <p14:tracePt t="48893" x="7824788" y="3711575"/>
          <p14:tracePt t="48901" x="7854950" y="3711575"/>
          <p14:tracePt t="48909" x="7886700" y="3711575"/>
          <p14:tracePt t="48917" x="7905750" y="3711575"/>
          <p14:tracePt t="48925" x="7916863" y="3711575"/>
          <p14:tracePt t="48933" x="7935913" y="3711575"/>
          <p14:tracePt t="48941" x="7966075" y="3711575"/>
          <p14:tracePt t="48949" x="7986713" y="3711575"/>
          <p14:tracePt t="48957" x="8016875" y="3711575"/>
          <p14:tracePt t="48972" x="8037513" y="3711575"/>
          <p14:tracePt t="48974" x="8047038" y="3711575"/>
          <p14:tracePt t="48981" x="8067675" y="3711575"/>
          <p14:tracePt t="48989" x="8088313" y="3711575"/>
          <p14:tracePt t="48997" x="8097838" y="3711575"/>
          <p14:tracePt t="49005" x="8118475" y="3711575"/>
          <p14:tracePt t="49020" x="8137525" y="3711575"/>
          <p14:tracePt t="49029" x="8148638" y="3711575"/>
          <p14:tracePt t="49037" x="8167688" y="3711575"/>
          <p14:tracePt t="49053" x="8188325" y="3711575"/>
          <p14:tracePt t="49061" x="8208963" y="3711575"/>
          <p14:tracePt t="49070" x="8218488" y="3711575"/>
          <p14:tracePt t="49077" x="8229600" y="3711575"/>
          <p14:tracePt t="49111" x="8248650" y="3711575"/>
          <p14:tracePt t="49117" x="8259763" y="3711575"/>
          <p14:tracePt t="49127" x="8278813" y="3711575"/>
          <p14:tracePt t="49143" x="8289925" y="3711575"/>
          <p14:tracePt t="49149" x="8299450" y="3711575"/>
          <p14:tracePt t="49159" x="8308975" y="3711575"/>
          <p14:tracePt t="49167" x="8320088" y="3711575"/>
          <p14:tracePt t="49208" x="8329613" y="3711575"/>
          <p14:tracePt t="49297" x="8329613" y="3702050"/>
          <p14:tracePt t="49344" x="8339138" y="3702050"/>
          <p14:tracePt t="49383" x="8339138" y="3690938"/>
          <p14:tracePt t="49399" x="8350250" y="3690938"/>
          <p14:tracePt t="49417" x="8350250" y="3681413"/>
          <p14:tracePt t="49423" x="8359775" y="3681413"/>
          <p14:tracePt t="49439" x="8369300" y="3670300"/>
          <p14:tracePt t="49449" x="8380413" y="3670300"/>
          <p14:tracePt t="49457" x="8401050" y="3670300"/>
          <p14:tracePt t="49473" x="8410575" y="3670300"/>
          <p14:tracePt t="49481" x="8420100" y="3670300"/>
          <p14:tracePt t="49489" x="8440738" y="3660775"/>
          <p14:tracePt t="49497" x="8461375" y="3660775"/>
          <p14:tracePt t="49505" x="8480425" y="3651250"/>
          <p14:tracePt t="49521" x="8501063" y="3651250"/>
          <p14:tracePt t="49529" x="8521700" y="3640138"/>
          <p14:tracePt t="49537" x="8531225" y="3640138"/>
          <p14:tracePt t="49545" x="8551863" y="3640138"/>
          <p14:tracePt t="49553" x="8572500" y="3640138"/>
          <p14:tracePt t="49561" x="8621713" y="3630613"/>
          <p14:tracePt t="49569" x="8632825" y="3630613"/>
          <p14:tracePt t="49577" x="8662988" y="3630613"/>
          <p14:tracePt t="49585" x="8693150" y="3630613"/>
          <p14:tracePt t="49593" x="8723313" y="3630613"/>
          <p14:tracePt t="49600" x="8742363" y="3630613"/>
          <p14:tracePt t="49609" x="8774113" y="3630613"/>
          <p14:tracePt t="49617" x="8793163" y="3630613"/>
          <p14:tracePt t="49625" x="8813800" y="3630613"/>
          <p14:tracePt t="49634" x="8823325" y="3630613"/>
          <p14:tracePt t="49641" x="8843963" y="3630613"/>
          <p14:tracePt t="49649" x="8853488" y="3630613"/>
          <p14:tracePt t="49657" x="8864600" y="3630613"/>
          <p14:tracePt t="49665" x="8874125" y="3630613"/>
          <p14:tracePt t="49689" x="8883650" y="3630613"/>
          <p14:tracePt t="49697" x="8894763" y="3630613"/>
          <p14:tracePt t="49705" x="8904288" y="3630613"/>
          <p14:tracePt t="49712" x="8913813" y="3630613"/>
          <p14:tracePt t="49729" x="8924925" y="3630613"/>
          <p14:tracePt t="49739" x="8934450" y="3630613"/>
          <p14:tracePt t="49745" x="8945563" y="3630613"/>
          <p14:tracePt t="49755" x="8955088" y="3630613"/>
          <p14:tracePt t="49763" x="8964613" y="3630613"/>
          <p14:tracePt t="49771" x="8975725" y="3630613"/>
          <p14:tracePt t="49779" x="8994775" y="3630613"/>
          <p14:tracePt t="49787" x="9005888" y="3630613"/>
          <p14:tracePt t="49803" x="9024938" y="3630613"/>
          <p14:tracePt t="49811" x="9036050" y="3630613"/>
          <p14:tracePt t="49819" x="9055100" y="3630613"/>
          <p14:tracePt t="49835" x="9066213" y="3630613"/>
          <p14:tracePt t="49843" x="9085263" y="3630613"/>
          <p14:tracePt t="49851" x="9117013" y="3630613"/>
          <p14:tracePt t="49859" x="9136063" y="3630613"/>
          <p14:tracePt t="49866" x="9147175" y="3630613"/>
          <p14:tracePt t="49875" x="9177338" y="3630613"/>
          <p14:tracePt t="49883" x="9217025" y="3640138"/>
          <p14:tracePt t="49891" x="9247188" y="3651250"/>
          <p14:tracePt t="49899" x="9277350" y="3660775"/>
          <p14:tracePt t="49907" x="9277350" y="3681413"/>
          <p14:tracePt t="49916" x="9307513" y="3681413"/>
          <p14:tracePt t="49923" x="9337675" y="3681413"/>
          <p14:tracePt t="49931" x="9367838" y="3690938"/>
          <p14:tracePt t="49939" x="9398000" y="3690938"/>
          <p14:tracePt t="49947" x="9409113" y="3690938"/>
          <p14:tracePt t="49955" x="9418638" y="3690938"/>
          <p14:tracePt t="49967" x="9428163" y="3690938"/>
          <p14:tracePt t="49971" x="9439275" y="3690938"/>
          <p14:tracePt t="49979" x="9448800" y="3690938"/>
          <p14:tracePt t="49995" x="9459913" y="3690938"/>
          <p14:tracePt t="50011" x="9469438" y="3690938"/>
          <p14:tracePt t="50027" x="9478963" y="3690938"/>
          <p14:tracePt t="50035" x="9490075" y="3690938"/>
          <p14:tracePt t="50059" x="9499600" y="3690938"/>
          <p14:tracePt t="50069" x="9509125" y="3690938"/>
          <p14:tracePt t="50085" x="9520238" y="3690938"/>
          <p14:tracePt t="50093" x="9529763" y="3690938"/>
          <p14:tracePt t="50109" x="9550400" y="3690938"/>
          <p14:tracePt t="50117" x="9569450" y="3690938"/>
          <p14:tracePt t="50125" x="9590088" y="3690938"/>
          <p14:tracePt t="50133" x="9610725" y="3690938"/>
          <p14:tracePt t="50148" x="9631363" y="3690938"/>
          <p14:tracePt t="50157" x="9650413" y="3690938"/>
          <p14:tracePt t="50165" x="9680575" y="3690938"/>
          <p14:tracePt t="50173" x="9721850" y="3690938"/>
          <p14:tracePt t="50181" x="9761538" y="3690938"/>
          <p14:tracePt t="50189" x="9832975" y="3702050"/>
          <p14:tracePt t="50198" x="9893300" y="3702050"/>
          <p14:tracePt t="50205" x="9972675" y="3711575"/>
          <p14:tracePt t="50213" x="10013950" y="3721100"/>
          <p14:tracePt t="50221" x="10074275" y="3721100"/>
          <p14:tracePt t="50229" x="10134600" y="3721100"/>
          <p14:tracePt t="50237" x="10175875" y="3732213"/>
          <p14:tracePt t="50245" x="10215563" y="3732213"/>
          <p14:tracePt t="50252" x="10266363" y="3732213"/>
          <p14:tracePt t="50269" x="10296525" y="3741738"/>
          <p14:tracePt t="50277" x="10315575" y="3741738"/>
          <p14:tracePt t="50293" x="10326688" y="3741738"/>
          <p14:tracePt t="50319" x="10336213" y="3741738"/>
          <p14:tracePt t="50360" x="10347325" y="3741738"/>
          <p14:tracePt t="50374" x="10356850" y="3741738"/>
          <p14:tracePt t="50384" x="10366375" y="3741738"/>
          <p14:tracePt t="50390" x="10377488" y="3741738"/>
          <p14:tracePt t="50399" x="10387013" y="3741738"/>
          <p14:tracePt t="50406" x="10396538" y="3741738"/>
          <p14:tracePt t="50415" x="10417175" y="3741738"/>
          <p14:tracePt t="50430" x="10426700" y="3741738"/>
          <p14:tracePt t="50439" x="10447338" y="3741738"/>
          <p14:tracePt t="50455" x="10456863" y="3741738"/>
          <p14:tracePt t="50463" x="10467975" y="3741738"/>
          <p14:tracePt t="50495" x="10477500" y="3741738"/>
          <p14:tracePt t="50503" x="10487025" y="3741738"/>
          <p14:tracePt t="50527" x="10498138" y="3741738"/>
          <p14:tracePt t="50543" x="10507663" y="3741738"/>
          <p14:tracePt t="50776" x="10507663" y="3732213"/>
          <p14:tracePt t="51671" x="10518775" y="3732213"/>
          <p14:tracePt t="51679" x="10537825" y="3732213"/>
          <p14:tracePt t="51686" x="10548938" y="3732213"/>
          <p14:tracePt t="51695" x="10558463" y="3732213"/>
          <p14:tracePt t="51702" x="10579100" y="3732213"/>
          <p14:tracePt t="51711" x="10598150" y="3732213"/>
          <p14:tracePt t="51718" x="10618788" y="3732213"/>
          <p14:tracePt t="51727" x="10628313" y="3732213"/>
          <p14:tracePt t="51734" x="10648950" y="3732213"/>
          <p14:tracePt t="51743" x="10658475" y="3732213"/>
          <p14:tracePt t="51750" x="10679113" y="3732213"/>
          <p14:tracePt t="51759" x="10699750" y="3732213"/>
          <p14:tracePt t="51766" x="10729913" y="3732213"/>
          <p14:tracePt t="51783" x="10760075" y="3732213"/>
          <p14:tracePt t="51790" x="10799763" y="3732213"/>
          <p14:tracePt t="51798" x="10829925" y="3732213"/>
          <p14:tracePt t="51806" x="10880725" y="3721100"/>
          <p14:tracePt t="51814" x="10910888" y="3721100"/>
          <p14:tracePt t="51823" x="10931525" y="3721100"/>
          <p14:tracePt t="51830" x="10961688" y="3721100"/>
          <p14:tracePt t="51839" x="11012488" y="3721100"/>
          <p14:tracePt t="51847" x="11042650" y="3721100"/>
          <p14:tracePt t="51854" x="11052175" y="3721100"/>
          <p14:tracePt t="51865" x="11072813" y="3721100"/>
          <p14:tracePt t="51872" x="11093450" y="3721100"/>
          <p14:tracePt t="51880" x="11102975" y="3721100"/>
          <p14:tracePt t="51889" x="11112500" y="3721100"/>
          <p14:tracePt t="51929" x="11123613" y="3721100"/>
          <p14:tracePt t="51936" x="11133138" y="3721100"/>
          <p14:tracePt t="51944" x="11142663" y="3721100"/>
          <p14:tracePt t="51952" x="11153775" y="3721100"/>
          <p14:tracePt t="51971" x="11163300" y="3721100"/>
          <p14:tracePt t="51977" x="11172825" y="3721100"/>
          <p14:tracePt t="51984" x="11183938" y="3721100"/>
          <p14:tracePt t="51993" x="11193463" y="3721100"/>
          <p14:tracePt t="52000" x="11202988" y="3721100"/>
          <p14:tracePt t="52008" x="11223625" y="3721100"/>
          <p14:tracePt t="52016" x="11244263" y="3721100"/>
          <p14:tracePt t="52025" x="11253788" y="3721100"/>
          <p14:tracePt t="52040" x="11264900" y="3721100"/>
          <p14:tracePt t="52049" x="11274425" y="3721100"/>
          <p14:tracePt t="52057" x="11283950" y="3721100"/>
          <p14:tracePt t="52066" x="11295063" y="3721100"/>
          <p14:tracePt t="52075" x="11295063" y="3732213"/>
          <p14:tracePt t="52082" x="11304588" y="3732213"/>
          <p14:tracePt t="52091" x="11314113" y="3732213"/>
          <p14:tracePt t="52098" x="11325225" y="3732213"/>
          <p14:tracePt t="52109" x="11334750" y="3732213"/>
          <p14:tracePt t="52124" x="11344275" y="3732213"/>
          <p14:tracePt t="52903" x="11344275" y="3741738"/>
          <p14:tracePt t="53007" x="11325225" y="3741738"/>
          <p14:tracePt t="53015" x="11304588" y="3741738"/>
          <p14:tracePt t="53023" x="11283950" y="3741738"/>
          <p14:tracePt t="53031" x="11253788" y="3741738"/>
          <p14:tracePt t="53039" x="11234738" y="3751263"/>
          <p14:tracePt t="53046" x="11202988" y="3762375"/>
          <p14:tracePt t="53054" x="11163300" y="3762375"/>
          <p14:tracePt t="53062" x="11093450" y="3781425"/>
          <p14:tracePt t="53070" x="11052175" y="3781425"/>
          <p14:tracePt t="53080" x="10991850" y="3802063"/>
          <p14:tracePt t="53088" x="10952163" y="3811588"/>
          <p14:tracePt t="53096" x="10860088" y="3832225"/>
          <p14:tracePt t="53104" x="10799763" y="3852863"/>
          <p14:tracePt t="53112" x="10688638" y="3873500"/>
          <p14:tracePt t="53120" x="10467975" y="3922713"/>
          <p14:tracePt t="53128" x="10356850" y="3943350"/>
          <p14:tracePt t="53136" x="10236200" y="3973513"/>
          <p14:tracePt t="53144" x="10113963" y="4013200"/>
          <p14:tracePt t="53152" x="10074275" y="4024313"/>
          <p14:tracePt t="53160" x="9942513" y="4075113"/>
          <p14:tracePt t="53169" x="9863138" y="4084638"/>
          <p14:tracePt t="53177" x="9761538" y="4114800"/>
          <p14:tracePt t="53186" x="9631363" y="4144963"/>
          <p14:tracePt t="53193" x="9529763" y="4175125"/>
          <p14:tracePt t="53200" x="9409113" y="4216400"/>
          <p14:tracePt t="53208" x="9297988" y="4225925"/>
          <p14:tracePt t="53216" x="9177338" y="4256088"/>
          <p14:tracePt t="53225" x="9075738" y="4286250"/>
          <p14:tracePt t="53232" x="9036050" y="4295775"/>
          <p14:tracePt t="53240" x="8934450" y="4316413"/>
          <p14:tracePt t="53249" x="8853488" y="4337050"/>
          <p14:tracePt t="53256" x="8793163" y="4356100"/>
          <p14:tracePt t="53265" x="8753475" y="4356100"/>
          <p14:tracePt t="53272" x="8712200" y="4367213"/>
          <p14:tracePt t="53280" x="8642350" y="4376738"/>
          <p14:tracePt t="53288" x="8612188" y="4387850"/>
          <p14:tracePt t="53296" x="8561388" y="4397375"/>
          <p14:tracePt t="53304" x="8510588" y="4406900"/>
          <p14:tracePt t="53312" x="8470900" y="4418013"/>
          <p14:tracePt t="53320" x="8410575" y="4427538"/>
          <p14:tracePt t="53330" x="8369300" y="4437063"/>
          <p14:tracePt t="53336" x="8350250" y="4448175"/>
          <p14:tracePt t="53344" x="8289925" y="4448175"/>
          <p14:tracePt t="53352" x="8229600" y="4467225"/>
          <p14:tracePt t="53360" x="8188325" y="4478338"/>
          <p14:tracePt t="53368" x="8128000" y="4487863"/>
          <p14:tracePt t="53378" x="8097838" y="4497388"/>
          <p14:tracePt t="53384" x="8047038" y="4497388"/>
          <p14:tracePt t="53394" x="8007350" y="4508500"/>
          <p14:tracePt t="53402" x="7977188" y="4518025"/>
          <p14:tracePt t="53410" x="7916863" y="4518025"/>
          <p14:tracePt t="53418" x="7824788" y="4527550"/>
          <p14:tracePt t="53426" x="7764463" y="4548188"/>
          <p14:tracePt t="53434" x="7704138" y="4559300"/>
          <p14:tracePt t="53442" x="7604125" y="4559300"/>
          <p14:tracePt t="53450" x="7513638" y="4559300"/>
          <p14:tracePt t="53458" x="7412038" y="4559300"/>
          <p14:tracePt t="53466" x="7321550" y="4568825"/>
          <p14:tracePt t="53474" x="7240588" y="4568825"/>
          <p14:tracePt t="53482" x="7170738" y="4568825"/>
          <p14:tracePt t="53490" x="7069138" y="4568825"/>
          <p14:tracePt t="53498" x="6999288" y="4568825"/>
          <p14:tracePt t="53506" x="6918325" y="4568825"/>
          <p14:tracePt t="53514" x="6765925" y="4589463"/>
          <p14:tracePt t="53522" x="6686550" y="4589463"/>
          <p14:tracePt t="53531" x="6524625" y="4589463"/>
          <p14:tracePt t="53538" x="6443663" y="4589463"/>
          <p14:tracePt t="53547" x="6191250" y="4589463"/>
          <p14:tracePt t="53554" x="6070600" y="4589463"/>
          <p14:tracePt t="53562" x="5908675" y="4589463"/>
          <p14:tracePt t="53570" x="5778500" y="4589463"/>
          <p14:tracePt t="53578" x="5676900" y="4589463"/>
          <p14:tracePt t="53586" x="5505450" y="4589463"/>
          <p14:tracePt t="53594" x="5345113" y="4589463"/>
          <p14:tracePt t="53602" x="5243513" y="4589463"/>
          <p14:tracePt t="53610" x="5062538" y="4589463"/>
          <p14:tracePt t="53618" x="4930775" y="4589463"/>
          <p14:tracePt t="53626" x="4870450" y="4589463"/>
          <p14:tracePt t="53634" x="4779963" y="4589463"/>
          <p14:tracePt t="53642" x="4749800" y="4589463"/>
          <p14:tracePt t="53650" x="4689475" y="4589463"/>
          <p14:tracePt t="53658" x="4629150" y="4589463"/>
          <p14:tracePt t="53668" x="4587875" y="4589463"/>
          <p14:tracePt t="53674" x="4538663" y="4589463"/>
          <p14:tracePt t="53684" x="4476750" y="4589463"/>
          <p14:tracePt t="53690" x="4437063" y="4589463"/>
          <p14:tracePt t="53700" x="4406900" y="4589463"/>
          <p14:tracePt t="53708" x="4376738" y="4589463"/>
          <p14:tracePt t="53716" x="4346575" y="4589463"/>
          <p14:tracePt t="53724" x="4295775" y="4589463"/>
          <p14:tracePt t="53732" x="4244975" y="4589463"/>
          <p14:tracePt t="53740" x="4214813" y="4589463"/>
          <p14:tracePt t="53748" x="4154488" y="4589463"/>
          <p14:tracePt t="53756" x="4114800" y="4589463"/>
          <p14:tracePt t="53764" x="4054475" y="4589463"/>
          <p14:tracePt t="53772" x="3983038" y="4589463"/>
          <p14:tracePt t="53780" x="3922713" y="4589463"/>
          <p14:tracePt t="53788" x="3811588" y="4589463"/>
          <p14:tracePt t="53796" x="3781425" y="4589463"/>
          <p14:tracePt t="53804" x="3711575" y="4589463"/>
          <p14:tracePt t="53813" x="3651250" y="4589463"/>
          <p14:tracePt t="53820" x="3630613" y="4589463"/>
          <p14:tracePt t="53829" x="3579813" y="4589463"/>
          <p14:tracePt t="53836" x="3519488" y="4589463"/>
          <p14:tracePt t="53844" x="3459163" y="4589463"/>
          <p14:tracePt t="53852" x="3398838" y="4589463"/>
          <p14:tracePt t="53860" x="3357563" y="4589463"/>
          <p14:tracePt t="53868" x="3327400" y="4589463"/>
          <p14:tracePt t="53876" x="3297238" y="4589463"/>
          <p14:tracePt t="53885" x="3257550" y="4589463"/>
          <p14:tracePt t="53892" x="3236913" y="4589463"/>
          <p14:tracePt t="53900" x="3216275" y="4589463"/>
          <p14:tracePt t="53908" x="3206750" y="4589463"/>
          <p14:tracePt t="53916" x="3197225" y="4589463"/>
          <p14:tracePt t="53925" x="3176588" y="4589463"/>
          <p14:tracePt t="53932" x="3167063" y="4589463"/>
          <p14:tracePt t="53940" x="3155950" y="4589463"/>
          <p14:tracePt t="53948" x="3146425" y="4589463"/>
          <p14:tracePt t="53956" x="3125788" y="4578350"/>
          <p14:tracePt t="53978" x="3086100" y="4559300"/>
          <p14:tracePt t="53980" x="3065463" y="4538663"/>
          <p14:tracePt t="53988" x="3044825" y="4527550"/>
          <p14:tracePt t="53998" x="3025775" y="4518025"/>
          <p14:tracePt t="54006" x="3005138" y="4508500"/>
          <p14:tracePt t="54014" x="2984500" y="4487863"/>
          <p14:tracePt t="54022" x="2954338" y="4467225"/>
          <p14:tracePt t="54030" x="2944813" y="4457700"/>
          <p14:tracePt t="54038" x="2924175" y="4448175"/>
          <p14:tracePt t="54046" x="2903538" y="4437063"/>
          <p14:tracePt t="54054" x="2884488" y="4427538"/>
          <p14:tracePt t="54061" x="2873375" y="4427538"/>
          <p14:tracePt t="54070" x="2854325" y="4418013"/>
          <p14:tracePt t="54078" x="2843213" y="4406900"/>
          <p14:tracePt t="54086" x="2843213" y="4397375"/>
          <p14:tracePt t="54095" x="2833688" y="4397375"/>
          <p14:tracePt t="54102" x="2833688" y="4387850"/>
          <p14:tracePt t="54142" x="2824163" y="4387850"/>
          <p14:tracePt t="54150" x="2813050" y="4387850"/>
          <p14:tracePt t="54158" x="2794000" y="4367213"/>
          <p14:tracePt t="54166" x="2773363" y="4346575"/>
          <p14:tracePt t="54174" x="2763838" y="4346575"/>
          <p14:tracePt t="54182" x="2743200" y="4325938"/>
          <p14:tracePt t="54190" x="2722563" y="4316413"/>
          <p14:tracePt t="54198" x="2692400" y="4306888"/>
          <p14:tracePt t="54206" x="2662238" y="4295775"/>
          <p14:tracePt t="54214" x="2632075" y="4286250"/>
          <p14:tracePt t="54222" x="2611438" y="4276725"/>
          <p14:tracePt t="54230" x="2581275" y="4265613"/>
          <p14:tracePt t="54238" x="2560638" y="4256088"/>
          <p14:tracePt t="54246" x="2551113" y="4256088"/>
          <p14:tracePt t="54254" x="2541588" y="4256088"/>
          <p14:tracePt t="54272" x="2530475" y="4256088"/>
          <p14:tracePt t="54313" x="2520950" y="4256088"/>
          <p14:tracePt t="54369" x="2511425" y="4256088"/>
          <p14:tracePt t="54393" x="2500313" y="4256088"/>
          <p14:tracePt t="54408" x="2490788" y="4256088"/>
          <p14:tracePt t="54416" x="2481263" y="4256088"/>
          <p14:tracePt t="54432" x="2470150" y="4256088"/>
          <p14:tracePt t="54440" x="2460625" y="4256088"/>
          <p14:tracePt t="54448" x="2451100" y="4256088"/>
          <p14:tracePt t="54464" x="2439988" y="4256088"/>
          <p14:tracePt t="54661" x="2451100" y="4256088"/>
          <p14:tracePt t="54674" x="2460625" y="4256088"/>
          <p14:tracePt t="54682" x="2470150" y="4256088"/>
          <p14:tracePt t="54698" x="2481263" y="4256088"/>
          <p14:tracePt t="54706" x="2490788" y="4256088"/>
          <p14:tracePt t="54714" x="2500313" y="4256088"/>
          <p14:tracePt t="54722" x="2520950" y="4256088"/>
          <p14:tracePt t="54738" x="2530475" y="4256088"/>
          <p14:tracePt t="54746" x="2551113" y="4256088"/>
          <p14:tracePt t="54754" x="2571750" y="4256088"/>
          <p14:tracePt t="54762" x="2601913" y="4256088"/>
          <p14:tracePt t="54770" x="2611438" y="4256088"/>
          <p14:tracePt t="54778" x="2641600" y="4256088"/>
          <p14:tracePt t="54786" x="2662238" y="4256088"/>
          <p14:tracePt t="54794" x="2692400" y="4256088"/>
          <p14:tracePt t="54802" x="2722563" y="4256088"/>
          <p14:tracePt t="54810" x="2752725" y="4256088"/>
          <p14:tracePt t="54818" x="2794000" y="4256088"/>
          <p14:tracePt t="54826" x="2843213" y="4256088"/>
          <p14:tracePt t="54834" x="2873375" y="4256088"/>
          <p14:tracePt t="54842" x="2924175" y="4256088"/>
          <p14:tracePt t="54850" x="2965450" y="4256088"/>
          <p14:tracePt t="54858" x="3005138" y="4256088"/>
          <p14:tracePt t="54866" x="3055938" y="4256088"/>
          <p14:tracePt t="54874" x="3086100" y="4256088"/>
          <p14:tracePt t="54882" x="3116263" y="4256088"/>
          <p14:tracePt t="54891" x="3155950" y="4256088"/>
          <p14:tracePt t="54900" x="3167063" y="4256088"/>
          <p14:tracePt t="54916" x="3176588" y="4256088"/>
          <p14:tracePt t="55729" x="3186113" y="4256088"/>
          <p14:tracePt t="55753" x="3197225" y="4256088"/>
          <p14:tracePt t="55769" x="3206750" y="4256088"/>
          <p14:tracePt t="55801" x="3216275" y="4256088"/>
          <p14:tracePt t="55811" x="3227388" y="4256088"/>
          <p14:tracePt t="55817" x="3236913" y="4256088"/>
          <p14:tracePt t="55827" x="3246438" y="4256088"/>
          <p14:tracePt t="55843" x="3257550" y="4256088"/>
          <p14:tracePt t="55851" x="3267075" y="4256088"/>
          <p14:tracePt t="55859" x="3278188" y="4256088"/>
          <p14:tracePt t="56174" x="3267075" y="4256088"/>
          <p14:tracePt t="56342" x="3287713" y="4256088"/>
          <p14:tracePt t="56350" x="3308350" y="4246563"/>
          <p14:tracePt t="56359" x="3348038" y="4246563"/>
          <p14:tracePt t="56366" x="3378200" y="4246563"/>
          <p14:tracePt t="56374" x="3408363" y="4246563"/>
          <p14:tracePt t="56380" x="3459163" y="4246563"/>
          <p14:tracePt t="56388" x="3519488" y="4246563"/>
          <p14:tracePt t="56398" x="3600450" y="4246563"/>
          <p14:tracePt t="56404" x="3690938" y="4246563"/>
          <p14:tracePt t="56415" x="3751263" y="4246563"/>
          <p14:tracePt t="56422" x="3790950" y="4246563"/>
          <p14:tracePt t="56430" x="3862388" y="4246563"/>
          <p14:tracePt t="56438" x="3922713" y="4246563"/>
          <p14:tracePt t="56446" x="3952875" y="4246563"/>
          <p14:tracePt t="56454" x="3994150" y="4246563"/>
          <p14:tracePt t="56462" x="4033838" y="4246563"/>
          <p14:tracePt t="56470" x="4064000" y="4246563"/>
          <p14:tracePt t="56478" x="4084638" y="4246563"/>
          <p14:tracePt t="56486" x="4124325" y="4246563"/>
          <p14:tracePt t="56494" x="4154488" y="4246563"/>
          <p14:tracePt t="56502" x="4205288" y="4246563"/>
          <p14:tracePt t="56510" x="4235450" y="4246563"/>
          <p14:tracePt t="56518" x="4265613" y="4246563"/>
          <p14:tracePt t="56526" x="4305300" y="4246563"/>
          <p14:tracePt t="56534" x="4337050" y="4246563"/>
          <p14:tracePt t="56542" x="4367213" y="4246563"/>
          <p14:tracePt t="56549" x="4397375" y="4235450"/>
          <p14:tracePt t="56558" x="4416425" y="4235450"/>
          <p14:tracePt t="56566" x="4427538" y="4235450"/>
          <p14:tracePt t="56574" x="4446588" y="4235450"/>
          <p14:tracePt t="56582" x="4467225" y="4235450"/>
          <p14:tracePt t="56590" x="4487863" y="4225925"/>
          <p14:tracePt t="56599" x="4508500" y="4225925"/>
          <p14:tracePt t="56606" x="4518025" y="4225925"/>
          <p14:tracePt t="56614" x="4548188" y="4225925"/>
          <p14:tracePt t="56623" x="4578350" y="4225925"/>
          <p14:tracePt t="56631" x="4608513" y="4225925"/>
          <p14:tracePt t="56638" x="4638675" y="4225925"/>
          <p14:tracePt t="56646" x="4668838" y="4225925"/>
          <p14:tracePt t="56655" x="4719638" y="4225925"/>
          <p14:tracePt t="56663" x="4749800" y="4225925"/>
          <p14:tracePt t="56671" x="4789488" y="4225925"/>
          <p14:tracePt t="56678" x="4830763" y="4225925"/>
          <p14:tracePt t="56688" x="4860925" y="4225925"/>
          <p14:tracePt t="56694" x="4891088" y="4225925"/>
          <p14:tracePt t="56704" x="4921250" y="4225925"/>
          <p14:tracePt t="56710" x="4951413" y="4225925"/>
          <p14:tracePt t="56721" x="4981575" y="4225925"/>
          <p14:tracePt t="56728" x="5011738" y="4225925"/>
          <p14:tracePt t="56736" x="5041900" y="4225925"/>
          <p14:tracePt t="56744" x="5072063" y="4225925"/>
          <p14:tracePt t="56752" x="5113338" y="4225925"/>
          <p14:tracePt t="56760" x="5143500" y="4225925"/>
          <p14:tracePt t="56768" x="5173663" y="4225925"/>
          <p14:tracePt t="56776" x="5203825" y="4225925"/>
          <p14:tracePt t="56784" x="5233988" y="4225925"/>
          <p14:tracePt t="56792" x="5273675" y="4225925"/>
          <p14:tracePt t="56800" x="5303838" y="4225925"/>
          <p14:tracePt t="56808" x="5334000" y="4225925"/>
          <p14:tracePt t="56816" x="5364163" y="4225925"/>
          <p14:tracePt t="56825" x="5384800" y="4225925"/>
          <p14:tracePt t="56833" x="5426075" y="4225925"/>
          <p14:tracePt t="56840" x="5456238" y="4225925"/>
          <p14:tracePt t="56849" x="5495925" y="4225925"/>
          <p14:tracePt t="56857" x="5546725" y="4225925"/>
          <p14:tracePt t="56866" x="5586413" y="4225925"/>
          <p14:tracePt t="56873" x="5637213" y="4225925"/>
          <p14:tracePt t="56883" x="5697538" y="4225925"/>
          <p14:tracePt t="56888" x="5737225" y="4225925"/>
          <p14:tracePt t="56896" x="5768975" y="4225925"/>
          <p14:tracePt t="56904" x="5808663" y="4225925"/>
          <p14:tracePt t="56911" x="5859463" y="4225925"/>
          <p14:tracePt t="56920" x="5889625" y="4225925"/>
          <p14:tracePt t="56928" x="5919788" y="4225925"/>
          <p14:tracePt t="56936" x="5949950" y="4225925"/>
          <p14:tracePt t="56943" x="5970588" y="4225925"/>
          <p14:tracePt t="56951" x="6000750" y="4225925"/>
          <p14:tracePt t="56960" x="6010275" y="4216400"/>
          <p14:tracePt t="56967" x="6040438" y="4216400"/>
          <p14:tracePt t="56975" x="6091238" y="4205288"/>
          <p14:tracePt t="56983" x="6130925" y="4195763"/>
          <p14:tracePt t="56994" x="6172200" y="4195763"/>
          <p14:tracePt t="57000" x="6202363" y="4184650"/>
          <p14:tracePt t="57009" x="6251575" y="4175125"/>
          <p14:tracePt t="57015" x="6283325" y="4175125"/>
          <p14:tracePt t="57025" x="6302375" y="4165600"/>
          <p14:tracePt t="57034" x="6313488" y="4165600"/>
          <p14:tracePt t="57042" x="6323013" y="4154488"/>
          <p14:tracePt t="57050" x="6332538" y="4154488"/>
          <p14:tracePt t="57058" x="6343650" y="4144963"/>
          <p14:tracePt t="57219" x="6343650" y="4135438"/>
          <p14:tracePt t="57293" x="6332538" y="4135438"/>
          <p14:tracePt t="57552" x="6332538" y="4144963"/>
          <p14:tracePt t="57574" x="6332538" y="4154488"/>
          <p14:tracePt t="57718" x="6332538" y="4165600"/>
          <p14:tracePt t="57774" x="6332538" y="4175125"/>
          <p14:tracePt t="57904" x="6323013" y="4175125"/>
          <p14:tracePt t="57960" x="6313488" y="4175125"/>
          <p14:tracePt t="57968" x="6292850" y="4175125"/>
          <p14:tracePt t="57975" x="6262688" y="4175125"/>
          <p14:tracePt t="57984" x="6232525" y="4175125"/>
          <p14:tracePt t="57993" x="6221413" y="4175125"/>
          <p14:tracePt t="58000" x="6211888" y="4175125"/>
          <p14:tracePt t="58008" x="6191250" y="4184650"/>
          <p14:tracePt t="58015" x="6172200" y="4184650"/>
          <p14:tracePt t="58023" x="6151563" y="4184650"/>
          <p14:tracePt t="58032" x="6111875" y="4184650"/>
          <p14:tracePt t="58039" x="6100763" y="4195763"/>
          <p14:tracePt t="58048" x="6080125" y="4195763"/>
          <p14:tracePt t="58055" x="6049963" y="4205288"/>
          <p14:tracePt t="58064" x="6030913" y="4205288"/>
          <p14:tracePt t="58071" x="6019800" y="4205288"/>
          <p14:tracePt t="58080" x="5989638" y="4216400"/>
          <p14:tracePt t="58087" x="5959475" y="4216400"/>
          <p14:tracePt t="58096" x="5919788" y="4225925"/>
          <p14:tracePt t="58103" x="5868988" y="4225925"/>
          <p14:tracePt t="58112" x="5838825" y="4235450"/>
          <p14:tracePt t="58119" x="5799138" y="4246563"/>
          <p14:tracePt t="58128" x="5768975" y="4246563"/>
          <p14:tracePt t="58135" x="5718175" y="4256088"/>
          <p14:tracePt t="58144" x="5676900" y="4256088"/>
          <p14:tracePt t="58151" x="5637213" y="4265613"/>
          <p14:tracePt t="58159" x="5607050" y="4265613"/>
          <p14:tracePt t="58167" x="5567363" y="4265613"/>
          <p14:tracePt t="58175" x="5505450" y="4276725"/>
          <p14:tracePt t="58183" x="5445125" y="4276725"/>
          <p14:tracePt t="58191" x="5364163" y="4295775"/>
          <p14:tracePt t="58200" x="5273675" y="4306888"/>
          <p14:tracePt t="58207" x="5153025" y="4316413"/>
          <p14:tracePt t="58218" x="5041900" y="4337050"/>
          <p14:tracePt t="58224" x="4921250" y="4346575"/>
          <p14:tracePt t="58234" x="4789488" y="4376738"/>
          <p14:tracePt t="58241" x="4678363" y="4376738"/>
          <p14:tracePt t="58249" x="4538663" y="4406900"/>
          <p14:tracePt t="58257" x="4356100" y="4427538"/>
          <p14:tracePt t="58265" x="4295775" y="4437063"/>
          <p14:tracePt t="58273" x="4175125" y="4448175"/>
          <p14:tracePt t="58282" x="4084638" y="4448175"/>
          <p14:tracePt t="58290" x="4033838" y="4457700"/>
          <p14:tracePt t="58298" x="3983038" y="4457700"/>
          <p14:tracePt t="58305" x="3932238" y="4478338"/>
          <p14:tracePt t="58314" x="3892550" y="4478338"/>
          <p14:tracePt t="58321" x="3862388" y="4478338"/>
          <p14:tracePt t="58329" x="3832225" y="4487863"/>
          <p14:tracePt t="58338" x="3802063" y="4487863"/>
          <p14:tracePt t="58346" x="3781425" y="4487863"/>
          <p14:tracePt t="58353" x="3751263" y="4497388"/>
          <p14:tracePt t="58361" x="3711575" y="4497388"/>
          <p14:tracePt t="58369" x="3651250" y="4508500"/>
          <p14:tracePt t="58377" x="3589338" y="4518025"/>
          <p14:tracePt t="58385" x="3529013" y="4527550"/>
          <p14:tracePt t="58394" x="3498850" y="4527550"/>
          <p14:tracePt t="58401" x="3438525" y="4538663"/>
          <p14:tracePt t="58409" x="3368675" y="4538663"/>
          <p14:tracePt t="58417" x="3327400" y="4538663"/>
          <p14:tracePt t="58425" x="3267075" y="4538663"/>
          <p14:tracePt t="58433" x="3227388" y="4538663"/>
          <p14:tracePt t="58441" x="3167063" y="4538663"/>
          <p14:tracePt t="58449" x="3125788" y="4548188"/>
          <p14:tracePt t="58457" x="3095625" y="4548188"/>
          <p14:tracePt t="58465" x="3055938" y="4559300"/>
          <p14:tracePt t="58473" x="2995613" y="4559300"/>
          <p14:tracePt t="58481" x="2873375" y="4578350"/>
          <p14:tracePt t="58489" x="2803525" y="4578350"/>
          <p14:tracePt t="58497" x="2752725" y="4589463"/>
          <p14:tracePt t="58506" x="2682875" y="4589463"/>
          <p14:tracePt t="58514" x="2560638" y="4598988"/>
          <p14:tracePt t="58523" x="2490788" y="4598988"/>
          <p14:tracePt t="58532" x="2451100" y="4598988"/>
          <p14:tracePt t="58539" x="2400300" y="4619625"/>
          <p14:tracePt t="58547" x="2359025" y="4619625"/>
          <p14:tracePt t="58556" x="2319338" y="4629150"/>
          <p14:tracePt t="58564" x="2298700" y="4629150"/>
          <p14:tracePt t="58572" x="2279650" y="4629150"/>
          <p14:tracePt t="58580" x="2268538" y="4629150"/>
          <p14:tracePt t="58588" x="2259013" y="4629150"/>
          <p14:tracePt t="58595" x="2249488" y="4629150"/>
          <p14:tracePt t="58603" x="2238375" y="4629150"/>
          <p14:tracePt t="58612" x="2228850" y="4629150"/>
          <p14:tracePt t="58636" x="2219325" y="4629150"/>
          <p14:tracePt t="58667" x="2208213" y="4629150"/>
          <p14:tracePt t="58692" x="2198688" y="4629150"/>
          <p14:tracePt t="58707" x="2187575" y="4629150"/>
          <p14:tracePt t="58731" x="2178050" y="4629150"/>
          <p14:tracePt t="58739" x="2168525" y="4629150"/>
          <p14:tracePt t="58747" x="2157413" y="4629150"/>
          <p14:tracePt t="58755" x="2147888" y="4629150"/>
          <p14:tracePt t="58771" x="2138363" y="4629150"/>
          <p14:tracePt t="58787" x="2127250" y="4629150"/>
          <p14:tracePt t="58863" x="2108200" y="4629150"/>
          <p14:tracePt t="58871" x="2097088" y="4629150"/>
          <p14:tracePt t="58879" x="2078038" y="4638675"/>
          <p14:tracePt t="58887" x="2066925" y="4638675"/>
          <p14:tracePt t="58894" x="2047875" y="4638675"/>
          <p14:tracePt t="58901" x="2027238" y="4638675"/>
          <p14:tracePt t="58917" x="2016125" y="4649788"/>
          <p14:tracePt t="58925" x="2006600" y="4649788"/>
          <p14:tracePt t="58933" x="1997075" y="4649788"/>
          <p14:tracePt t="58941" x="1985963" y="4649788"/>
          <p14:tracePt t="58957" x="1976438" y="4649788"/>
          <p14:tracePt t="58973" x="1966913" y="4649788"/>
          <p14:tracePt t="59192" x="1955800" y="4649788"/>
          <p14:tracePt t="59258" x="1946275" y="4649788"/>
          <p14:tracePt t="60623" x="1955800" y="4649788"/>
          <p14:tracePt t="60633" x="1976438" y="4649788"/>
          <p14:tracePt t="60649" x="1997075" y="4649788"/>
          <p14:tracePt t="60655" x="2016125" y="4649788"/>
          <p14:tracePt t="60665" x="2036763" y="4649788"/>
          <p14:tracePt t="60671" x="2066925" y="4649788"/>
          <p14:tracePt t="60681" x="2097088" y="4638675"/>
          <p14:tracePt t="60689" x="2138363" y="4638675"/>
          <p14:tracePt t="60697" x="2178050" y="4629150"/>
          <p14:tracePt t="60705" x="2208213" y="4629150"/>
          <p14:tracePt t="60713" x="2238375" y="4619625"/>
          <p14:tracePt t="60721" x="2268538" y="4619625"/>
          <p14:tracePt t="60729" x="2298700" y="4619625"/>
          <p14:tracePt t="60737" x="2319338" y="4608513"/>
          <p14:tracePt t="60745" x="2339975" y="4608513"/>
          <p14:tracePt t="60753" x="2349500" y="4608513"/>
          <p14:tracePt t="60761" x="2359025" y="4598988"/>
          <p14:tracePt t="60785" x="2370138" y="4598988"/>
          <p14:tracePt t="60794" x="2379663" y="4598988"/>
          <p14:tracePt t="60801" x="2390775" y="4598988"/>
          <p14:tracePt t="60809" x="2400300" y="4598988"/>
          <p14:tracePt t="60825" x="2409825" y="4598988"/>
          <p14:tracePt t="60833" x="2420938" y="4598988"/>
          <p14:tracePt t="60849" x="2430463" y="4598988"/>
          <p14:tracePt t="60988" x="2439988" y="4598988"/>
          <p14:tracePt t="61004" x="2451100" y="4598988"/>
          <p14:tracePt t="61011" x="2470150" y="4598988"/>
          <p14:tracePt t="61019" x="2490788" y="4598988"/>
          <p14:tracePt t="61027" x="2530475" y="4598988"/>
          <p14:tracePt t="61035" x="2601913" y="4608513"/>
          <p14:tracePt t="61043" x="2662238" y="4608513"/>
          <p14:tracePt t="61051" x="2701925" y="4619625"/>
          <p14:tracePt t="61059" x="2782888" y="4619625"/>
          <p14:tracePt t="61067" x="2854325" y="4619625"/>
          <p14:tracePt t="61076" x="2903538" y="4629150"/>
          <p14:tracePt t="61083" x="2974975" y="4629150"/>
          <p14:tracePt t="61091" x="3055938" y="4629150"/>
          <p14:tracePt t="61099" x="3116263" y="4629150"/>
          <p14:tracePt t="61107" x="3186113" y="4629150"/>
          <p14:tracePt t="61115" x="3227388" y="4629150"/>
          <p14:tracePt t="61123" x="3287713" y="4629150"/>
          <p14:tracePt t="61131" x="3317875" y="4629150"/>
          <p14:tracePt t="61139" x="3348038" y="4629150"/>
          <p14:tracePt t="61147" x="3378200" y="4629150"/>
          <p14:tracePt t="61155" x="3398838" y="4629150"/>
          <p14:tracePt t="61163" x="3417888" y="4629150"/>
          <p14:tracePt t="61171" x="3449638" y="4629150"/>
          <p14:tracePt t="61187" x="3459163" y="4629150"/>
          <p14:tracePt t="61195" x="3468688" y="4629150"/>
          <p14:tracePt t="61211" x="3479800" y="4629150"/>
          <p14:tracePt t="61229" x="3479800" y="4619625"/>
          <p14:tracePt t="61309" x="3489325" y="4619625"/>
          <p14:tracePt t="61357" x="3489325" y="4608513"/>
          <p14:tracePt t="61447" x="3498850" y="4608513"/>
          <p14:tracePt t="61471" x="3509963" y="4598988"/>
          <p14:tracePt t="61479" x="3529013" y="4598988"/>
          <p14:tracePt t="61487" x="3540125" y="4598988"/>
          <p14:tracePt t="61495" x="3559175" y="4598988"/>
          <p14:tracePt t="61502" x="3589338" y="4589463"/>
          <p14:tracePt t="61509" x="3619500" y="4589463"/>
          <p14:tracePt t="61517" x="3640138" y="4589463"/>
          <p14:tracePt t="61525" x="3681413" y="4578350"/>
          <p14:tracePt t="61534" x="3711575" y="4578350"/>
          <p14:tracePt t="61541" x="3741738" y="4578350"/>
          <p14:tracePt t="61552" x="3771900" y="4578350"/>
          <p14:tracePt t="61559" x="3802063" y="4578350"/>
          <p14:tracePt t="61567" x="3822700" y="4568825"/>
          <p14:tracePt t="61575" x="3852863" y="4568825"/>
          <p14:tracePt t="61583" x="3883025" y="4568825"/>
          <p14:tracePt t="61591" x="3922713" y="4568825"/>
          <p14:tracePt t="61599" x="3973513" y="4568825"/>
          <p14:tracePt t="61608" x="4003675" y="4568825"/>
          <p14:tracePt t="61615" x="4033838" y="4568825"/>
          <p14:tracePt t="61624" x="4064000" y="4568825"/>
          <p14:tracePt t="61631" x="4084638" y="4559300"/>
          <p14:tracePt t="61641" x="4103688" y="4559300"/>
          <p14:tracePt t="61647" x="4133850" y="4559300"/>
          <p14:tracePt t="61656" x="4165600" y="4559300"/>
          <p14:tracePt t="61663" x="4184650" y="4559300"/>
          <p14:tracePt t="61671" x="4214813" y="4559300"/>
          <p14:tracePt t="61679" x="4235450" y="4559300"/>
          <p14:tracePt t="61687" x="4256088" y="4559300"/>
          <p14:tracePt t="61695" x="4286250" y="4559300"/>
          <p14:tracePt t="61703" x="4295775" y="4559300"/>
          <p14:tracePt t="61719" x="4305300" y="4559300"/>
          <p14:tracePt t="61759" x="4316413" y="4559300"/>
          <p14:tracePt t="62456" x="4325938" y="4559300"/>
          <p14:tracePt t="62471" x="4337050" y="4559300"/>
          <p14:tracePt t="62488" x="4356100" y="4559300"/>
          <p14:tracePt t="62494" x="4376738" y="4559300"/>
          <p14:tracePt t="62502" x="4386263" y="4559300"/>
          <p14:tracePt t="62510" x="4397375" y="4559300"/>
          <p14:tracePt t="62518" x="4416425" y="4559300"/>
          <p14:tracePt t="62526" x="4446588" y="4559300"/>
          <p14:tracePt t="62534" x="4467225" y="4559300"/>
          <p14:tracePt t="62542" x="4508500" y="4559300"/>
          <p14:tracePt t="62549" x="4527550" y="4559300"/>
          <p14:tracePt t="62558" x="4557713" y="4559300"/>
          <p14:tracePt t="62566" x="4587875" y="4559300"/>
          <p14:tracePt t="62574" x="4618038" y="4559300"/>
          <p14:tracePt t="62582" x="4629150" y="4559300"/>
          <p14:tracePt t="62597" x="4638675" y="4559300"/>
          <p14:tracePt t="62841" x="4638675" y="4568825"/>
          <p14:tracePt t="62850" x="4648200" y="4578350"/>
          <p14:tracePt t="62855" x="4648200" y="4589463"/>
          <p14:tracePt t="62863" x="4648200" y="4608513"/>
          <p14:tracePt t="62871" x="4648200" y="4619625"/>
          <p14:tracePt t="62879" x="4648200" y="4638675"/>
          <p14:tracePt t="62887" x="4648200" y="4649788"/>
          <p14:tracePt t="62895" x="4648200" y="4659313"/>
          <p14:tracePt t="62903" x="4648200" y="4679950"/>
          <p14:tracePt t="62911" x="4648200" y="4699000"/>
          <p14:tracePt t="62919" x="4638675" y="4719638"/>
          <p14:tracePt t="62927" x="4629150" y="4740275"/>
          <p14:tracePt t="62935" x="4618038" y="4749800"/>
          <p14:tracePt t="62943" x="4608513" y="4760913"/>
          <p14:tracePt t="62950" x="4598988" y="4779963"/>
          <p14:tracePt t="62959" x="4587875" y="4800600"/>
          <p14:tracePt t="62968" x="4578350" y="4821238"/>
          <p14:tracePt t="62975" x="4557713" y="4830763"/>
          <p14:tracePt t="62984" x="4548188" y="4851400"/>
          <p14:tracePt t="62991" x="4538663" y="4851400"/>
          <p14:tracePt t="63000" x="4527550" y="4860925"/>
          <p14:tracePt t="63007" x="4527550" y="4870450"/>
          <p14:tracePt t="63015" x="4508500" y="4870450"/>
          <p14:tracePt t="63023" x="4487863" y="4881563"/>
          <p14:tracePt t="63031" x="4467225" y="4891088"/>
          <p14:tracePt t="63039" x="4446588" y="4891088"/>
          <p14:tracePt t="63047" x="4437063" y="4902200"/>
          <p14:tracePt t="63057" x="4427538" y="4911725"/>
          <p14:tracePt t="63063" x="4406900" y="4911725"/>
          <p14:tracePt t="63073" x="4386263" y="4911725"/>
          <p14:tracePt t="63079" x="4376738" y="4921250"/>
          <p14:tracePt t="63089" x="4367213" y="4932363"/>
          <p14:tracePt t="63095" x="4356100" y="4932363"/>
          <p14:tracePt t="63105" x="4346575" y="4932363"/>
          <p14:tracePt t="63113" x="4337050" y="4932363"/>
          <p14:tracePt t="63129" x="4325938" y="4932363"/>
          <p14:tracePt t="63161" x="4316413" y="4932363"/>
          <p14:tracePt t="63394" x="4316413" y="4941888"/>
          <p14:tracePt t="64363" x="4325938" y="4951413"/>
          <p14:tracePt t="64370" x="4337050" y="4951413"/>
          <p14:tracePt t="64379" x="4356100" y="4951413"/>
          <p14:tracePt t="64384" x="4367213" y="4951413"/>
          <p14:tracePt t="64394" x="4397375" y="4962525"/>
          <p14:tracePt t="64402" x="4406900" y="4962525"/>
          <p14:tracePt t="64417" x="4416425" y="4962525"/>
          <p14:tracePt t="64441" x="4427538" y="4962525"/>
          <p14:tracePt t="64482" x="4446588" y="4962525"/>
          <p14:tracePt t="64498" x="4457700" y="4962525"/>
          <p14:tracePt t="64504" x="4467225" y="4962525"/>
          <p14:tracePt t="64520" x="4476750" y="4962525"/>
          <p14:tracePt t="64528" x="4487863" y="4962525"/>
          <p14:tracePt t="65594" x="4487863" y="4972050"/>
          <p14:tracePt t="65601" x="4487863" y="4992688"/>
          <p14:tracePt t="65625" x="4487863" y="5002213"/>
          <p14:tracePt t="65633" x="4487863" y="5011738"/>
          <p14:tracePt t="65648" x="4487863" y="5022850"/>
          <p14:tracePt t="65672" x="4487863" y="5032375"/>
          <p14:tracePt t="66045" x="4476750" y="5032375"/>
          <p14:tracePt t="66077" x="4467225" y="5032375"/>
          <p14:tracePt t="66093" x="4457700" y="5032375"/>
          <p14:tracePt t="66109" x="4446588" y="5032375"/>
          <p14:tracePt t="66120" x="4427538" y="5032375"/>
          <p14:tracePt t="66123" x="4406900" y="5032375"/>
          <p14:tracePt t="66133" x="4386263" y="5032375"/>
          <p14:tracePt t="66141" x="4376738" y="5032375"/>
          <p14:tracePt t="66149" x="4356100" y="5032375"/>
          <p14:tracePt t="66157" x="4325938" y="5022850"/>
          <p14:tracePt t="66164" x="4295775" y="5022850"/>
          <p14:tracePt t="66172" x="4265613" y="5022850"/>
          <p14:tracePt t="66180" x="4235450" y="5022850"/>
          <p14:tracePt t="66188" x="4214813" y="5022850"/>
          <p14:tracePt t="66196" x="4184650" y="5022850"/>
          <p14:tracePt t="66204" x="4165600" y="5022850"/>
          <p14:tracePt t="66212" x="4133850" y="5022850"/>
          <p14:tracePt t="66220" x="4103688" y="5022850"/>
          <p14:tracePt t="66228" x="4094163" y="5022850"/>
          <p14:tracePt t="66236" x="4084638" y="5022850"/>
          <p14:tracePt t="66244" x="4073525" y="5022850"/>
          <p14:tracePt t="66252" x="4064000" y="5022850"/>
          <p14:tracePt t="66465" x="4073525" y="5022850"/>
          <p14:tracePt t="66473" x="4084638" y="5022850"/>
          <p14:tracePt t="66487" x="4094163" y="5022850"/>
          <p14:tracePt t="66495" x="4114800" y="5022850"/>
          <p14:tracePt t="66503" x="4124325" y="5022850"/>
          <p14:tracePt t="66518" x="4133850" y="5022850"/>
          <p14:tracePt t="66526" x="4144963" y="5022850"/>
          <p14:tracePt t="66535" x="4165600" y="5022850"/>
          <p14:tracePt t="66550" x="4175125" y="5022850"/>
          <p14:tracePt t="66558" x="4195763" y="5022850"/>
          <p14:tracePt t="66566" x="4205288" y="5022850"/>
          <p14:tracePt t="66574" x="4214813" y="5022850"/>
          <p14:tracePt t="66590" x="4225925" y="5022850"/>
          <p14:tracePt t="66598" x="4235450" y="5022850"/>
          <p14:tracePt t="66615" x="4244975" y="5022850"/>
          <p14:tracePt t="67099" x="4256088" y="5022850"/>
          <p14:tracePt t="67131" x="4265613" y="5022850"/>
          <p14:tracePt t="67139" x="4275138" y="5022850"/>
          <p14:tracePt t="67146" x="4286250" y="5022850"/>
          <p14:tracePt t="67154" x="4295775" y="5022850"/>
          <p14:tracePt t="67162" x="4325938" y="5022850"/>
          <p14:tracePt t="67170" x="4356100" y="5022850"/>
          <p14:tracePt t="67179" x="4386263" y="5022850"/>
          <p14:tracePt t="67186" x="4416425" y="5022850"/>
          <p14:tracePt t="67195" x="4446588" y="5022850"/>
          <p14:tracePt t="67202" x="4497388" y="5011738"/>
          <p14:tracePt t="67210" x="4538663" y="5011738"/>
          <p14:tracePt t="67218" x="4587875" y="5011738"/>
          <p14:tracePt t="67266" x="4598988" y="5011738"/>
          <p14:tracePt t="67274" x="4608513" y="5011738"/>
          <p14:tracePt t="67282" x="4618038" y="5011738"/>
          <p14:tracePt t="67290" x="4629150" y="5011738"/>
          <p14:tracePt t="67308" x="4629150" y="5002213"/>
          <p14:tracePt t="67712" x="4638675" y="5002213"/>
          <p14:tracePt t="67726" x="4659313" y="5002213"/>
          <p14:tracePt t="67735" x="4668838" y="5002213"/>
          <p14:tracePt t="67743" x="4678363" y="5002213"/>
          <p14:tracePt t="67750" x="4699000" y="5002213"/>
          <p14:tracePt t="67759" x="4729163" y="5002213"/>
          <p14:tracePt t="67766" x="4789488" y="5002213"/>
          <p14:tracePt t="67774" x="4830763" y="4992688"/>
          <p14:tracePt t="67782" x="4870450" y="4992688"/>
          <p14:tracePt t="67790" x="4911725" y="4992688"/>
          <p14:tracePt t="67798" x="4960938" y="4992688"/>
          <p14:tracePt t="67806" x="5041900" y="4992688"/>
          <p14:tracePt t="67814" x="5062538" y="4992688"/>
          <p14:tracePt t="67822" x="5122863" y="4992688"/>
          <p14:tracePt t="67830" x="5173663" y="4992688"/>
          <p14:tracePt t="67838" x="5192713" y="4992688"/>
          <p14:tracePt t="67846" x="5233988" y="4981575"/>
          <p14:tracePt t="67854" x="5264150" y="4981575"/>
          <p14:tracePt t="67862" x="5294313" y="4981575"/>
          <p14:tracePt t="67870" x="5324475" y="4981575"/>
          <p14:tracePt t="67878" x="5354638" y="4981575"/>
          <p14:tracePt t="67886" x="5375275" y="4972050"/>
          <p14:tracePt t="67894" x="5395913" y="4972050"/>
          <p14:tracePt t="67904" x="5405438" y="4972050"/>
          <p14:tracePt t="67920" x="5414963" y="4972050"/>
          <p14:tracePt t="67976" x="5414963" y="4962525"/>
          <p14:tracePt t="68260" x="5426075" y="4962525"/>
          <p14:tracePt t="68365" x="5435600" y="4962525"/>
          <p14:tracePt t="68381" x="5445125" y="4962525"/>
          <p14:tracePt t="68388" x="5456238" y="4951413"/>
          <p14:tracePt t="68419" x="5465763" y="4951413"/>
          <p14:tracePt t="68426" x="5475288" y="4951413"/>
          <p14:tracePt t="68434" x="5486400" y="4951413"/>
          <p14:tracePt t="68442" x="5495925" y="4951413"/>
          <p14:tracePt t="68450" x="5495925" y="4941888"/>
          <p14:tracePt t="68459" x="5516563" y="4941888"/>
          <p14:tracePt t="68466" x="5526088" y="4941888"/>
          <p14:tracePt t="68474" x="5546725" y="4941888"/>
          <p14:tracePt t="68482" x="5576888" y="4932363"/>
          <p14:tracePt t="68489" x="5597525" y="4932363"/>
          <p14:tracePt t="68500" x="5607050" y="4932363"/>
          <p14:tracePt t="68506" x="5627688" y="4932363"/>
          <p14:tracePt t="68516" x="5657850" y="4921250"/>
          <p14:tracePt t="68522" x="5676900" y="4921250"/>
          <p14:tracePt t="68532" x="5707063" y="4921250"/>
          <p14:tracePt t="68539" x="5727700" y="4911725"/>
          <p14:tracePt t="68548" x="5737225" y="4911725"/>
          <p14:tracePt t="68564" x="5748338" y="4911725"/>
          <p14:tracePt t="68937" x="5757863" y="4911725"/>
          <p14:tracePt t="68985" x="5768975" y="4911725"/>
          <p14:tracePt t="69000" x="5778500" y="4911725"/>
          <p14:tracePt t="69015" x="5788025" y="4911725"/>
          <p14:tracePt t="69022" x="5808663" y="4911725"/>
          <p14:tracePt t="69030" x="5829300" y="4911725"/>
          <p14:tracePt t="69038" x="5838825" y="4911725"/>
          <p14:tracePt t="69046" x="5848350" y="4911725"/>
          <p14:tracePt t="69054" x="5868988" y="4911725"/>
          <p14:tracePt t="69062" x="5889625" y="4911725"/>
          <p14:tracePt t="69070" x="5919788" y="4911725"/>
          <p14:tracePt t="69078" x="5940425" y="4911725"/>
          <p14:tracePt t="69087" x="5949950" y="4911725"/>
          <p14:tracePt t="69094" x="5970588" y="4911725"/>
          <p14:tracePt t="69104" x="5980113" y="4911725"/>
          <p14:tracePt t="69110" x="6000750" y="4911725"/>
          <p14:tracePt t="69126" x="6019800" y="4911725"/>
          <p14:tracePt t="69137" x="6030913" y="4911725"/>
          <p14:tracePt t="69142" x="6040438" y="4911725"/>
          <p14:tracePt t="69153" x="6049963" y="4911725"/>
          <p14:tracePt t="69160" x="6061075" y="4911725"/>
          <p14:tracePt t="69170" x="6080125" y="4911725"/>
          <p14:tracePt t="69176" x="6091238" y="4911725"/>
          <p14:tracePt t="69184" x="6100763" y="4911725"/>
          <p14:tracePt t="69192" x="6121400" y="4911725"/>
          <p14:tracePt t="69200" x="6142038" y="4911725"/>
          <p14:tracePt t="69208" x="6161088" y="4911725"/>
          <p14:tracePt t="69216" x="6181725" y="4911725"/>
          <p14:tracePt t="69224" x="6211888" y="4911725"/>
          <p14:tracePt t="69232" x="6242050" y="4911725"/>
          <p14:tracePt t="69240" x="6283325" y="4911725"/>
          <p14:tracePt t="69248" x="6302375" y="4911725"/>
          <p14:tracePt t="69256" x="6332538" y="4911725"/>
          <p14:tracePt t="69264" x="6343650" y="4911725"/>
          <p14:tracePt t="69272" x="6362700" y="4911725"/>
          <p14:tracePt t="69280" x="6383338" y="4911725"/>
          <p14:tracePt t="69288" x="6403975" y="4911725"/>
          <p14:tracePt t="69295" x="6423025" y="4911725"/>
          <p14:tracePt t="69304" x="6434138" y="4911725"/>
          <p14:tracePt t="69311" x="6464300" y="4911725"/>
          <p14:tracePt t="69320" x="6484938" y="4911725"/>
          <p14:tracePt t="69328" x="6494463" y="4911725"/>
          <p14:tracePt t="69336" x="6515100" y="4911725"/>
          <p14:tracePt t="69344" x="6524625" y="4911725"/>
          <p14:tracePt t="69351" x="6545263" y="4911725"/>
          <p14:tracePt t="69360" x="6554788" y="4911725"/>
          <p14:tracePt t="69367" x="6575425" y="4911725"/>
          <p14:tracePt t="69375" x="6584950" y="4911725"/>
          <p14:tracePt t="69392" x="6594475" y="4911725"/>
          <p14:tracePt t="69401" x="6605588" y="4911725"/>
          <p14:tracePt t="69416" x="6615113" y="4911725"/>
          <p14:tracePt t="69426" x="6624638" y="4911725"/>
          <p14:tracePt t="69432" x="6635750" y="4911725"/>
          <p14:tracePt t="69442" x="6645275" y="4911725"/>
          <p14:tracePt t="69448" x="6656388" y="4911725"/>
          <p14:tracePt t="69457" x="6675438" y="4911725"/>
          <p14:tracePt t="69474" x="6686550" y="4911725"/>
          <p14:tracePt t="69482" x="6705600" y="4911725"/>
          <p14:tracePt t="69490" x="6726238" y="4911725"/>
          <p14:tracePt t="69498" x="6735763" y="4911725"/>
          <p14:tracePt t="69506" x="6765925" y="4911725"/>
          <p14:tracePt t="69513" x="6786563" y="4911725"/>
          <p14:tracePt t="69522" x="6796088" y="4911725"/>
          <p14:tracePt t="69529" x="6807200" y="4911725"/>
          <p14:tracePt t="69538" x="6827838" y="4911725"/>
          <p14:tracePt t="69561" x="6837363" y="4911725"/>
          <p14:tracePt t="69570" x="6846888" y="4911725"/>
          <p14:tracePt t="69578" x="6867525" y="4911725"/>
          <p14:tracePt t="69594" x="6877050" y="4911725"/>
          <p14:tracePt t="69601" x="6897688" y="4911725"/>
          <p14:tracePt t="69618" x="6907213" y="4911725"/>
          <p14:tracePt t="69626" x="6918325" y="4911725"/>
          <p14:tracePt t="69740" x="6927850" y="4911725"/>
          <p14:tracePt t="69788" x="6937375" y="4911725"/>
          <p14:tracePt t="69811" x="6948488" y="4911725"/>
          <p14:tracePt t="69876" x="6958013" y="4911725"/>
          <p14:tracePt t="69960" x="6958013" y="4902200"/>
          <p14:tracePt t="69977" x="6967538" y="4902200"/>
          <p14:tracePt t="70030" x="6978650" y="4902200"/>
          <p14:tracePt t="70053" x="6978650" y="4891088"/>
          <p14:tracePt t="70060" x="6988175" y="4891088"/>
          <p14:tracePt t="70198" x="6999288" y="4891088"/>
          <p14:tracePt t="70264" x="7008813" y="4891088"/>
          <p14:tracePt t="70278" x="7008813" y="4881563"/>
          <p14:tracePt t="70496" x="6999288" y="4881563"/>
          <p14:tracePt t="70504" x="6967538" y="4870450"/>
          <p14:tracePt t="70511" x="6937375" y="4851400"/>
          <p14:tracePt t="70520" x="6867525" y="4821238"/>
          <p14:tracePt t="70529" x="6777038" y="4770438"/>
          <p14:tracePt t="70536" x="6665913" y="4710113"/>
          <p14:tracePt t="70544" x="6503988" y="4649788"/>
          <p14:tracePt t="70552" x="6423025" y="4629150"/>
          <p14:tracePt t="70560" x="6221413" y="4518025"/>
          <p14:tracePt t="70568" x="5868988" y="4418013"/>
          <p14:tracePt t="70576" x="5445125" y="4276725"/>
          <p14:tracePt t="70584" x="4972050" y="4094163"/>
          <p14:tracePt t="70592" x="4538663" y="3903663"/>
          <p14:tracePt t="70600" x="4376738" y="3841750"/>
          <p14:tracePt t="70608" x="4175125" y="3741738"/>
          <p14:tracePt t="70616" x="3841750" y="3560763"/>
          <p14:tracePt t="70626" x="3498850" y="3359150"/>
          <p14:tracePt t="70632" x="3308350" y="3236913"/>
          <p14:tracePt t="70642" x="3155950" y="3136900"/>
          <p14:tracePt t="70650" x="3136900" y="3116263"/>
          <p14:tracePt t="70658" x="3055938" y="3055938"/>
          <p14:tracePt t="70666" x="2965450" y="2995613"/>
          <p14:tracePt t="70674" x="2935288" y="2954338"/>
          <p14:tracePt t="70682" x="2873375" y="2884488"/>
          <p14:tracePt t="70690" x="2843213" y="2833688"/>
          <p14:tracePt t="70698" x="2782888" y="2752725"/>
          <p14:tracePt t="70706" x="2763838" y="2713038"/>
          <p14:tracePt t="70714" x="2732088" y="2682875"/>
          <p14:tracePt t="70722" x="2701925" y="2652713"/>
          <p14:tracePt t="70730" x="2682875" y="2632075"/>
          <p14:tracePt t="70738" x="2632075" y="2592388"/>
          <p14:tracePt t="70746" x="2581275" y="2532063"/>
          <p14:tracePt t="70753" x="2560638" y="2511425"/>
          <p14:tracePt t="70761" x="2511425" y="2460625"/>
          <p14:tracePt t="70770" x="2460625" y="2420938"/>
          <p14:tracePt t="70777" x="2430463" y="2390775"/>
          <p14:tracePt t="70785" x="2400300" y="2360613"/>
          <p14:tracePt t="70793" x="2339975" y="2309813"/>
          <p14:tracePt t="70802" x="2298700" y="2268538"/>
          <p14:tracePt t="70810" x="2259013" y="2238375"/>
          <p14:tracePt t="70818" x="2198688" y="2189163"/>
          <p14:tracePt t="70826" x="2147888" y="2138363"/>
          <p14:tracePt t="70833" x="2036763" y="2078038"/>
          <p14:tracePt t="70841" x="1997075" y="2036763"/>
          <p14:tracePt t="70849" x="1946275" y="1997075"/>
          <p14:tracePt t="70857" x="1835150" y="1925638"/>
          <p14:tracePt t="70866" x="1795463" y="1906588"/>
          <p14:tracePt t="70873" x="1744663" y="1876425"/>
          <p14:tracePt t="70881" x="1724025" y="1865313"/>
          <p14:tracePt t="70889" x="1693863" y="1846263"/>
          <p14:tracePt t="70897" x="1673225" y="1825625"/>
          <p14:tracePt t="70905" x="1643063" y="1816100"/>
          <p14:tracePt t="70913" x="1612900" y="1795463"/>
          <p14:tracePt t="70923" x="1612900" y="1784350"/>
          <p14:tracePt t="70929" x="1593850" y="1774825"/>
          <p14:tracePt t="70939" x="1582738" y="1765300"/>
          <p14:tracePt t="70946" x="1573213" y="1744663"/>
          <p14:tracePt t="70955" x="1552575" y="1724025"/>
          <p14:tracePt t="70966" x="1512888" y="1693863"/>
          <p14:tracePt t="70972" x="1482725" y="1663700"/>
          <p14:tracePt t="70980" x="1452563" y="1624013"/>
          <p14:tracePt t="70988" x="1422400" y="1593850"/>
          <p14:tracePt t="70996" x="1381125" y="1543050"/>
          <p14:tracePt t="71004" x="1311275" y="1473200"/>
          <p14:tracePt t="71012" x="1281113" y="1452563"/>
          <p14:tracePt t="71020" x="1230313" y="1411288"/>
          <p14:tracePt t="71028" x="1160463" y="1350963"/>
          <p14:tracePt t="71036" x="1109663" y="1281113"/>
          <p14:tracePt t="71044" x="1079500" y="1250950"/>
          <p14:tracePt t="71052" x="989013" y="1169988"/>
          <p14:tracePt t="71060" x="917575" y="1079500"/>
          <p14:tracePt t="71068" x="896938" y="1058863"/>
          <p14:tracePt t="71077" x="857250" y="998538"/>
          <p14:tracePt t="71084" x="827088" y="968375"/>
          <p14:tracePt t="71093" x="776288" y="896938"/>
          <p14:tracePt t="71100" x="706438" y="847725"/>
          <p14:tracePt t="71109" x="635000" y="787400"/>
          <p14:tracePt t="71116" x="584200" y="736600"/>
          <p14:tracePt t="71124" x="534988" y="706438"/>
          <p14:tracePt t="71132" x="493713" y="676275"/>
          <p14:tracePt t="71140" x="423863" y="625475"/>
          <p14:tracePt t="71148" x="352425" y="554038"/>
          <p14:tracePt t="71156" x="303213" y="514350"/>
          <p14:tracePt t="71164" x="273050" y="484188"/>
          <p14:tracePt t="71172" x="222250" y="444500"/>
          <p14:tracePt t="71180" x="211138" y="423863"/>
          <p14:tracePt t="71188" x="180975" y="403225"/>
          <p14:tracePt t="71196" x="150813" y="382588"/>
          <p14:tracePt t="71204" x="101600" y="322263"/>
          <p14:tracePt t="71212" x="80963" y="303213"/>
          <p14:tracePt t="71222" x="60325" y="282575"/>
          <p14:tracePt t="71227" x="39688" y="252413"/>
          <p14:tracePt t="71237" x="30163" y="241300"/>
          <p14:tracePt t="71243" x="20638" y="231775"/>
          <p14:tracePt t="71262" x="20638" y="211138"/>
          <p14:tracePt t="71269" x="9525" y="2016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040E5-9A36-4FA8-BD15-5C6CD73A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 err="1"/>
              <a:t>합성곱</a:t>
            </a:r>
            <a:r>
              <a:rPr lang="ko-KR" altLang="en-US" dirty="0"/>
              <a:t> 연산과정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410077-AAFC-4384-A105-7CE38383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8821BBF-7895-4BE2-9D3B-E2C8AC0B1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27685"/>
            <a:ext cx="10896735" cy="2582567"/>
          </a:xfrm>
        </p:spPr>
        <p:txBody>
          <a:bodyPr>
            <a:noAutofit/>
          </a:bodyPr>
          <a:lstStyle/>
          <a:p>
            <a:pPr eaLnBrk="0" hangingPunct="0"/>
            <a:r>
              <a:rPr lang="ko-KR" altLang="ko-KR" sz="1800" dirty="0" err="1"/>
              <a:t>합성곱</a:t>
            </a:r>
            <a:r>
              <a:rPr lang="en-US" altLang="ko-KR" sz="1800" dirty="0"/>
              <a:t> </a:t>
            </a:r>
            <a:r>
              <a:rPr lang="ko-KR" altLang="ko-KR" sz="1800" dirty="0"/>
              <a:t>연산은 오래전부터 있었던 수학 개념</a:t>
            </a:r>
            <a:r>
              <a:rPr lang="ko-KR" altLang="en-US" sz="1800" dirty="0"/>
              <a:t>으로 두 개의 함수를 곱해서 새로운 함수를 만드는 방법입니다</a:t>
            </a:r>
            <a:endParaRPr lang="en-US" altLang="ko-KR" sz="1800" dirty="0"/>
          </a:p>
          <a:p>
            <a:pPr lvl="1" eaLnBrk="0" hangingPunct="0"/>
            <a:r>
              <a:rPr lang="en-US" altLang="ko-KR" sz="1600" dirty="0"/>
              <a:t>[Wikipedia] In </a:t>
            </a:r>
            <a:r>
              <a:rPr lang="en-US" altLang="ko-KR" sz="1600" dirty="0">
                <a:hlinkClick r:id="rId5" tooltip="Mathematics"/>
              </a:rPr>
              <a:t>mathematics</a:t>
            </a:r>
            <a:r>
              <a:rPr lang="en-US" altLang="ko-KR" sz="1600" dirty="0"/>
              <a:t> (in particular, </a:t>
            </a:r>
            <a:r>
              <a:rPr lang="en-US" altLang="ko-KR" sz="1600" dirty="0">
                <a:hlinkClick r:id="rId6" tooltip="Functional analysis"/>
              </a:rPr>
              <a:t>functional analysis</a:t>
            </a:r>
            <a:r>
              <a:rPr lang="en-US" altLang="ko-KR" sz="1600" dirty="0"/>
              <a:t>) </a:t>
            </a:r>
            <a:r>
              <a:rPr lang="en-US" altLang="ko-KR" sz="1600" b="1" dirty="0"/>
              <a:t>convolution</a:t>
            </a:r>
            <a:r>
              <a:rPr lang="en-US" altLang="ko-KR" sz="1600" dirty="0"/>
              <a:t> is a </a:t>
            </a:r>
            <a:r>
              <a:rPr lang="en-US" altLang="ko-KR" sz="1600" dirty="0">
                <a:hlinkClick r:id="rId7" tooltip="Operation (mathematics)"/>
              </a:rPr>
              <a:t>mathematical operation</a:t>
            </a:r>
            <a:r>
              <a:rPr lang="en-US" altLang="ko-KR" sz="1600" dirty="0"/>
              <a:t> on two </a:t>
            </a:r>
            <a:r>
              <a:rPr lang="en-US" altLang="ko-KR" sz="1600" dirty="0">
                <a:hlinkClick r:id="rId8" tooltip="Function (mathematics)"/>
              </a:rPr>
              <a:t>functions</a:t>
            </a:r>
            <a:r>
              <a:rPr lang="en-US" altLang="ko-KR" sz="1600" dirty="0"/>
              <a:t> (</a:t>
            </a:r>
            <a:r>
              <a:rPr lang="en-US" altLang="ko-KR" sz="1600" i="1" dirty="0"/>
              <a:t>f</a:t>
            </a:r>
            <a:r>
              <a:rPr lang="en-US" altLang="ko-KR" sz="1600" dirty="0"/>
              <a:t> and </a:t>
            </a:r>
            <a:r>
              <a:rPr lang="en-US" altLang="ko-KR" sz="1600" i="1" dirty="0"/>
              <a:t>g</a:t>
            </a:r>
            <a:r>
              <a:rPr lang="en-US" altLang="ko-KR" sz="1600" dirty="0"/>
              <a:t>) that produces a third function expressing how the shape of one is modified by the other. </a:t>
            </a:r>
            <a:endParaRPr lang="en-US" altLang="ko-KR" sz="1100" dirty="0"/>
          </a:p>
          <a:p>
            <a:pPr eaLnBrk="0" hangingPunct="0"/>
            <a:r>
              <a:rPr lang="ko-KR" altLang="ko-KR" sz="1800" dirty="0" err="1"/>
              <a:t>합성곱</a:t>
            </a:r>
            <a:r>
              <a:rPr lang="ko-KR" altLang="ko-KR" sz="1800" dirty="0"/>
              <a:t> 신경망에서는</a:t>
            </a:r>
            <a:r>
              <a:rPr lang="en-US" altLang="ko-KR" sz="1800" dirty="0"/>
              <a:t> </a:t>
            </a:r>
            <a:r>
              <a:rPr lang="ko-KR" altLang="ko-KR" sz="1800" dirty="0"/>
              <a:t>하나의</a:t>
            </a:r>
            <a:r>
              <a:rPr lang="en-US" altLang="ko-KR" sz="1800" dirty="0"/>
              <a:t> </a:t>
            </a:r>
            <a:r>
              <a:rPr lang="ko-KR" altLang="en-US" sz="1800" dirty="0"/>
              <a:t>함</a:t>
            </a:r>
            <a:r>
              <a:rPr lang="ko-KR" altLang="ko-KR" sz="1800" dirty="0"/>
              <a:t>수가 다른 </a:t>
            </a:r>
            <a:r>
              <a:rPr lang="ko-KR" altLang="en-US" sz="1800" dirty="0"/>
              <a:t>함</a:t>
            </a:r>
            <a:r>
              <a:rPr lang="ko-KR" altLang="ko-KR" sz="1800" dirty="0"/>
              <a:t>수와 얼마나 일치하는</a:t>
            </a:r>
            <a:r>
              <a:rPr lang="en-US" altLang="ko-KR" sz="1800" dirty="0"/>
              <a:t> </a:t>
            </a:r>
            <a:r>
              <a:rPr lang="ko-KR" altLang="ko-KR" sz="1800" dirty="0"/>
              <a:t>가의 의미로 </a:t>
            </a:r>
            <a:r>
              <a:rPr lang="ko-KR" altLang="en-US" sz="1800" dirty="0"/>
              <a:t>사</a:t>
            </a:r>
            <a:r>
              <a:rPr lang="ko-KR" altLang="ko-KR" sz="1800" dirty="0"/>
              <a:t>용됩니다</a:t>
            </a:r>
            <a:endParaRPr lang="en-US" altLang="ko-KR" sz="1800" dirty="0"/>
          </a:p>
          <a:p>
            <a:pPr eaLnBrk="0" hangingPunct="0"/>
            <a:r>
              <a:rPr lang="ko-KR" altLang="ko-KR" sz="1800" dirty="0"/>
              <a:t>우리가 책을 읽을 때 왼쪽 위부터 오른쪽으로 그리고 </a:t>
            </a:r>
            <a:r>
              <a:rPr lang="ko-KR" altLang="en-US" sz="1800" dirty="0"/>
              <a:t>다</a:t>
            </a:r>
            <a:r>
              <a:rPr lang="ko-KR" altLang="ko-KR" sz="1800" dirty="0"/>
              <a:t>음 줄로 넘어가서 읽는 과정을 반복</a:t>
            </a:r>
            <a:r>
              <a:rPr lang="en-US" altLang="ko-KR" sz="1800" dirty="0"/>
              <a:t> </a:t>
            </a:r>
            <a:r>
              <a:rPr lang="ko-KR" altLang="ko-KR" sz="1800" dirty="0"/>
              <a:t>하듯이</a:t>
            </a:r>
            <a:r>
              <a:rPr lang="en-US" altLang="ko-KR" sz="1800" dirty="0"/>
              <a:t>, </a:t>
            </a:r>
            <a:r>
              <a:rPr lang="ko-KR" altLang="ko-KR" sz="1800" dirty="0" err="1"/>
              <a:t>합성곱</a:t>
            </a:r>
            <a:r>
              <a:rPr lang="ko-KR" altLang="ko-KR" sz="1800" dirty="0"/>
              <a:t> 연산은 하나의 </a:t>
            </a:r>
            <a:r>
              <a:rPr lang="ko-KR" altLang="ko-KR" sz="1800" dirty="0">
                <a:solidFill>
                  <a:srgbClr val="FF0000"/>
                </a:solidFill>
              </a:rPr>
              <a:t>필터</a:t>
            </a:r>
            <a:r>
              <a:rPr lang="en-US" altLang="ko-KR" sz="1800" dirty="0">
                <a:solidFill>
                  <a:srgbClr val="FF0000"/>
                </a:solidFill>
              </a:rPr>
              <a:t>filter(</a:t>
            </a:r>
            <a:r>
              <a:rPr lang="ko-KR" altLang="en-US" sz="1800" dirty="0">
                <a:solidFill>
                  <a:srgbClr val="FF0000"/>
                </a:solidFill>
              </a:rPr>
              <a:t>또는 </a:t>
            </a:r>
            <a:r>
              <a:rPr lang="ko-KR" altLang="ko-KR" sz="1800" dirty="0">
                <a:solidFill>
                  <a:srgbClr val="FF0000"/>
                </a:solidFill>
              </a:rPr>
              <a:t>커널</a:t>
            </a:r>
            <a:r>
              <a:rPr lang="en-US" altLang="ko-KR" sz="1800" dirty="0">
                <a:solidFill>
                  <a:srgbClr val="FF0000"/>
                </a:solidFill>
              </a:rPr>
              <a:t>kernel)</a:t>
            </a:r>
            <a:r>
              <a:rPr lang="ko-KR" altLang="ko-KR" sz="1800" dirty="0"/>
              <a:t>에 대해</a:t>
            </a:r>
            <a:r>
              <a:rPr lang="en-US" altLang="ko-KR" sz="1800" dirty="0"/>
              <a:t>, </a:t>
            </a:r>
            <a:r>
              <a:rPr lang="ko-KR" altLang="ko-KR" sz="1800" dirty="0"/>
              <a:t>이미지를 쭉 지나가면서 이미지의 </a:t>
            </a:r>
            <a:r>
              <a:rPr lang="ko-KR" altLang="en-US" sz="1800" dirty="0"/>
              <a:t>각</a:t>
            </a:r>
            <a:r>
              <a:rPr lang="ko-KR" altLang="ko-KR" sz="1800" dirty="0"/>
              <a:t> 부분이 필터와 얼마나 일치</a:t>
            </a:r>
            <a:r>
              <a:rPr lang="ko-KR" altLang="en-US" sz="1800" dirty="0"/>
              <a:t>하</a:t>
            </a:r>
            <a:r>
              <a:rPr lang="ko-KR" altLang="ko-KR" sz="1800" dirty="0"/>
              <a:t>는지 계산합니다</a:t>
            </a:r>
            <a:endParaRPr lang="ko-KR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88FEF-F721-498D-85FB-201BC1143B67}"/>
              </a:ext>
            </a:extLst>
          </p:cNvPr>
          <p:cNvSpPr txBox="1"/>
          <p:nvPr/>
        </p:nvSpPr>
        <p:spPr>
          <a:xfrm>
            <a:off x="8051469" y="3710252"/>
            <a:ext cx="3696846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(-1)×</a:t>
            </a:r>
            <a:r>
              <a:rPr lang="en-US" altLang="ko-KR" dirty="0">
                <a:solidFill>
                  <a:srgbClr val="0070C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(1)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  + (-1)×</a:t>
            </a:r>
            <a:r>
              <a:rPr lang="en-US" altLang="ko-KR" dirty="0">
                <a:solidFill>
                  <a:srgbClr val="0070C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(-1)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 + (-1)×</a:t>
            </a:r>
            <a:r>
              <a:rPr lang="en-US" altLang="ko-KR" dirty="0">
                <a:solidFill>
                  <a:srgbClr val="0070C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(-1)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+</a:t>
            </a:r>
          </a:p>
          <a:p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(-1)×</a:t>
            </a:r>
            <a:r>
              <a:rPr lang="en-US" altLang="ko-KR" dirty="0">
                <a:solidFill>
                  <a:srgbClr val="0070C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(-1)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 +  (1)×</a:t>
            </a:r>
            <a:r>
              <a:rPr lang="en-US" altLang="ko-KR" dirty="0">
                <a:solidFill>
                  <a:srgbClr val="0070C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(1)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   + (-1)×</a:t>
            </a:r>
            <a:r>
              <a:rPr lang="en-US" altLang="ko-KR" dirty="0">
                <a:solidFill>
                  <a:srgbClr val="0070C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(-1)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+</a:t>
            </a:r>
          </a:p>
          <a:p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(-1)×</a:t>
            </a:r>
            <a:r>
              <a:rPr lang="en-US" altLang="ko-KR" dirty="0">
                <a:solidFill>
                  <a:srgbClr val="0070C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(-1)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 + (-1)×</a:t>
            </a:r>
            <a:r>
              <a:rPr lang="en-US" altLang="ko-KR" dirty="0">
                <a:solidFill>
                  <a:srgbClr val="0070C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(-1)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 + (1)×</a:t>
            </a:r>
            <a:r>
              <a:rPr lang="en-US" altLang="ko-KR" dirty="0">
                <a:solidFill>
                  <a:srgbClr val="0070C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(1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) </a:t>
            </a:r>
          </a:p>
          <a:p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= -1+1+1+1+1+1+1+1+1 </a:t>
            </a:r>
          </a:p>
          <a:p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= 7/9 </a:t>
            </a:r>
          </a:p>
          <a:p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= 0.77</a:t>
            </a:r>
          </a:p>
        </p:txBody>
      </p:sp>
      <p:pic>
        <p:nvPicPr>
          <p:cNvPr id="7" name="내용 개체 틀 3" descr="점수판, 텍스트, 키보드이(가) 표시된 사진&#10;&#10;자동 생성된 설명">
            <a:extLst>
              <a:ext uri="{FF2B5EF4-FFF2-40B4-BE49-F238E27FC236}">
                <a16:creationId xmlns:a16="http://schemas.microsoft.com/office/drawing/2014/main" id="{7B94B460-B0EB-4FAA-A25E-2D3D793AC4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725567"/>
            <a:ext cx="7213270" cy="29426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816F54-1E07-4C09-84E0-968AB2CE3512}"/>
              </a:ext>
            </a:extLst>
          </p:cNvPr>
          <p:cNvSpPr/>
          <p:nvPr/>
        </p:nvSpPr>
        <p:spPr>
          <a:xfrm>
            <a:off x="2576786" y="4065030"/>
            <a:ext cx="765690" cy="772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3B8F74-CC74-4000-97C9-33BAA88572A9}"/>
              </a:ext>
            </a:extLst>
          </p:cNvPr>
          <p:cNvSpPr/>
          <p:nvPr/>
        </p:nvSpPr>
        <p:spPr>
          <a:xfrm>
            <a:off x="5377867" y="4044599"/>
            <a:ext cx="321893" cy="314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</a:endParaRPr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6543D07D-2B72-495E-BAEC-D79BCFF2FD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6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04"/>
    </mc:Choice>
    <mc:Fallback xmlns="">
      <p:transition spd="slow" advTm="93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3" x="9066213" y="1008063"/>
          <p14:tracePt t="622" x="9036050" y="1028700"/>
          <p14:tracePt t="629" x="9005888" y="1038225"/>
          <p14:tracePt t="637" x="8945563" y="1058863"/>
          <p14:tracePt t="644" x="8883650" y="1089025"/>
          <p14:tracePt t="652" x="8712200" y="1130300"/>
          <p14:tracePt t="660" x="8572500" y="1160463"/>
          <p14:tracePt t="668" x="8329613" y="1209675"/>
          <p14:tracePt t="676" x="8047038" y="1230313"/>
          <p14:tracePt t="684" x="7866063" y="1230313"/>
          <p14:tracePt t="692" x="7462838" y="1230313"/>
          <p14:tracePt t="700" x="7078663" y="1230313"/>
          <p14:tracePt t="708" x="6656388" y="1230313"/>
          <p14:tracePt t="716" x="6181725" y="1200150"/>
          <p14:tracePt t="724" x="5757863" y="1200150"/>
          <p14:tracePt t="732" x="5324475" y="1149350"/>
          <p14:tracePt t="740" x="5153025" y="1149350"/>
          <p14:tracePt t="747" x="4810125" y="1149350"/>
          <p14:tracePt t="756" x="4678363" y="1149350"/>
          <p14:tracePt t="764" x="4548188" y="1149350"/>
          <p14:tracePt t="771" x="4476750" y="1149350"/>
          <p14:tracePt t="780" x="4427538" y="1149350"/>
          <p14:tracePt t="788" x="4397375" y="1149350"/>
          <p14:tracePt t="860" x="4386263" y="1149350"/>
          <p14:tracePt t="868" x="4376738" y="1149350"/>
          <p14:tracePt t="876" x="4367213" y="1149350"/>
          <p14:tracePt t="884" x="4356100" y="1160463"/>
          <p14:tracePt t="892" x="4346575" y="1160463"/>
          <p14:tracePt t="900" x="4316413" y="1160463"/>
          <p14:tracePt t="910" x="4305300" y="1169988"/>
          <p14:tracePt t="916" x="4295775" y="1169988"/>
          <p14:tracePt t="926" x="4275138" y="1169988"/>
          <p14:tracePt t="932" x="4256088" y="1179513"/>
          <p14:tracePt t="942" x="4244975" y="1179513"/>
          <p14:tracePt t="948" x="4235450" y="1179513"/>
          <p14:tracePt t="1015" x="4244975" y="1179513"/>
          <p14:tracePt t="1024" x="4256088" y="1179513"/>
          <p14:tracePt t="1039" x="4275138" y="1179513"/>
          <p14:tracePt t="1046" x="4295775" y="1179513"/>
          <p14:tracePt t="1054" x="4325938" y="1179513"/>
          <p14:tracePt t="1062" x="4356100" y="1169988"/>
          <p14:tracePt t="1071" x="4416425" y="1160463"/>
          <p14:tracePt t="1078" x="4497388" y="1149350"/>
          <p14:tracePt t="1087" x="4568825" y="1149350"/>
          <p14:tracePt t="1094" x="4648200" y="1139825"/>
          <p14:tracePt t="1103" x="4729163" y="1139825"/>
          <p14:tracePt t="1111" x="4860925" y="1119188"/>
          <p14:tracePt t="1118" x="4951413" y="1119188"/>
          <p14:tracePt t="1126" x="5102225" y="1119188"/>
          <p14:tracePt t="1134" x="5213350" y="1119188"/>
          <p14:tracePt t="1142" x="5314950" y="1119188"/>
          <p14:tracePt t="1150" x="5426075" y="1109663"/>
          <p14:tracePt t="1158" x="5486400" y="1109663"/>
          <p14:tracePt t="1166" x="5576888" y="1109663"/>
          <p14:tracePt t="1174" x="5627688" y="1109663"/>
          <p14:tracePt t="1183" x="5667375" y="1098550"/>
          <p14:tracePt t="1191" x="5688013" y="1098550"/>
          <p14:tracePt t="1248" x="5688013" y="1089025"/>
          <p14:tracePt t="1620" x="5707063" y="1079500"/>
          <p14:tracePt t="1628" x="5768975" y="1079500"/>
          <p14:tracePt t="1635" x="5829300" y="1068388"/>
          <p14:tracePt t="1643" x="5899150" y="1068388"/>
          <p14:tracePt t="1654" x="6070600" y="1068388"/>
          <p14:tracePt t="1659" x="6181725" y="1068388"/>
          <p14:tracePt t="1667" x="6332538" y="1068388"/>
          <p14:tracePt t="1674" x="6524625" y="1068388"/>
          <p14:tracePt t="1682" x="6675438" y="1068388"/>
          <p14:tracePt t="1690" x="6765925" y="1068388"/>
          <p14:tracePt t="1698" x="6877050" y="1068388"/>
          <p14:tracePt t="1706" x="6927850" y="1068388"/>
          <p14:tracePt t="1713" x="6958013" y="1068388"/>
          <p14:tracePt t="2087" x="6967538" y="1068388"/>
          <p14:tracePt t="2094" x="6999288" y="1068388"/>
          <p14:tracePt t="2102" x="7038975" y="1068388"/>
          <p14:tracePt t="2111" x="7108825" y="1068388"/>
          <p14:tracePt t="2117" x="7240588" y="1068388"/>
          <p14:tracePt t="2126" x="7412038" y="1068388"/>
          <p14:tracePt t="2133" x="7543800" y="1068388"/>
          <p14:tracePt t="2142" x="7634288" y="1068388"/>
          <p14:tracePt t="2150" x="7785100" y="1068388"/>
          <p14:tracePt t="2158" x="7977188" y="1068388"/>
          <p14:tracePt t="2166" x="8088313" y="1068388"/>
          <p14:tracePt t="2174" x="8197850" y="1068388"/>
          <p14:tracePt t="2181" x="8299450" y="1068388"/>
          <p14:tracePt t="2190" x="8350250" y="1068388"/>
          <p14:tracePt t="2198" x="8369300" y="1068388"/>
          <p14:tracePt t="2206" x="8420100" y="1068388"/>
          <p14:tracePt t="2214" x="8461375" y="1068388"/>
          <p14:tracePt t="2222" x="8491538" y="1058863"/>
          <p14:tracePt t="2231" x="8510588" y="1058863"/>
          <p14:tracePt t="2246" x="8531225" y="1049338"/>
          <p14:tracePt t="2262" x="8540750" y="1049338"/>
          <p14:tracePt t="2270" x="8551863" y="1049338"/>
          <p14:tracePt t="2666" x="8561388" y="1049338"/>
          <p14:tracePt t="2905" x="8561388" y="1038225"/>
          <p14:tracePt t="2913" x="8582025" y="1019175"/>
          <p14:tracePt t="2921" x="8602663" y="998538"/>
          <p14:tracePt t="2930" x="8621713" y="977900"/>
          <p14:tracePt t="2938" x="8651875" y="958850"/>
          <p14:tracePt t="2945" x="8672513" y="938213"/>
          <p14:tracePt t="2954" x="8702675" y="927100"/>
          <p14:tracePt t="2961" x="8723313" y="908050"/>
          <p14:tracePt t="2970" x="8732838" y="908050"/>
          <p14:tracePt t="2977" x="8742363" y="896938"/>
          <p14:tracePt t="2994" x="8753475" y="896938"/>
          <p14:tracePt t="5951" x="8753475" y="908050"/>
          <p14:tracePt t="5958" x="8732838" y="917575"/>
          <p14:tracePt t="5966" x="8693150" y="938213"/>
          <p14:tracePt t="5974" x="8621713" y="958850"/>
          <p14:tracePt t="5981" x="8561388" y="989013"/>
          <p14:tracePt t="5989" x="8521700" y="998538"/>
          <p14:tracePt t="5997" x="8491538" y="1008063"/>
          <p14:tracePt t="6014" x="8380413" y="1028700"/>
          <p14:tracePt t="6021" x="8359775" y="1038225"/>
          <p14:tracePt t="6031" x="8329613" y="1049338"/>
          <p14:tracePt t="6037" x="8308975" y="1058863"/>
          <p14:tracePt t="6047" x="8299450" y="1058863"/>
          <p14:tracePt t="6053" x="8269288" y="1068388"/>
          <p14:tracePt t="6063" x="8248650" y="1079500"/>
          <p14:tracePt t="6069" x="8218488" y="1089025"/>
          <p14:tracePt t="6079" x="8178800" y="1109663"/>
          <p14:tracePt t="6087" x="8148638" y="1119188"/>
          <p14:tracePt t="6095" x="8118475" y="1130300"/>
          <p14:tracePt t="6103" x="8077200" y="1160463"/>
          <p14:tracePt t="6111" x="7996238" y="1179513"/>
          <p14:tracePt t="6119" x="7916863" y="1209675"/>
          <p14:tracePt t="6128" x="7854950" y="1220788"/>
          <p14:tracePt t="6135" x="7754938" y="1250950"/>
          <p14:tracePt t="6144" x="7673975" y="1281113"/>
          <p14:tracePt t="6151" x="7593013" y="1301750"/>
          <p14:tracePt t="6159" x="7493000" y="1331913"/>
          <p14:tracePt t="6167" x="7412038" y="1350963"/>
          <p14:tracePt t="6175" x="7270750" y="1392238"/>
          <p14:tracePt t="6183" x="7180263" y="1422400"/>
          <p14:tracePt t="6191" x="7129463" y="1431925"/>
          <p14:tracePt t="6199" x="7018338" y="1462088"/>
          <p14:tracePt t="6207" x="6937375" y="1473200"/>
          <p14:tracePt t="6215" x="6867525" y="1503363"/>
          <p14:tracePt t="6223" x="6796088" y="1512888"/>
          <p14:tracePt t="6231" x="6716713" y="1522413"/>
          <p14:tracePt t="6239" x="6635750" y="1543050"/>
          <p14:tracePt t="6247" x="6594475" y="1543050"/>
          <p14:tracePt t="6255" x="6503988" y="1552575"/>
          <p14:tracePt t="6263" x="6403975" y="1563688"/>
          <p14:tracePt t="6271" x="6313488" y="1582738"/>
          <p14:tracePt t="6279" x="6251575" y="1593850"/>
          <p14:tracePt t="6287" x="6151563" y="1603375"/>
          <p14:tracePt t="6295" x="6019800" y="1624013"/>
          <p14:tracePt t="6303" x="5848350" y="1654175"/>
          <p14:tracePt t="6311" x="5718175" y="1663700"/>
          <p14:tracePt t="6319" x="5597525" y="1663700"/>
          <p14:tracePt t="6329" x="5445125" y="1663700"/>
          <p14:tracePt t="6335" x="5213350" y="1684338"/>
          <p14:tracePt t="6345" x="5011738" y="1684338"/>
          <p14:tracePt t="6351" x="4810125" y="1684338"/>
          <p14:tracePt t="6361" x="4638675" y="1684338"/>
          <p14:tracePt t="6367" x="4437063" y="1684338"/>
          <p14:tracePt t="6376" x="4205288" y="1684338"/>
          <p14:tracePt t="6385" x="4013200" y="1684338"/>
          <p14:tracePt t="6393" x="3871913" y="1684338"/>
          <p14:tracePt t="6401" x="3640138" y="1684338"/>
          <p14:tracePt t="6410" x="3449638" y="1684338"/>
          <p14:tracePt t="6417" x="3378200" y="1684338"/>
          <p14:tracePt t="6425" x="3206750" y="1684338"/>
          <p14:tracePt t="6433" x="3074988" y="1684338"/>
          <p14:tracePt t="6441" x="2984500" y="1684338"/>
          <p14:tracePt t="6449" x="2843213" y="1693863"/>
          <p14:tracePt t="6457" x="2732088" y="1693863"/>
          <p14:tracePt t="6465" x="2671763" y="1693863"/>
          <p14:tracePt t="6473" x="2581275" y="1693863"/>
          <p14:tracePt t="6481" x="2520950" y="1714500"/>
          <p14:tracePt t="6489" x="2481263" y="1714500"/>
          <p14:tracePt t="6497" x="2439988" y="1714500"/>
          <p14:tracePt t="6505" x="2390775" y="1714500"/>
          <p14:tracePt t="6513" x="2359025" y="1714500"/>
          <p14:tracePt t="6521" x="2349500" y="1714500"/>
          <p14:tracePt t="6529" x="2328863" y="1714500"/>
          <p14:tracePt t="6537" x="2298700" y="1724025"/>
          <p14:tracePt t="6545" x="2279650" y="1724025"/>
          <p14:tracePt t="6553" x="2259013" y="1724025"/>
          <p14:tracePt t="6561" x="2238375" y="1724025"/>
          <p14:tracePt t="6569" x="2228850" y="1724025"/>
          <p14:tracePt t="6577" x="2198688" y="1724025"/>
          <p14:tracePt t="6585" x="2168525" y="1724025"/>
          <p14:tracePt t="6593" x="2147888" y="1724025"/>
          <p14:tracePt t="6601" x="2117725" y="1735138"/>
          <p14:tracePt t="6609" x="2108200" y="1735138"/>
          <p14:tracePt t="6617" x="2087563" y="1735138"/>
          <p14:tracePt t="6625" x="2057400" y="1735138"/>
          <p14:tracePt t="6633" x="2036763" y="1735138"/>
          <p14:tracePt t="6642" x="2006600" y="1735138"/>
          <p14:tracePt t="6651" x="1976438" y="1735138"/>
          <p14:tracePt t="6657" x="1946275" y="1735138"/>
          <p14:tracePt t="6667" x="1936750" y="1735138"/>
          <p14:tracePt t="6673" x="1916113" y="1735138"/>
          <p14:tracePt t="6683" x="1895475" y="1735138"/>
          <p14:tracePt t="6691" x="1885950" y="1735138"/>
          <p14:tracePt t="6699" x="1876425" y="1735138"/>
          <p14:tracePt t="6715" x="1855788" y="1735138"/>
          <p14:tracePt t="6723" x="1844675" y="1735138"/>
          <p14:tracePt t="6731" x="1835150" y="1735138"/>
          <p14:tracePt t="6739" x="1825625" y="1735138"/>
          <p14:tracePt t="6747" x="1804988" y="1735138"/>
          <p14:tracePt t="6755" x="1784350" y="1735138"/>
          <p14:tracePt t="6763" x="1765300" y="1735138"/>
          <p14:tracePt t="6771" x="1735138" y="1735138"/>
          <p14:tracePt t="6779" x="1724025" y="1735138"/>
          <p14:tracePt t="6787" x="1673225" y="1735138"/>
          <p14:tracePt t="6795" x="1643063" y="1724025"/>
          <p14:tracePt t="6803" x="1603375" y="1714500"/>
          <p14:tracePt t="6811" x="1522413" y="1693863"/>
          <p14:tracePt t="6819" x="1462088" y="1684338"/>
          <p14:tracePt t="6827" x="1411288" y="1663700"/>
          <p14:tracePt t="6835" x="1381125" y="1663700"/>
          <p14:tracePt t="6843" x="1341438" y="1654175"/>
          <p14:tracePt t="6851" x="1311275" y="1644650"/>
          <p14:tracePt t="6859" x="1290638" y="1633538"/>
          <p14:tracePt t="6867" x="1260475" y="1624013"/>
          <p14:tracePt t="6875" x="1250950" y="1612900"/>
          <p14:tracePt t="6916" x="1250950" y="1603375"/>
          <p14:tracePt t="7021" x="1260475" y="1603375"/>
          <p14:tracePt t="7029" x="1281113" y="1603375"/>
          <p14:tracePt t="7037" x="1300163" y="1593850"/>
          <p14:tracePt t="7045" x="1311275" y="1593850"/>
          <p14:tracePt t="7053" x="1362075" y="1582738"/>
          <p14:tracePt t="7061" x="1401763" y="1582738"/>
          <p14:tracePt t="7069" x="1471613" y="1582738"/>
          <p14:tracePt t="7077" x="1573213" y="1573213"/>
          <p14:tracePt t="7085" x="1663700" y="1552575"/>
          <p14:tracePt t="7093" x="1765300" y="1552575"/>
          <p14:tracePt t="7101" x="1825625" y="1543050"/>
          <p14:tracePt t="7109" x="1895475" y="1543050"/>
          <p14:tracePt t="7117" x="2016125" y="1543050"/>
          <p14:tracePt t="7125" x="2127250" y="1543050"/>
          <p14:tracePt t="7133" x="2168525" y="1543050"/>
          <p14:tracePt t="7141" x="2259013" y="1533525"/>
          <p14:tracePt t="7149" x="2319338" y="1533525"/>
          <p14:tracePt t="7157" x="2359025" y="1533525"/>
          <p14:tracePt t="7165" x="2379663" y="1533525"/>
          <p14:tracePt t="7859" x="2390775" y="1533525"/>
          <p14:tracePt t="7865" x="2409825" y="1533525"/>
          <p14:tracePt t="7875" x="2439988" y="1533525"/>
          <p14:tracePt t="7881" x="2481263" y="1533525"/>
          <p14:tracePt t="7891" x="2560638" y="1543050"/>
          <p14:tracePt t="7897" x="2622550" y="1543050"/>
          <p14:tracePt t="7907" x="2701925" y="1563688"/>
          <p14:tracePt t="7915" x="2773363" y="1563688"/>
          <p14:tracePt t="7923" x="2873375" y="1573213"/>
          <p14:tracePt t="7931" x="2944813" y="1573213"/>
          <p14:tracePt t="7939" x="3116263" y="1573213"/>
          <p14:tracePt t="7947" x="3267075" y="1573213"/>
          <p14:tracePt t="7955" x="3357563" y="1573213"/>
          <p14:tracePt t="7963" x="3509963" y="1573213"/>
          <p14:tracePt t="7971" x="3609975" y="1573213"/>
          <p14:tracePt t="7979" x="3660775" y="1573213"/>
          <p14:tracePt t="7987" x="3741738" y="1573213"/>
          <p14:tracePt t="7995" x="3802063" y="1573213"/>
          <p14:tracePt t="8003" x="3832225" y="1573213"/>
          <p14:tracePt t="8011" x="3852863" y="1573213"/>
          <p14:tracePt t="8018" x="3871913" y="1573213"/>
          <p14:tracePt t="9188" x="3913188" y="1563688"/>
          <p14:tracePt t="9196" x="3973513" y="1543050"/>
          <p14:tracePt t="9204" x="4024313" y="1522413"/>
          <p14:tracePt t="9212" x="4154488" y="1512888"/>
          <p14:tracePt t="9220" x="4346575" y="1492250"/>
          <p14:tracePt t="9227" x="4476750" y="1482725"/>
          <p14:tracePt t="9235" x="4740275" y="1462088"/>
          <p14:tracePt t="9242" x="4941888" y="1452563"/>
          <p14:tracePt t="9250" x="5132388" y="1452563"/>
          <p14:tracePt t="9258" x="5445125" y="1452563"/>
          <p14:tracePt t="9266" x="5627688" y="1452563"/>
          <p14:tracePt t="9274" x="5838825" y="1452563"/>
          <p14:tracePt t="9282" x="6019800" y="1452563"/>
          <p14:tracePt t="9290" x="6172200" y="1452563"/>
          <p14:tracePt t="9298" x="6343650" y="1452563"/>
          <p14:tracePt t="9306" x="6423025" y="1431925"/>
          <p14:tracePt t="9315" x="6464300" y="1431925"/>
          <p14:tracePt t="9325" x="6494463" y="1431925"/>
          <p14:tracePt t="9330" x="6503988" y="1431925"/>
          <p14:tracePt t="11509" x="6515100" y="1431925"/>
          <p14:tracePt t="11516" x="6545263" y="1431925"/>
          <p14:tracePt t="11525" x="6575425" y="1441450"/>
          <p14:tracePt t="11531" x="6635750" y="1452563"/>
          <p14:tracePt t="11539" x="6726238" y="1473200"/>
          <p14:tracePt t="11547" x="6807200" y="1473200"/>
          <p14:tracePt t="11555" x="6978650" y="1482725"/>
          <p14:tracePt t="11562" x="7150100" y="1503363"/>
          <p14:tracePt t="11570" x="7240588" y="1503363"/>
          <p14:tracePt t="11578" x="7442200" y="1512888"/>
          <p14:tracePt t="11586" x="7593013" y="1533525"/>
          <p14:tracePt t="11594" x="7715250" y="1543050"/>
          <p14:tracePt t="11602" x="7947025" y="1543050"/>
          <p14:tracePt t="11610" x="7996238" y="1543050"/>
          <p14:tracePt t="11618" x="8167688" y="1543050"/>
          <p14:tracePt t="11626" x="8229600" y="1543050"/>
          <p14:tracePt t="11634" x="8248650" y="1543050"/>
          <p14:tracePt t="11642" x="8259763" y="1543050"/>
          <p14:tracePt t="11651" x="8269288" y="1543050"/>
          <p14:tracePt t="12334" x="8289925" y="1543050"/>
          <p14:tracePt t="12342" x="8329613" y="1543050"/>
          <p14:tracePt t="12350" x="8369300" y="1543050"/>
          <p14:tracePt t="12358" x="8450263" y="1533525"/>
          <p14:tracePt t="12366" x="8582025" y="1533525"/>
          <p14:tracePt t="12374" x="8651875" y="1533525"/>
          <p14:tracePt t="12382" x="8732838" y="1533525"/>
          <p14:tracePt t="12390" x="8823325" y="1533525"/>
          <p14:tracePt t="12398" x="8975725" y="1512888"/>
          <p14:tracePt t="12408" x="9075738" y="1512888"/>
          <p14:tracePt t="12416" x="9186863" y="1512888"/>
          <p14:tracePt t="12424" x="9256713" y="1512888"/>
          <p14:tracePt t="12432" x="9307513" y="1512888"/>
          <p14:tracePt t="12440" x="9358313" y="1512888"/>
          <p14:tracePt t="12448" x="9388475" y="1512888"/>
          <p14:tracePt t="12456" x="9428163" y="1512888"/>
          <p14:tracePt t="12464" x="9448800" y="1512888"/>
          <p14:tracePt t="12472" x="9459913" y="1512888"/>
          <p14:tracePt t="12480" x="9469438" y="1512888"/>
          <p14:tracePt t="12488" x="9478963" y="1512888"/>
          <p14:tracePt t="12495" x="9490075" y="1512888"/>
          <p14:tracePt t="12560" x="9499600" y="1512888"/>
          <p14:tracePt t="13087" x="9520238" y="1512888"/>
          <p14:tracePt t="13096" x="9550400" y="1512888"/>
          <p14:tracePt t="13103" x="9590088" y="1512888"/>
          <p14:tracePt t="13112" x="9710738" y="1522413"/>
          <p14:tracePt t="13119" x="9782175" y="1533525"/>
          <p14:tracePt t="13124" x="9842500" y="1533525"/>
          <p14:tracePt t="13132" x="9942513" y="1533525"/>
          <p14:tracePt t="13140" x="10074275" y="1533525"/>
          <p14:tracePt t="13148" x="10185400" y="1533525"/>
          <p14:tracePt t="13156" x="10275888" y="1533525"/>
          <p14:tracePt t="13164" x="10426700" y="1533525"/>
          <p14:tracePt t="13172" x="10528300" y="1533525"/>
          <p14:tracePt t="13180" x="10618788" y="1533525"/>
          <p14:tracePt t="13188" x="10658475" y="1533525"/>
          <p14:tracePt t="13197" x="10720388" y="1533525"/>
          <p14:tracePt t="13204" x="10760075" y="1533525"/>
          <p14:tracePt t="13212" x="10790238" y="1533525"/>
          <p14:tracePt t="13220" x="10829925" y="1522413"/>
          <p14:tracePt t="13228" x="10850563" y="1512888"/>
          <p14:tracePt t="13236" x="10871200" y="1512888"/>
          <p14:tracePt t="13244" x="10901363" y="1503363"/>
          <p14:tracePt t="13252" x="10922000" y="1492250"/>
          <p14:tracePt t="13260" x="10941050" y="1482725"/>
          <p14:tracePt t="13268" x="10952163" y="1482725"/>
          <p14:tracePt t="13275" x="10961688" y="1473200"/>
          <p14:tracePt t="13292" x="10982325" y="1473200"/>
          <p14:tracePt t="13302" x="10991850" y="1473200"/>
          <p14:tracePt t="13308" x="10991850" y="1462088"/>
          <p14:tracePt t="13318" x="11001375" y="1462088"/>
          <p14:tracePt t="14276" x="10991850" y="1462088"/>
          <p14:tracePt t="14359" x="10982325" y="1462088"/>
          <p14:tracePt t="14398" x="10971213" y="1462088"/>
          <p14:tracePt t="14414" x="10971213" y="1473200"/>
          <p14:tracePt t="14422" x="10961688" y="1473200"/>
          <p14:tracePt t="14431" x="10941050" y="1492250"/>
          <p14:tracePt t="14439" x="10922000" y="1512888"/>
          <p14:tracePt t="14444" x="10901363" y="1543050"/>
          <p14:tracePt t="14453" x="10880725" y="1563688"/>
          <p14:tracePt t="14460" x="10860088" y="1593850"/>
          <p14:tracePt t="14469" x="10841038" y="1624013"/>
          <p14:tracePt t="14476" x="10799763" y="1674813"/>
          <p14:tracePt t="14484" x="10750550" y="1724025"/>
          <p14:tracePt t="14492" x="10720388" y="1774825"/>
          <p14:tracePt t="14500" x="10669588" y="1825625"/>
          <p14:tracePt t="14508" x="10618788" y="1865313"/>
          <p14:tracePt t="14516" x="10548938" y="1916113"/>
          <p14:tracePt t="14526" x="10477500" y="1955800"/>
          <p14:tracePt t="14534" x="10306050" y="2057400"/>
          <p14:tracePt t="14542" x="10164763" y="2097088"/>
          <p14:tracePt t="14550" x="10064750" y="2138363"/>
          <p14:tracePt t="14558" x="9872663" y="2208213"/>
          <p14:tracePt t="14566" x="9409113" y="2330450"/>
          <p14:tracePt t="14574" x="9226550" y="2360613"/>
          <p14:tracePt t="14582" x="8985250" y="2390775"/>
          <p14:tracePt t="14590" x="8763000" y="2430463"/>
          <p14:tracePt t="14598" x="8329613" y="2470150"/>
          <p14:tracePt t="14606" x="8077200" y="2511425"/>
          <p14:tracePt t="14614" x="7824788" y="2541588"/>
          <p14:tracePt t="14622" x="7634288" y="2562225"/>
          <p14:tracePt t="14630" x="7432675" y="2581275"/>
          <p14:tracePt t="14638" x="7200900" y="2592388"/>
          <p14:tracePt t="14646" x="7008813" y="2611438"/>
          <p14:tracePt t="14654" x="6816725" y="2611438"/>
          <p14:tracePt t="14662" x="6584950" y="2622550"/>
          <p14:tracePt t="14670" x="6454775" y="2622550"/>
          <p14:tracePt t="14678" x="6283325" y="2641600"/>
          <p14:tracePt t="14685" x="6172200" y="2652713"/>
          <p14:tracePt t="14694" x="6040438" y="2652713"/>
          <p14:tracePt t="14702" x="5929313" y="2652713"/>
          <p14:tracePt t="14710" x="5868988" y="2673350"/>
          <p14:tracePt t="14719" x="5737225" y="2673350"/>
          <p14:tracePt t="14726" x="5657850" y="2673350"/>
          <p14:tracePt t="14735" x="5505450" y="2673350"/>
          <p14:tracePt t="14742" x="5395913" y="2673350"/>
          <p14:tracePt t="14752" x="5224463" y="2673350"/>
          <p14:tracePt t="14758" x="5092700" y="2673350"/>
          <p14:tracePt t="14766" x="5002213" y="2673350"/>
          <p14:tracePt t="14774" x="4830763" y="2673350"/>
          <p14:tracePt t="14782" x="4678363" y="2673350"/>
          <p14:tracePt t="14790" x="4587875" y="2673350"/>
          <p14:tracePt t="14798" x="4437063" y="2673350"/>
          <p14:tracePt t="14806" x="4325938" y="2673350"/>
          <p14:tracePt t="14814" x="4225925" y="2673350"/>
          <p14:tracePt t="14822" x="4094163" y="2673350"/>
          <p14:tracePt t="14832" x="4003675" y="2673350"/>
          <p14:tracePt t="14840" x="3902075" y="2673350"/>
          <p14:tracePt t="14848" x="3771900" y="2673350"/>
          <p14:tracePt t="14856" x="3660775" y="2673350"/>
          <p14:tracePt t="14864" x="3570288" y="2673350"/>
          <p14:tracePt t="14872" x="3509963" y="2673350"/>
          <p14:tracePt t="14880" x="3408363" y="2673350"/>
          <p14:tracePt t="14888" x="3317875" y="2673350"/>
          <p14:tracePt t="14896" x="3257550" y="2673350"/>
          <p14:tracePt t="14904" x="3216275" y="2673350"/>
          <p14:tracePt t="14912" x="3176588" y="2673350"/>
          <p14:tracePt t="14920" x="3136900" y="2673350"/>
          <p14:tracePt t="14928" x="3086100" y="2673350"/>
          <p14:tracePt t="14936" x="3035300" y="2673350"/>
          <p14:tracePt t="14944" x="2995613" y="2673350"/>
          <p14:tracePt t="14952" x="2944813" y="2682875"/>
          <p14:tracePt t="14960" x="2903538" y="2682875"/>
          <p14:tracePt t="14968" x="2873375" y="2682875"/>
          <p14:tracePt t="14976" x="2833688" y="2682875"/>
          <p14:tracePt t="14983" x="2813050" y="2682875"/>
          <p14:tracePt t="14992" x="2782888" y="2682875"/>
          <p14:tracePt t="15000" x="2763838" y="2692400"/>
          <p14:tracePt t="15008" x="2732088" y="2692400"/>
          <p14:tracePt t="15017" x="2701925" y="2703513"/>
          <p14:tracePt t="15024" x="2671763" y="2703513"/>
          <p14:tracePt t="15034" x="2622550" y="2713038"/>
          <p14:tracePt t="15041" x="2592388" y="2713038"/>
          <p14:tracePt t="15048" x="2511425" y="2722563"/>
          <p14:tracePt t="15056" x="2460625" y="2722563"/>
          <p14:tracePt t="15064" x="2359025" y="2752725"/>
          <p14:tracePt t="15072" x="2259013" y="2752725"/>
          <p14:tracePt t="15080" x="2108200" y="2763838"/>
          <p14:tracePt t="15088" x="2016125" y="2782888"/>
          <p14:tracePt t="15098" x="1916113" y="2782888"/>
          <p14:tracePt t="15104" x="1804988" y="2794000"/>
          <p14:tracePt t="15114" x="1684338" y="2813050"/>
          <p14:tracePt t="15120" x="1603375" y="2824163"/>
          <p14:tracePt t="15130" x="1533525" y="2833688"/>
          <p14:tracePt t="15136" x="1512888" y="2833688"/>
          <p14:tracePt t="15146" x="1452563" y="2844800"/>
          <p14:tracePt t="15154" x="1422400" y="2854325"/>
          <p14:tracePt t="15162" x="1401763" y="2854325"/>
          <p14:tracePt t="15170" x="1381125" y="2854325"/>
          <p14:tracePt t="15178" x="1371600" y="2854325"/>
          <p14:tracePt t="15186" x="1362075" y="2854325"/>
          <p14:tracePt t="15402" x="1371600" y="2854325"/>
          <p14:tracePt t="15412" x="1392238" y="2854325"/>
          <p14:tracePt t="15418" x="1411288" y="2844800"/>
          <p14:tracePt t="15428" x="1452563" y="2833688"/>
          <p14:tracePt t="15434" x="1512888" y="2833688"/>
          <p14:tracePt t="15443" x="1593850" y="2813050"/>
          <p14:tracePt t="15451" x="1654175" y="2803525"/>
          <p14:tracePt t="15459" x="1714500" y="2803525"/>
          <p14:tracePt t="15468" x="1774825" y="2794000"/>
          <p14:tracePt t="15475" x="1804988" y="2794000"/>
          <p14:tracePt t="15484" x="1865313" y="2782888"/>
          <p14:tracePt t="15491" x="1955800" y="2763838"/>
          <p14:tracePt t="15500" x="1997075" y="2763838"/>
          <p14:tracePt t="15508" x="2047875" y="2752725"/>
          <p14:tracePt t="15516" x="2078038" y="2752725"/>
          <p14:tracePt t="15524" x="2108200" y="2752725"/>
          <p14:tracePt t="15531" x="2138363" y="2743200"/>
          <p14:tracePt t="15540" x="2157413" y="2743200"/>
          <p14:tracePt t="15556" x="2178050" y="2743200"/>
          <p14:tracePt t="15563" x="2187575" y="2733675"/>
          <p14:tracePt t="15580" x="2198688" y="2733675"/>
          <p14:tracePt t="15597" x="2208213" y="2733675"/>
          <p14:tracePt t="15636" x="2219325" y="2733675"/>
          <p14:tracePt t="15644" x="2219325" y="2722563"/>
          <p14:tracePt t="15651" x="2228850" y="2722563"/>
          <p14:tracePt t="15692" x="2228850" y="2713038"/>
          <p14:tracePt t="15716" x="2238375" y="2713038"/>
          <p14:tracePt t="15726" x="2238375" y="2703513"/>
          <p14:tracePt t="15731" x="2259013" y="2692400"/>
          <p14:tracePt t="15741" x="2289175" y="2692400"/>
          <p14:tracePt t="15748" x="2319338" y="2682875"/>
          <p14:tracePt t="15758" x="2370138" y="2673350"/>
          <p14:tracePt t="15765" x="2379663" y="2673350"/>
          <p14:tracePt t="15773" x="2439988" y="2662238"/>
          <p14:tracePt t="15781" x="2481263" y="2652713"/>
          <p14:tracePt t="15789" x="2541588" y="2652713"/>
          <p14:tracePt t="15798" x="2662238" y="2641600"/>
          <p14:tracePt t="15805" x="2732088" y="2641600"/>
          <p14:tracePt t="15813" x="2782888" y="2632075"/>
          <p14:tracePt t="15821" x="2833688" y="2632075"/>
          <p14:tracePt t="15829" x="2914650" y="2611438"/>
          <p14:tracePt t="15838" x="2974975" y="2611438"/>
          <p14:tracePt t="15845" x="3035300" y="2611438"/>
          <p14:tracePt t="15854" x="3065463" y="2611438"/>
          <p14:tracePt t="15862" x="3106738" y="2611438"/>
          <p14:tracePt t="15870" x="3136900" y="2601913"/>
          <p14:tracePt t="15878" x="3176588" y="2601913"/>
          <p14:tracePt t="15886" x="3216275" y="2601913"/>
          <p14:tracePt t="15893" x="3267075" y="2601913"/>
          <p14:tracePt t="15901" x="3297238" y="2601913"/>
          <p14:tracePt t="15909" x="3327400" y="2601913"/>
          <p14:tracePt t="15917" x="3357563" y="2601913"/>
          <p14:tracePt t="15926" x="3387725" y="2601913"/>
          <p14:tracePt t="15933" x="3398838" y="2601913"/>
          <p14:tracePt t="15941" x="3408363" y="2601913"/>
          <p14:tracePt t="15949" x="3417888" y="2601913"/>
          <p14:tracePt t="16663" x="3429000" y="2601913"/>
          <p14:tracePt t="16686" x="3438525" y="2611438"/>
          <p14:tracePt t="16692" x="3438525" y="2622550"/>
          <p14:tracePt t="16700" x="3449638" y="2622550"/>
          <p14:tracePt t="16710" x="3459163" y="2622550"/>
          <p14:tracePt t="16716" x="3468688" y="2632075"/>
          <p14:tracePt t="16727" x="3479800" y="2641600"/>
          <p14:tracePt t="16733" x="3489325" y="2652713"/>
          <p14:tracePt t="16741" x="3498850" y="2662238"/>
          <p14:tracePt t="16749" x="3509963" y="2662238"/>
          <p14:tracePt t="16755" x="3529013" y="2673350"/>
          <p14:tracePt t="16763" x="3540125" y="2673350"/>
          <p14:tracePt t="16771" x="3559175" y="2673350"/>
          <p14:tracePt t="16779" x="3589338" y="2673350"/>
          <p14:tracePt t="16787" x="3609975" y="2682875"/>
          <p14:tracePt t="16795" x="3640138" y="2682875"/>
          <p14:tracePt t="16803" x="3660775" y="2682875"/>
          <p14:tracePt t="16811" x="3681413" y="2682875"/>
          <p14:tracePt t="16819" x="3690938" y="2682875"/>
          <p14:tracePt t="16827" x="3711575" y="2682875"/>
          <p14:tracePt t="16835" x="3730625" y="2682875"/>
          <p14:tracePt t="16843" x="3751263" y="2682875"/>
          <p14:tracePt t="16851" x="3771900" y="2682875"/>
          <p14:tracePt t="16859" x="3781425" y="2682875"/>
          <p14:tracePt t="16875" x="3790950" y="2682875"/>
          <p14:tracePt t="16959" x="3802063" y="2682875"/>
          <p14:tracePt t="16991" x="3811588" y="2682875"/>
          <p14:tracePt t="16999" x="3822700" y="2682875"/>
          <p14:tracePt t="17015" x="3832225" y="2682875"/>
          <p14:tracePt t="17026" x="3862388" y="2682875"/>
          <p14:tracePt t="17031" x="3883025" y="2682875"/>
          <p14:tracePt t="17039" x="3892550" y="2682875"/>
          <p14:tracePt t="17047" x="3922713" y="2682875"/>
          <p14:tracePt t="17053" x="3952875" y="2682875"/>
          <p14:tracePt t="17061" x="3983038" y="2682875"/>
          <p14:tracePt t="17069" x="4033838" y="2682875"/>
          <p14:tracePt t="17077" x="4064000" y="2682875"/>
          <p14:tracePt t="17085" x="4094163" y="2682875"/>
          <p14:tracePt t="17093" x="4133850" y="2682875"/>
          <p14:tracePt t="17101" x="4165600" y="2682875"/>
          <p14:tracePt t="17109" x="4195763" y="2682875"/>
          <p14:tracePt t="17117" x="4225925" y="2682875"/>
          <p14:tracePt t="17125" x="4286250" y="2673350"/>
          <p14:tracePt t="17141" x="4316413" y="2673350"/>
          <p14:tracePt t="17149" x="4325938" y="2662238"/>
          <p14:tracePt t="17157" x="4337050" y="2662238"/>
          <p14:tracePt t="17165" x="4346575" y="2662238"/>
          <p14:tracePt t="17748" x="4356100" y="2662238"/>
          <p14:tracePt t="17763" x="4376738" y="2662238"/>
          <p14:tracePt t="17771" x="4397375" y="2662238"/>
          <p14:tracePt t="17778" x="4437063" y="2662238"/>
          <p14:tracePt t="17788" x="4497388" y="2662238"/>
          <p14:tracePt t="17794" x="4538663" y="2662238"/>
          <p14:tracePt t="17802" x="4587875" y="2682875"/>
          <p14:tracePt t="17809" x="4710113" y="2682875"/>
          <p14:tracePt t="17817" x="4770438" y="2692400"/>
          <p14:tracePt t="17827" x="4800600" y="2692400"/>
          <p14:tracePt t="17833" x="4870450" y="2692400"/>
          <p14:tracePt t="17843" x="4930775" y="2703513"/>
          <p14:tracePt t="17849" x="5011738" y="2703513"/>
          <p14:tracePt t="17859" x="5102225" y="2703513"/>
          <p14:tracePt t="17865" x="5183188" y="2703513"/>
          <p14:tracePt t="17875" x="5233988" y="2703513"/>
          <p14:tracePt t="17883" x="5284788" y="2703513"/>
          <p14:tracePt t="17891" x="5354638" y="2703513"/>
          <p14:tracePt t="17899" x="5395913" y="2703513"/>
          <p14:tracePt t="17907" x="5435600" y="2692400"/>
          <p14:tracePt t="17915" x="5475288" y="2692400"/>
          <p14:tracePt t="17923" x="5505450" y="2682875"/>
          <p14:tracePt t="17931" x="5526088" y="2673350"/>
          <p14:tracePt t="17939" x="5546725" y="2673350"/>
          <p14:tracePt t="17947" x="5556250" y="2673350"/>
          <p14:tracePt t="17955" x="5567363" y="2673350"/>
          <p14:tracePt t="17995" x="5567363" y="2662238"/>
          <p14:tracePt t="18192" x="5567363" y="2652713"/>
          <p14:tracePt t="18748" x="5576888" y="2652713"/>
          <p14:tracePt t="18754" x="5597525" y="2652713"/>
          <p14:tracePt t="18765" x="5637213" y="2652713"/>
          <p14:tracePt t="18772" x="5727700" y="2641600"/>
          <p14:tracePt t="18780" x="5808663" y="2641600"/>
          <p14:tracePt t="18784" x="5878513" y="2641600"/>
          <p14:tracePt t="18793" x="6070600" y="2622550"/>
          <p14:tracePt t="18801" x="6151563" y="2622550"/>
          <p14:tracePt t="18809" x="6313488" y="2622550"/>
          <p14:tracePt t="18817" x="6503988" y="2622550"/>
          <p14:tracePt t="18825" x="6705600" y="2622550"/>
          <p14:tracePt t="18833" x="6858000" y="2611438"/>
          <p14:tracePt t="18841" x="6988175" y="2611438"/>
          <p14:tracePt t="18849" x="7069138" y="2611438"/>
          <p14:tracePt t="18857" x="7180263" y="2611438"/>
          <p14:tracePt t="18865" x="7291388" y="2611438"/>
          <p14:tracePt t="18873" x="7351713" y="2611438"/>
          <p14:tracePt t="18881" x="7391400" y="2611438"/>
          <p14:tracePt t="18889" x="7412038" y="2611438"/>
          <p14:tracePt t="19679" x="7421563" y="2611438"/>
          <p14:tracePt t="19703" x="7432675" y="2611438"/>
          <p14:tracePt t="19735" x="7462838" y="2622550"/>
          <p14:tracePt t="19743" x="7481888" y="2622550"/>
          <p14:tracePt t="19751" x="7502525" y="2622550"/>
          <p14:tracePt t="19759" x="7523163" y="2622550"/>
          <p14:tracePt t="19767" x="7553325" y="2622550"/>
          <p14:tracePt t="19776" x="7583488" y="2622550"/>
          <p14:tracePt t="19783" x="7613650" y="2622550"/>
          <p14:tracePt t="19792" x="7653338" y="2622550"/>
          <p14:tracePt t="19799" x="7683500" y="2622550"/>
          <p14:tracePt t="19807" x="7715250" y="2622550"/>
          <p14:tracePt t="19815" x="7734300" y="2622550"/>
          <p14:tracePt t="19823" x="7745413" y="2622550"/>
          <p14:tracePt t="19831" x="7764463" y="2622550"/>
          <p14:tracePt t="19839" x="7775575" y="2622550"/>
          <p14:tracePt t="19847" x="7785100" y="2622550"/>
          <p14:tracePt t="19863" x="7794625" y="2622550"/>
          <p14:tracePt t="19871" x="7815263" y="2622550"/>
          <p14:tracePt t="19879" x="7824788" y="2622550"/>
          <p14:tracePt t="19887" x="7835900" y="2622550"/>
          <p14:tracePt t="19903" x="7845425" y="2622550"/>
          <p14:tracePt t="19919" x="7854950" y="2622550"/>
          <p14:tracePt t="20033" x="7875588" y="2622550"/>
          <p14:tracePt t="20041" x="7886700" y="2622550"/>
          <p14:tracePt t="20049" x="7926388" y="2632075"/>
          <p14:tracePt t="20056" x="7956550" y="2641600"/>
          <p14:tracePt t="20065" x="7996238" y="2641600"/>
          <p14:tracePt t="20074" x="8058150" y="2662238"/>
          <p14:tracePt t="20081" x="8137525" y="2673350"/>
          <p14:tracePt t="20089" x="8229600" y="2692400"/>
          <p14:tracePt t="20097" x="8380413" y="2722563"/>
          <p14:tracePt t="20105" x="8480425" y="2733675"/>
          <p14:tracePt t="20113" x="8591550" y="2743200"/>
          <p14:tracePt t="20121" x="8693150" y="2763838"/>
          <p14:tracePt t="20129" x="8783638" y="2763838"/>
          <p14:tracePt t="20137" x="8864600" y="2763838"/>
          <p14:tracePt t="20145" x="8945563" y="2763838"/>
          <p14:tracePt t="20153" x="9036050" y="2763838"/>
          <p14:tracePt t="20161" x="9126538" y="2763838"/>
          <p14:tracePt t="20169" x="9177338" y="2763838"/>
          <p14:tracePt t="20177" x="9247188" y="2763838"/>
          <p14:tracePt t="20185" x="9328150" y="2743200"/>
          <p14:tracePt t="20193" x="9367838" y="2733675"/>
          <p14:tracePt t="20201" x="9409113" y="2722563"/>
          <p14:tracePt t="20209" x="9439275" y="2722563"/>
          <p14:tracePt t="20217" x="9469438" y="2713038"/>
          <p14:tracePt t="20225" x="9490075" y="2703513"/>
          <p14:tracePt t="20233" x="9520238" y="2692400"/>
          <p14:tracePt t="20243" x="9529763" y="2682875"/>
          <p14:tracePt t="20249" x="9539288" y="2682875"/>
          <p14:tracePt t="20259" x="9550400" y="2682875"/>
          <p14:tracePt t="20273" x="9569450" y="2673350"/>
          <p14:tracePt t="20290" x="9569450" y="2662238"/>
          <p14:tracePt t="20299" x="9580563" y="2652713"/>
          <p14:tracePt t="20305" x="9590088" y="2641600"/>
          <p14:tracePt t="20315" x="9599613" y="2641600"/>
          <p14:tracePt t="20323" x="9610725" y="2641600"/>
          <p14:tracePt t="20331" x="9610725" y="2632075"/>
          <p14:tracePt t="20339" x="9610725" y="2622550"/>
          <p14:tracePt t="20347" x="9610725" y="2611438"/>
          <p14:tracePt t="20356" x="9620250" y="2611438"/>
          <p14:tracePt t="20371" x="9620250" y="2601913"/>
          <p14:tracePt t="21408" x="9620250" y="2611438"/>
          <p14:tracePt t="21416" x="9620250" y="2641600"/>
          <p14:tracePt t="21424" x="9631363" y="2662238"/>
          <p14:tracePt t="21433" x="9631363" y="2692400"/>
          <p14:tracePt t="21440" x="9631363" y="2733675"/>
          <p14:tracePt t="21450" x="9631363" y="2773363"/>
          <p14:tracePt t="21458" x="9631363" y="2813050"/>
          <p14:tracePt t="21464" x="9620250" y="2863850"/>
          <p14:tracePt t="21475" x="9599613" y="2894013"/>
          <p14:tracePt t="21481" x="9550400" y="2954338"/>
          <p14:tracePt t="21490" x="9499600" y="3005138"/>
          <p14:tracePt t="21499" x="9428163" y="3055938"/>
          <p14:tracePt t="21507" x="9348788" y="3095625"/>
          <p14:tracePt t="21515" x="9267825" y="3136900"/>
          <p14:tracePt t="21523" x="9126538" y="3217863"/>
          <p14:tracePt t="21531" x="9005888" y="3278188"/>
          <p14:tracePt t="21539" x="8864600" y="3327400"/>
          <p14:tracePt t="21546" x="8763000" y="3368675"/>
          <p14:tracePt t="21555" x="8632825" y="3408363"/>
          <p14:tracePt t="21562" x="8440738" y="3479800"/>
          <p14:tracePt t="21571" x="8369300" y="3489325"/>
          <p14:tracePt t="21578" x="8278813" y="3519488"/>
          <p14:tracePt t="21587" x="8178800" y="3530600"/>
          <p14:tracePt t="21595" x="8118475" y="3530600"/>
          <p14:tracePt t="21602" x="8037513" y="3560763"/>
          <p14:tracePt t="21611" x="7947025" y="3570288"/>
          <p14:tracePt t="21619" x="7824788" y="3590925"/>
          <p14:tracePt t="21626" x="7634288" y="3621088"/>
          <p14:tracePt t="21634" x="7502525" y="3630613"/>
          <p14:tracePt t="21643" x="7210425" y="3651250"/>
          <p14:tracePt t="21650" x="7029450" y="3670300"/>
          <p14:tracePt t="21659" x="6858000" y="3670300"/>
          <p14:tracePt t="21666" x="6575425" y="3670300"/>
          <p14:tracePt t="21675" x="6443663" y="3670300"/>
          <p14:tracePt t="21683" x="6100763" y="3690938"/>
          <p14:tracePt t="21691" x="5949950" y="3690938"/>
          <p14:tracePt t="21699" x="5688013" y="3690938"/>
          <p14:tracePt t="21708" x="5505450" y="3690938"/>
          <p14:tracePt t="21718" x="5334000" y="3690938"/>
          <p14:tracePt t="21724" x="5203825" y="3690938"/>
          <p14:tracePt t="21731" x="5032375" y="3690938"/>
          <p14:tracePt t="21739" x="4921250" y="3690938"/>
          <p14:tracePt t="21747" x="4810125" y="3690938"/>
          <p14:tracePt t="21754" x="4749800" y="3690938"/>
          <p14:tracePt t="21762" x="4638675" y="3690938"/>
          <p14:tracePt t="21770" x="4538663" y="3690938"/>
          <p14:tracePt t="21778" x="4476750" y="3681413"/>
          <p14:tracePt t="21789" x="4406900" y="3681413"/>
          <p14:tracePt t="21796" x="4367213" y="3681413"/>
          <p14:tracePt t="21805" x="4305300" y="3681413"/>
          <p14:tracePt t="21812" x="4225925" y="3670300"/>
          <p14:tracePt t="21821" x="4184650" y="3670300"/>
          <p14:tracePt t="21828" x="4124325" y="3670300"/>
          <p14:tracePt t="21836" x="4064000" y="3660775"/>
          <p14:tracePt t="21844" x="4024313" y="3660775"/>
          <p14:tracePt t="21853" x="3962400" y="3660775"/>
          <p14:tracePt t="21860" x="3922713" y="3660775"/>
          <p14:tracePt t="21868" x="3871913" y="3651250"/>
          <p14:tracePt t="21876" x="3822700" y="3651250"/>
          <p14:tracePt t="21885" x="3771900" y="3651250"/>
          <p14:tracePt t="21892" x="3690938" y="3630613"/>
          <p14:tracePt t="21901" x="3609975" y="3630613"/>
          <p14:tracePt t="21908" x="3498850" y="3621088"/>
          <p14:tracePt t="21917" x="3398838" y="3609975"/>
          <p14:tracePt t="21924" x="3327400" y="3609975"/>
          <p14:tracePt t="21932" x="3227388" y="3590925"/>
          <p14:tracePt t="21940" x="3146425" y="3590925"/>
          <p14:tracePt t="21948" x="3074988" y="3590925"/>
          <p14:tracePt t="21957" x="2974975" y="3579813"/>
          <p14:tracePt t="21965" x="2935288" y="3579813"/>
          <p14:tracePt t="21973" x="2894013" y="3579813"/>
          <p14:tracePt t="21981" x="2854325" y="3579813"/>
          <p14:tracePt t="21989" x="2824163" y="3579813"/>
          <p14:tracePt t="21998" x="2794000" y="3579813"/>
          <p14:tracePt t="22015" x="2743200" y="3570288"/>
          <p14:tracePt t="22021" x="2722563" y="3570288"/>
          <p14:tracePt t="22029" x="2701925" y="3570288"/>
          <p14:tracePt t="22037" x="2671763" y="3570288"/>
          <p14:tracePt t="22044" x="2641600" y="3560763"/>
          <p14:tracePt t="22053" x="2601913" y="3560763"/>
          <p14:tracePt t="22062" x="2541588" y="3540125"/>
          <p14:tracePt t="22068" x="2460625" y="3519488"/>
          <p14:tracePt t="22079" x="2370138" y="3509963"/>
          <p14:tracePt t="22085" x="2289175" y="3498850"/>
          <p14:tracePt t="22095" x="2168525" y="3468688"/>
          <p14:tracePt t="22101" x="2087563" y="3449638"/>
          <p14:tracePt t="22111" x="2006600" y="3429000"/>
          <p14:tracePt t="22117" x="1966913" y="3429000"/>
          <p14:tracePt t="22127" x="1916113" y="3398838"/>
          <p14:tracePt t="22135" x="1835150" y="3378200"/>
          <p14:tracePt t="22142" x="1795463" y="3368675"/>
          <p14:tracePt t="22151" x="1744663" y="3338513"/>
          <p14:tracePt t="22159" x="1714500" y="3317875"/>
          <p14:tracePt t="22167" x="1684338" y="3317875"/>
          <p14:tracePt t="22174" x="1624013" y="3287713"/>
          <p14:tracePt t="22183" x="1593850" y="3287713"/>
          <p14:tracePt t="22190" x="1563688" y="3257550"/>
          <p14:tracePt t="22199" x="1533525" y="3248025"/>
          <p14:tracePt t="22207" x="1522413" y="3248025"/>
          <p14:tracePt t="22214" x="1522413" y="3236913"/>
          <p14:tracePt t="22223" x="1512888" y="3236913"/>
          <p14:tracePt t="22230" x="1503363" y="3236913"/>
          <p14:tracePt t="22239" x="1503363" y="3227388"/>
          <p14:tracePt t="22255" x="1503363" y="3217863"/>
          <p14:tracePt t="22263" x="1492250" y="3206750"/>
          <p14:tracePt t="22270" x="1482725" y="3206750"/>
          <p14:tracePt t="22280" x="1471613" y="3197225"/>
          <p14:tracePt t="22287" x="1462088" y="3187700"/>
          <p14:tracePt t="22294" x="1441450" y="3167063"/>
          <p14:tracePt t="22302" x="1422400" y="3155950"/>
          <p14:tracePt t="22310" x="1401763" y="3146425"/>
          <p14:tracePt t="22318" x="1381125" y="3136900"/>
          <p14:tracePt t="22326" x="1371600" y="3136900"/>
          <p14:tracePt t="22334" x="1371600" y="3125788"/>
          <p14:tracePt t="22402" x="1371600" y="3116263"/>
          <p14:tracePt t="22424" x="1381125" y="3116263"/>
          <p14:tracePt t="22432" x="1401763" y="3106738"/>
          <p14:tracePt t="22440" x="1422400" y="3106738"/>
          <p14:tracePt t="22449" x="1452563" y="3106738"/>
          <p14:tracePt t="22456" x="1462088" y="3106738"/>
          <p14:tracePt t="22465" x="1512888" y="3106738"/>
          <p14:tracePt t="22472" x="1552575" y="3106738"/>
          <p14:tracePt t="22480" x="1593850" y="3106738"/>
          <p14:tracePt t="22488" x="1654175" y="3106738"/>
          <p14:tracePt t="22496" x="1693863" y="3106738"/>
          <p14:tracePt t="22504" x="1765300" y="3106738"/>
          <p14:tracePt t="22514" x="1825625" y="3106738"/>
          <p14:tracePt t="22522" x="1916113" y="3106738"/>
          <p14:tracePt t="22531" x="2006600" y="3106738"/>
          <p14:tracePt t="22538" x="2087563" y="3106738"/>
          <p14:tracePt t="22547" x="2178050" y="3106738"/>
          <p14:tracePt t="22554" x="2279650" y="3106738"/>
          <p14:tracePt t="22564" x="2349500" y="3106738"/>
          <p14:tracePt t="22569" x="2500313" y="3106738"/>
          <p14:tracePt t="22576" x="2601913" y="3106738"/>
          <p14:tracePt t="22584" x="2692400" y="3106738"/>
          <p14:tracePt t="22592" x="2803525" y="3106738"/>
          <p14:tracePt t="22600" x="2903538" y="3106738"/>
          <p14:tracePt t="22608" x="2944813" y="3106738"/>
          <p14:tracePt t="22616" x="3044825" y="3106738"/>
          <p14:tracePt t="22624" x="3086100" y="3106738"/>
          <p14:tracePt t="22632" x="3125788" y="3106738"/>
          <p14:tracePt t="22640" x="3155950" y="3106738"/>
          <p14:tracePt t="22648" x="3167063" y="3095625"/>
          <p14:tracePt t="22746" x="3176588" y="3095625"/>
          <p14:tracePt t="22890" x="3176588" y="3086100"/>
          <p14:tracePt t="23478" x="3186113" y="3086100"/>
          <p14:tracePt t="23502" x="3216275" y="3086100"/>
          <p14:tracePt t="23510" x="3246438" y="3086100"/>
          <p14:tracePt t="23518" x="3348038" y="3086100"/>
          <p14:tracePt t="23526" x="3459163" y="3086100"/>
          <p14:tracePt t="23534" x="3589338" y="3086100"/>
          <p14:tracePt t="23542" x="3681413" y="3086100"/>
          <p14:tracePt t="23550" x="3892550" y="3086100"/>
          <p14:tracePt t="23558" x="4043363" y="3086100"/>
          <p14:tracePt t="23566" x="4133850" y="3086100"/>
          <p14:tracePt t="23574" x="4286250" y="3086100"/>
          <p14:tracePt t="23582" x="4467225" y="3086100"/>
          <p14:tracePt t="23590" x="4548188" y="3086100"/>
          <p14:tracePt t="23600" x="4608513" y="3086100"/>
          <p14:tracePt t="23608" x="4638675" y="3086100"/>
          <p14:tracePt t="23616" x="4659313" y="3086100"/>
          <p14:tracePt t="23962" x="4668838" y="3086100"/>
          <p14:tracePt t="23970" x="4689475" y="3086100"/>
          <p14:tracePt t="23979" x="4710113" y="3065463"/>
          <p14:tracePt t="23987" x="4740275" y="3055938"/>
          <p14:tracePt t="23994" x="4779963" y="3025775"/>
          <p14:tracePt t="24006" x="4830763" y="3016250"/>
          <p14:tracePt t="24010" x="4891088" y="3005138"/>
          <p14:tracePt t="24018" x="4930775" y="2995613"/>
          <p14:tracePt t="24027" x="5011738" y="2984500"/>
          <p14:tracePt t="24034" x="5092700" y="2965450"/>
          <p14:tracePt t="24042" x="5153025" y="2954338"/>
          <p14:tracePt t="24050" x="5183188" y="2954338"/>
          <p14:tracePt t="24058" x="5224463" y="2944813"/>
          <p14:tracePt t="24066" x="5254625" y="2935288"/>
          <p14:tracePt t="24074" x="5273675" y="2935288"/>
          <p14:tracePt t="24090" x="5284788" y="2935288"/>
          <p14:tracePt t="24287" x="5284788" y="2924175"/>
          <p14:tracePt t="24755" x="5294313" y="2924175"/>
          <p14:tracePt t="24761" x="5314950" y="2924175"/>
          <p14:tracePt t="24769" x="5364163" y="2924175"/>
          <p14:tracePt t="24777" x="5445125" y="2924175"/>
          <p14:tracePt t="24790" x="5556250" y="2924175"/>
          <p14:tracePt t="24791" x="5688013" y="2924175"/>
          <p14:tracePt t="24802" x="5808663" y="2935288"/>
          <p14:tracePt t="24809" x="5940425" y="2935288"/>
          <p14:tracePt t="24818" x="6172200" y="2944813"/>
          <p14:tracePt t="24825" x="6362700" y="2965450"/>
          <p14:tracePt t="24835" x="6454775" y="2965450"/>
          <p14:tracePt t="24840" x="6645275" y="2965450"/>
          <p14:tracePt t="24849" x="6777038" y="2965450"/>
          <p14:tracePt t="24857" x="6846888" y="2965450"/>
          <p14:tracePt t="24864" x="6907213" y="2974975"/>
          <p14:tracePt t="24873" x="6958013" y="2974975"/>
          <p14:tracePt t="24889" x="6967538" y="2974975"/>
          <p14:tracePt t="25452" x="6978650" y="2974975"/>
          <p14:tracePt t="25516" x="6988175" y="2974975"/>
          <p14:tracePt t="25540" x="6999288" y="2974975"/>
          <p14:tracePt t="25589" x="7008813" y="2965450"/>
          <p14:tracePt t="25607" x="7029450" y="2965450"/>
          <p14:tracePt t="25614" x="7038975" y="2965450"/>
          <p14:tracePt t="25623" x="7048500" y="2965450"/>
          <p14:tracePt t="25630" x="7069138" y="2965450"/>
          <p14:tracePt t="25637" x="7099300" y="2965450"/>
          <p14:tracePt t="25644" x="7119938" y="2965450"/>
          <p14:tracePt t="25652" x="7159625" y="2965450"/>
          <p14:tracePt t="25660" x="7231063" y="2965450"/>
          <p14:tracePt t="25668" x="7280275" y="2974975"/>
          <p14:tracePt t="25676" x="7321550" y="2974975"/>
          <p14:tracePt t="25684" x="7381875" y="2984500"/>
          <p14:tracePt t="25692" x="7421563" y="2995613"/>
          <p14:tracePt t="25700" x="7462838" y="2995613"/>
          <p14:tracePt t="25710" x="7493000" y="2995613"/>
          <p14:tracePt t="25718" x="7532688" y="3005138"/>
          <p14:tracePt t="25726" x="7553325" y="3005138"/>
          <p14:tracePt t="25734" x="7583488" y="3016250"/>
          <p14:tracePt t="25742" x="7604125" y="3016250"/>
          <p14:tracePt t="25750" x="7634288" y="3016250"/>
          <p14:tracePt t="25758" x="7643813" y="3016250"/>
          <p14:tracePt t="25766" x="7664450" y="3025775"/>
          <p14:tracePt t="25774" x="7673975" y="3025775"/>
          <p14:tracePt t="25782" x="7683500" y="3025775"/>
          <p14:tracePt t="25790" x="7694613" y="3025775"/>
          <p14:tracePt t="25798" x="7704138" y="3025775"/>
          <p14:tracePt t="25806" x="7715250" y="3025775"/>
          <p14:tracePt t="25814" x="7724775" y="3025775"/>
          <p14:tracePt t="25954" x="7734300" y="3025775"/>
          <p14:tracePt t="25967" x="7745413" y="3025775"/>
          <p14:tracePt t="25975" x="7764463" y="3025775"/>
          <p14:tracePt t="25985" x="7794625" y="3025775"/>
          <p14:tracePt t="25991" x="7805738" y="3025775"/>
          <p14:tracePt t="26001" x="7854950" y="3025775"/>
          <p14:tracePt t="26007" x="7886700" y="3025775"/>
          <p14:tracePt t="26017" x="7916863" y="3025775"/>
          <p14:tracePt t="26027" x="7966075" y="3025775"/>
          <p14:tracePt t="26033" x="8047038" y="3025775"/>
          <p14:tracePt t="26040" x="8077200" y="3025775"/>
          <p14:tracePt t="26048" x="8178800" y="3025775"/>
          <p14:tracePt t="26056" x="8239125" y="3025775"/>
          <p14:tracePt t="26064" x="8278813" y="3025775"/>
          <p14:tracePt t="26072" x="8329613" y="3025775"/>
          <p14:tracePt t="26080" x="8359775" y="3025775"/>
          <p14:tracePt t="26088" x="8389938" y="3025775"/>
          <p14:tracePt t="26096" x="8420100" y="3025775"/>
          <p14:tracePt t="26104" x="8450263" y="3016250"/>
          <p14:tracePt t="26112" x="8480425" y="3016250"/>
          <p14:tracePt t="26120" x="8531225" y="3005138"/>
          <p14:tracePt t="26128" x="8551863" y="3005138"/>
          <p14:tracePt t="26136" x="8582025" y="3005138"/>
          <p14:tracePt t="26144" x="8612188" y="3005138"/>
          <p14:tracePt t="26152" x="8642350" y="2995613"/>
          <p14:tracePt t="26161" x="8693150" y="2984500"/>
          <p14:tracePt t="26168" x="8723313" y="2984500"/>
          <p14:tracePt t="26177" x="8774113" y="2974975"/>
          <p14:tracePt t="26184" x="8783638" y="2974975"/>
          <p14:tracePt t="26194" x="8813800" y="2974975"/>
          <p14:tracePt t="26200" x="8843963" y="2965450"/>
          <p14:tracePt t="26208" x="8864600" y="2965450"/>
          <p14:tracePt t="26216" x="8883650" y="2965450"/>
          <p14:tracePt t="26224" x="8904288" y="2954338"/>
          <p14:tracePt t="26240" x="8913813" y="2954338"/>
          <p14:tracePt t="26256" x="8924925" y="2954338"/>
          <p14:tracePt t="26281" x="8934450" y="2954338"/>
          <p14:tracePt t="26296" x="8945563" y="2954338"/>
          <p14:tracePt t="26312" x="8955088" y="2954338"/>
          <p14:tracePt t="26961" x="8964613" y="2954338"/>
          <p14:tracePt t="26968" x="8985250" y="2954338"/>
          <p14:tracePt t="26975" x="9005888" y="2954338"/>
          <p14:tracePt t="26983" x="9036050" y="2965450"/>
          <p14:tracePt t="26992" x="9055100" y="2965450"/>
          <p14:tracePt t="26999" x="9096375" y="2974975"/>
          <p14:tracePt t="27007" x="9147175" y="2984500"/>
          <p14:tracePt t="27015" x="9186863" y="2984500"/>
          <p14:tracePt t="27025" x="9226550" y="2995613"/>
          <p14:tracePt t="27030" x="9267825" y="2995613"/>
          <p14:tracePt t="27041" x="9348788" y="3005138"/>
          <p14:tracePt t="27046" x="9388475" y="3016250"/>
          <p14:tracePt t="27055" x="9428163" y="3016250"/>
          <p14:tracePt t="27062" x="9448800" y="3016250"/>
          <p14:tracePt t="27070" x="9490075" y="3035300"/>
          <p14:tracePt t="27079" x="9520238" y="3035300"/>
          <p14:tracePt t="27087" x="9559925" y="3046413"/>
          <p14:tracePt t="27094" x="9569450" y="3046413"/>
          <p14:tracePt t="27103" x="9599613" y="3046413"/>
          <p14:tracePt t="27111" x="9631363" y="3046413"/>
          <p14:tracePt t="27118" x="9650413" y="3046413"/>
          <p14:tracePt t="27127" x="9661525" y="3046413"/>
          <p14:tracePt t="27134" x="9671050" y="3046413"/>
          <p14:tracePt t="27143" x="9680575" y="3046413"/>
          <p14:tracePt t="27150" x="9691688" y="3046413"/>
          <p14:tracePt t="27159" x="9701213" y="3046413"/>
          <p14:tracePt t="27264" x="9710738" y="3046413"/>
          <p14:tracePt t="27272" x="9721850" y="3046413"/>
          <p14:tracePt t="27280" x="9740900" y="3035300"/>
          <p14:tracePt t="27288" x="9761538" y="3025775"/>
          <p14:tracePt t="27296" x="9791700" y="3016250"/>
          <p14:tracePt t="27304" x="9812338" y="3005138"/>
          <p14:tracePt t="27312" x="9842500" y="3005138"/>
          <p14:tracePt t="27321" x="9872663" y="2995613"/>
          <p14:tracePt t="27328" x="9893300" y="2984500"/>
          <p14:tracePt t="27336" x="9902825" y="2984500"/>
          <p14:tracePt t="27344" x="9923463" y="2984500"/>
          <p14:tracePt t="27351" x="9953625" y="2974975"/>
          <p14:tracePt t="27360" x="9983788" y="2974975"/>
          <p14:tracePt t="27367" x="10004425" y="2974975"/>
          <p14:tracePt t="27376" x="10034588" y="2965450"/>
          <p14:tracePt t="27384" x="10053638" y="2965450"/>
          <p14:tracePt t="27392" x="10074275" y="2954338"/>
          <p14:tracePt t="27399" x="10094913" y="2954338"/>
          <p14:tracePt t="27416" x="10104438" y="2954338"/>
          <p14:tracePt t="27520" x="10104438" y="2944813"/>
          <p14:tracePt t="28552" x="10113963" y="2944813"/>
          <p14:tracePt t="28560" x="10134600" y="2944813"/>
          <p14:tracePt t="28567" x="10164763" y="2944813"/>
          <p14:tracePt t="28575" x="10215563" y="2944813"/>
          <p14:tracePt t="28583" x="10275888" y="2944813"/>
          <p14:tracePt t="28591" x="10336213" y="2944813"/>
          <p14:tracePt t="28600" x="10507663" y="2944813"/>
          <p14:tracePt t="28608" x="10658475" y="2944813"/>
          <p14:tracePt t="28615" x="10750550" y="2944813"/>
          <p14:tracePt t="28624" x="10901363" y="2944813"/>
          <p14:tracePt t="28631" x="10991850" y="2944813"/>
          <p14:tracePt t="28640" x="11102975" y="2944813"/>
          <p14:tracePt t="28647" x="11163300" y="2944813"/>
          <p14:tracePt t="28655" x="11202988" y="2944813"/>
          <p14:tracePt t="28664" x="11223625" y="2944813"/>
          <p14:tracePt t="28672" x="11234738" y="2935288"/>
          <p14:tracePt t="28714" x="11244263" y="2935288"/>
          <p14:tracePt t="28720" x="11253788" y="2935288"/>
          <p14:tracePt t="28731" x="11253788" y="2924175"/>
          <p14:tracePt t="28737" x="11264900" y="2924175"/>
          <p14:tracePt t="28750" x="11274425" y="2924175"/>
          <p14:tracePt t="28755" x="11295063" y="2924175"/>
          <p14:tracePt t="28763" x="11304588" y="2924175"/>
          <p14:tracePt t="28779" x="11314113" y="2924175"/>
          <p14:tracePt t="28787" x="11325225" y="2924175"/>
          <p14:tracePt t="28803" x="11334750" y="2924175"/>
          <p14:tracePt t="28818" x="11344275" y="2924175"/>
          <p14:tracePt t="28825" x="11364913" y="2924175"/>
          <p14:tracePt t="28833" x="11385550" y="2924175"/>
          <p14:tracePt t="28841" x="11406188" y="2924175"/>
          <p14:tracePt t="28849" x="11415713" y="2924175"/>
          <p14:tracePt t="28865" x="11425238" y="2924175"/>
          <p14:tracePt t="28873" x="11436350" y="2924175"/>
          <p14:tracePt t="28882" x="11445875" y="2924175"/>
          <p14:tracePt t="28905" x="11455400" y="2924175"/>
          <p14:tracePt t="29954" x="11445875" y="2924175"/>
          <p14:tracePt t="29961" x="11415713" y="2924175"/>
          <p14:tracePt t="29969" x="11325225" y="2924175"/>
          <p14:tracePt t="29978" x="11234738" y="2935288"/>
          <p14:tracePt t="29985" x="11112500" y="2935288"/>
          <p14:tracePt t="29993" x="11042650" y="2944813"/>
          <p14:tracePt t="30001" x="10891838" y="2965450"/>
          <p14:tracePt t="30010" x="10598150" y="2974975"/>
          <p14:tracePt t="30017" x="10498138" y="3005138"/>
          <p14:tracePt t="30025" x="10144125" y="3046413"/>
          <p14:tracePt t="30033" x="9863138" y="3086100"/>
          <p14:tracePt t="30041" x="9428163" y="3106738"/>
          <p14:tracePt t="30049" x="8612188" y="3197225"/>
          <p14:tracePt t="30057" x="8178800" y="3236913"/>
          <p14:tracePt t="30065" x="7391400" y="3317875"/>
          <p14:tracePt t="30073" x="6967538" y="3348038"/>
          <p14:tracePt t="30081" x="6524625" y="3389313"/>
          <p14:tracePt t="30090" x="6091238" y="3438525"/>
          <p14:tracePt t="30097" x="5757863" y="3479800"/>
          <p14:tracePt t="30106" x="5395913" y="3519488"/>
          <p14:tracePt t="30113" x="5213350" y="3540125"/>
          <p14:tracePt t="30121" x="5132388" y="3549650"/>
          <p14:tracePt t="30130" x="4960938" y="3579813"/>
          <p14:tracePt t="30137" x="4849813" y="3590925"/>
          <p14:tracePt t="30145" x="4770438" y="3609975"/>
          <p14:tracePt t="30153" x="4689475" y="3621088"/>
          <p14:tracePt t="30161" x="4629150" y="3630613"/>
          <p14:tracePt t="30169" x="4568825" y="3640138"/>
          <p14:tracePt t="30177" x="4508500" y="3660775"/>
          <p14:tracePt t="30185" x="4446588" y="3670300"/>
          <p14:tracePt t="30193" x="4397375" y="3670300"/>
          <p14:tracePt t="30201" x="4325938" y="3681413"/>
          <p14:tracePt t="30209" x="4286250" y="3690938"/>
          <p14:tracePt t="30217" x="4205288" y="3690938"/>
          <p14:tracePt t="30227" x="4114800" y="3711575"/>
          <p14:tracePt t="30233" x="4013200" y="3711575"/>
          <p14:tracePt t="30243" x="3973513" y="3711575"/>
          <p14:tracePt t="30249" x="3871913" y="3711575"/>
          <p14:tracePt t="30259" x="3760788" y="3711575"/>
          <p14:tracePt t="30265" x="3700463" y="3711575"/>
          <p14:tracePt t="30275" x="3600450" y="3711575"/>
          <p14:tracePt t="30283" x="3468688" y="3711575"/>
          <p14:tracePt t="30291" x="3398838" y="3711575"/>
          <p14:tracePt t="30299" x="3357563" y="3711575"/>
          <p14:tracePt t="30307" x="3287713" y="3711575"/>
          <p14:tracePt t="30315" x="3227388" y="3711575"/>
          <p14:tracePt t="30323" x="3167063" y="3711575"/>
          <p14:tracePt t="30331" x="3086100" y="3711575"/>
          <p14:tracePt t="30339" x="3035300" y="3711575"/>
          <p14:tracePt t="30347" x="2984500" y="3711575"/>
          <p14:tracePt t="30356" x="2944813" y="3711575"/>
          <p14:tracePt t="30363" x="2903538" y="3711575"/>
          <p14:tracePt t="30372" x="2843213" y="3711575"/>
          <p14:tracePt t="30379" x="2803525" y="3711575"/>
          <p14:tracePt t="30388" x="2763838" y="3711575"/>
          <p14:tracePt t="30395" x="2722563" y="3711575"/>
          <p14:tracePt t="30403" x="2682875" y="3711575"/>
          <p14:tracePt t="30411" x="2622550" y="3711575"/>
          <p14:tracePt t="30419" x="2592388" y="3711575"/>
          <p14:tracePt t="30427" x="2530475" y="3702050"/>
          <p14:tracePt t="30435" x="2490788" y="3702050"/>
          <p14:tracePt t="30443" x="2451100" y="3702050"/>
          <p14:tracePt t="30451" x="2409825" y="3690938"/>
          <p14:tracePt t="30459" x="2359025" y="3681413"/>
          <p14:tracePt t="30467" x="2289175" y="3681413"/>
          <p14:tracePt t="30475" x="2208213" y="3670300"/>
          <p14:tracePt t="30483" x="2057400" y="3640138"/>
          <p14:tracePt t="30491" x="1976438" y="3630613"/>
          <p14:tracePt t="30499" x="1804988" y="3590925"/>
          <p14:tracePt t="30507" x="1654175" y="3549650"/>
          <p14:tracePt t="30516" x="1533525" y="3530600"/>
          <p14:tracePt t="30525" x="1492250" y="3519488"/>
          <p14:tracePt t="30531" x="1411288" y="3509963"/>
          <p14:tracePt t="30541" x="1331913" y="3479800"/>
          <p14:tracePt t="30547" x="1290638" y="3468688"/>
          <p14:tracePt t="30557" x="1239838" y="3468688"/>
          <p14:tracePt t="30565" x="1230313" y="3459163"/>
          <p14:tracePt t="30573" x="1220788" y="3459163"/>
          <p14:tracePt t="30589" x="1209675" y="3449638"/>
          <p14:tracePt t="30613" x="1200150" y="3449638"/>
          <p14:tracePt t="30629" x="1190625" y="3438525"/>
          <p14:tracePt t="30637" x="1190625" y="3429000"/>
          <p14:tracePt t="30645" x="1179513" y="3419475"/>
          <p14:tracePt t="30654" x="1160463" y="3408363"/>
          <p14:tracePt t="30661" x="1149350" y="3408363"/>
          <p14:tracePt t="30671" x="1128713" y="3398838"/>
          <p14:tracePt t="30677" x="1109663" y="3378200"/>
          <p14:tracePt t="30685" x="1098550" y="3368675"/>
          <p14:tracePt t="30693" x="1079500" y="3359150"/>
          <p14:tracePt t="30701" x="1068388" y="3348038"/>
          <p14:tracePt t="30709" x="1068388" y="3338513"/>
          <p14:tracePt t="30717" x="1058863" y="3338513"/>
          <p14:tracePt t="30765" x="1058863" y="3327400"/>
          <p14:tracePt t="30781" x="1079500" y="3327400"/>
          <p14:tracePt t="30789" x="1089025" y="3327400"/>
          <p14:tracePt t="30797" x="1119188" y="3317875"/>
          <p14:tracePt t="30805" x="1149350" y="3317875"/>
          <p14:tracePt t="30813" x="1220788" y="3317875"/>
          <p14:tracePt t="30821" x="1300163" y="3297238"/>
          <p14:tracePt t="30831" x="1362075" y="3297238"/>
          <p14:tracePt t="30837" x="1401763" y="3297238"/>
          <p14:tracePt t="30847" x="1471613" y="3297238"/>
          <p14:tracePt t="30853" x="1533525" y="3287713"/>
          <p14:tracePt t="30863" x="1633538" y="3278188"/>
          <p14:tracePt t="30869" x="1693863" y="3278188"/>
          <p14:tracePt t="30879" x="1735138" y="3267075"/>
          <p14:tracePt t="30887" x="1765300" y="3267075"/>
          <p14:tracePt t="30895" x="1784350" y="3257550"/>
          <p14:tracePt t="30903" x="1804988" y="3257550"/>
          <p14:tracePt t="30911" x="1814513" y="3257550"/>
          <p14:tracePt t="30919" x="1814513" y="3248025"/>
          <p14:tracePt t="30943" x="1825625" y="3248025"/>
          <p14:tracePt t="30952" x="1835150" y="3236913"/>
          <p14:tracePt t="30959" x="1855788" y="3236913"/>
          <p14:tracePt t="30967" x="1876425" y="3227388"/>
          <p14:tracePt t="30983" x="1895475" y="3227388"/>
          <p14:tracePt t="30991" x="1916113" y="3227388"/>
          <p14:tracePt t="30999" x="1925638" y="3227388"/>
          <p14:tracePt t="31007" x="1936750" y="3227388"/>
          <p14:tracePt t="31225" x="1955800" y="3236913"/>
          <p14:tracePt t="31233" x="1976438" y="3257550"/>
          <p14:tracePt t="31241" x="2006600" y="3287713"/>
          <p14:tracePt t="31249" x="2027238" y="3297238"/>
          <p14:tracePt t="31257" x="2057400" y="3317875"/>
          <p14:tracePt t="31265" x="2087563" y="3327400"/>
          <p14:tracePt t="31273" x="2138363" y="3348038"/>
          <p14:tracePt t="31281" x="2168525" y="3359150"/>
          <p14:tracePt t="31289" x="2228850" y="3378200"/>
          <p14:tracePt t="31297" x="2268538" y="3389313"/>
          <p14:tracePt t="31305" x="2309813" y="3389313"/>
          <p14:tracePt t="31313" x="2359025" y="3398838"/>
          <p14:tracePt t="31321" x="2400300" y="3398838"/>
          <p14:tracePt t="31329" x="2430463" y="3398838"/>
          <p14:tracePt t="31337" x="2460625" y="3398838"/>
          <p14:tracePt t="31345" x="2481263" y="3398838"/>
          <p14:tracePt t="31361" x="2490788" y="3398838"/>
          <p14:tracePt t="31443" x="2500313" y="3398838"/>
          <p14:tracePt t="31485" x="2500313" y="3389313"/>
          <p14:tracePt t="31493" x="2511425" y="3378200"/>
          <p14:tracePt t="31504" x="2520950" y="3368675"/>
          <p14:tracePt t="31509" x="2520950" y="3359150"/>
          <p14:tracePt t="31518" x="2541588" y="3338513"/>
          <p14:tracePt t="31524" x="2551113" y="3327400"/>
          <p14:tracePt t="31532" x="2560638" y="3317875"/>
          <p14:tracePt t="31539" x="2571750" y="3297238"/>
          <p14:tracePt t="31547" x="2581275" y="3297238"/>
          <p14:tracePt t="31555" x="2581275" y="3287713"/>
          <p14:tracePt t="31563" x="2592388" y="3278188"/>
          <p14:tracePt t="31579" x="2601913" y="3267075"/>
          <p14:tracePt t="31619" x="2601913" y="3257550"/>
          <p14:tracePt t="31975" x="2611438" y="3257550"/>
          <p14:tracePt t="31982" x="2632075" y="3257550"/>
          <p14:tracePt t="31991" x="2641600" y="3257550"/>
          <p14:tracePt t="31999" x="2692400" y="3257550"/>
          <p14:tracePt t="32014" x="2782888" y="3257550"/>
          <p14:tracePt t="32021" x="2843213" y="3257550"/>
          <p14:tracePt t="32030" x="2924175" y="3248025"/>
          <p14:tracePt t="32037" x="2995613" y="3248025"/>
          <p14:tracePt t="32045" x="3095625" y="3248025"/>
          <p14:tracePt t="32055" x="3155950" y="3248025"/>
          <p14:tracePt t="32063" x="3227388" y="3248025"/>
          <p14:tracePt t="32071" x="3267075" y="3248025"/>
          <p14:tracePt t="32080" x="3308350" y="3248025"/>
          <p14:tracePt t="32087" x="3338513" y="3248025"/>
          <p14:tracePt t="32095" x="3357563" y="3248025"/>
          <p14:tracePt t="32103" x="3368675" y="3248025"/>
          <p14:tracePt t="32199" x="3368675" y="3236913"/>
          <p14:tracePt t="32499" x="3368675" y="3227388"/>
          <p14:tracePt t="32683" x="3378200" y="3227388"/>
          <p14:tracePt t="32700" x="3387725" y="3227388"/>
          <p14:tracePt t="32715" x="3408363" y="3227388"/>
          <p14:tracePt t="32723" x="3417888" y="3227388"/>
          <p14:tracePt t="32731" x="3438525" y="3227388"/>
          <p14:tracePt t="32739" x="3449638" y="3227388"/>
          <p14:tracePt t="32747" x="3468688" y="3227388"/>
          <p14:tracePt t="32755" x="3489325" y="3227388"/>
          <p14:tracePt t="32763" x="3498850" y="3227388"/>
          <p14:tracePt t="32771" x="3519488" y="3227388"/>
          <p14:tracePt t="32795" x="3529013" y="3227388"/>
          <p14:tracePt t="32811" x="3540125" y="3227388"/>
          <p14:tracePt t="32835" x="3549650" y="3227388"/>
          <p14:tracePt t="32932" x="3559175" y="3227388"/>
          <p14:tracePt t="33032" x="3570288" y="3227388"/>
          <p14:tracePt t="33057" x="3579813" y="3227388"/>
          <p14:tracePt t="33071" x="3589338" y="3227388"/>
          <p14:tracePt t="33078" x="3589338" y="3217863"/>
          <p14:tracePt t="33086" x="3600450" y="3217863"/>
          <p14:tracePt t="33094" x="3609975" y="3217863"/>
          <p14:tracePt t="33108" x="3619500" y="3206750"/>
          <p14:tracePt t="33117" x="3630613" y="3206750"/>
          <p14:tracePt t="33141" x="3640138" y="3206750"/>
          <p14:tracePt t="33149" x="3651250" y="3206750"/>
          <p14:tracePt t="33165" x="3660775" y="3206750"/>
          <p14:tracePt t="33181" x="3670300" y="3197225"/>
          <p14:tracePt t="33206" x="3681413" y="3197225"/>
          <p14:tracePt t="33222" x="3690938" y="3197225"/>
          <p14:tracePt t="33238" x="3700463" y="3197225"/>
          <p14:tracePt t="33254" x="3711575" y="3197225"/>
          <p14:tracePt t="33288" x="3721100" y="3197225"/>
          <p14:tracePt t="33296" x="3730625" y="3197225"/>
          <p14:tracePt t="33311" x="3741738" y="3197225"/>
          <p14:tracePt t="33327" x="3751263" y="3197225"/>
          <p14:tracePt t="33343" x="3760788" y="3197225"/>
          <p14:tracePt t="33351" x="3771900" y="3197225"/>
          <p14:tracePt t="33359" x="3781425" y="3197225"/>
          <p14:tracePt t="33367" x="3790950" y="3197225"/>
          <p14:tracePt t="33407" x="3802063" y="3197225"/>
          <p14:tracePt t="33440" x="3811588" y="3197225"/>
          <p14:tracePt t="33832" x="3802063" y="3197225"/>
          <p14:tracePt t="33849" x="3790950" y="3197225"/>
          <p14:tracePt t="33856" x="3781425" y="3197225"/>
          <p14:tracePt t="33866" x="3771900" y="3197225"/>
          <p14:tracePt t="33874" x="3760788" y="3197225"/>
          <p14:tracePt t="33906" x="3751263" y="3197225"/>
          <p14:tracePt t="33947" x="3741738" y="3197225"/>
          <p14:tracePt t="33971" x="3730625" y="3197225"/>
          <p14:tracePt t="33986" x="3721100" y="3197225"/>
          <p14:tracePt t="34035" x="3711575" y="3197225"/>
          <p14:tracePt t="34043" x="3700463" y="3197225"/>
          <p14:tracePt t="34075" x="3690938" y="3197225"/>
          <p14:tracePt t="34293" x="3681413" y="3197225"/>
          <p14:tracePt t="34301" x="3651250" y="3197225"/>
          <p14:tracePt t="34309" x="3589338" y="3197225"/>
          <p14:tracePt t="34317" x="3509963" y="3197225"/>
          <p14:tracePt t="34325" x="3468688" y="3197225"/>
          <p14:tracePt t="34333" x="3348038" y="3206750"/>
          <p14:tracePt t="34341" x="3278188" y="3206750"/>
          <p14:tracePt t="34349" x="3216275" y="3217863"/>
          <p14:tracePt t="34356" x="3136900" y="3217863"/>
          <p14:tracePt t="34365" x="3074988" y="3217863"/>
          <p14:tracePt t="34373" x="3005138" y="3217863"/>
          <p14:tracePt t="34380" x="2894013" y="3217863"/>
          <p14:tracePt t="34389" x="2813050" y="3217863"/>
          <p14:tracePt t="34397" x="2732088" y="3236913"/>
          <p14:tracePt t="34405" x="2671763" y="3236913"/>
          <p14:tracePt t="34413" x="2601913" y="3236913"/>
          <p14:tracePt t="34421" x="2541588" y="3236913"/>
          <p14:tracePt t="34428" x="2481263" y="3236913"/>
          <p14:tracePt t="34437" x="2420938" y="3236913"/>
          <p14:tracePt t="34444" x="2370138" y="3236913"/>
          <p14:tracePt t="34454" x="2309813" y="3236913"/>
          <p14:tracePt t="34460" x="2249488" y="3236913"/>
          <p14:tracePt t="34470" x="2168525" y="3236913"/>
          <p14:tracePt t="34477" x="2117725" y="3236913"/>
          <p14:tracePt t="34487" x="2078038" y="3236913"/>
          <p14:tracePt t="34494" x="2016125" y="3236913"/>
          <p14:tracePt t="34502" x="1985963" y="3236913"/>
          <p14:tracePt t="34511" x="1946275" y="3236913"/>
          <p14:tracePt t="34518" x="1916113" y="3236913"/>
          <p14:tracePt t="34526" x="1885950" y="3236913"/>
          <p14:tracePt t="34534" x="1865313" y="3236913"/>
          <p14:tracePt t="34543" x="1835150" y="3236913"/>
          <p14:tracePt t="34551" x="1814513" y="3236913"/>
          <p14:tracePt t="34559" x="1804988" y="3236913"/>
          <p14:tracePt t="34720" x="1825625" y="3236913"/>
          <p14:tracePt t="34728" x="1844675" y="3236913"/>
          <p14:tracePt t="34736" x="1855788" y="3236913"/>
          <p14:tracePt t="34743" x="1885950" y="3236913"/>
          <p14:tracePt t="34753" x="1916113" y="3236913"/>
          <p14:tracePt t="34758" x="1946275" y="3236913"/>
          <p14:tracePt t="34769" x="1976438" y="3236913"/>
          <p14:tracePt t="34774" x="2027238" y="3236913"/>
          <p14:tracePt t="34784" x="2066925" y="3236913"/>
          <p14:tracePt t="34790" x="2108200" y="3236913"/>
          <p14:tracePt t="34800" x="2178050" y="3236913"/>
          <p14:tracePt t="34809" x="2198688" y="3236913"/>
          <p14:tracePt t="34816" x="2228850" y="3236913"/>
          <p14:tracePt t="34824" x="2268538" y="3236913"/>
          <p14:tracePt t="34833" x="2309813" y="3236913"/>
          <p14:tracePt t="34841" x="2328863" y="3236913"/>
          <p14:tracePt t="34849" x="2349500" y="3236913"/>
          <p14:tracePt t="34857" x="2370138" y="3236913"/>
          <p14:tracePt t="34866" x="2400300" y="3236913"/>
          <p14:tracePt t="34873" x="2430463" y="3236913"/>
          <p14:tracePt t="34880" x="2460625" y="3236913"/>
          <p14:tracePt t="34889" x="2470150" y="3236913"/>
          <p14:tracePt t="34896" x="2500313" y="3236913"/>
          <p14:tracePt t="34904" x="2530475" y="3236913"/>
          <p14:tracePt t="34912" x="2560638" y="3236913"/>
          <p14:tracePt t="34920" x="2611438" y="3236913"/>
          <p14:tracePt t="34928" x="2662238" y="3236913"/>
          <p14:tracePt t="34937" x="2743200" y="3236913"/>
          <p14:tracePt t="34944" x="2813050" y="3236913"/>
          <p14:tracePt t="34953" x="2873375" y="3236913"/>
          <p14:tracePt t="34960" x="2995613" y="3236913"/>
          <p14:tracePt t="34968" x="3125788" y="3257550"/>
          <p14:tracePt t="34976" x="3216275" y="3257550"/>
          <p14:tracePt t="34984" x="3327400" y="3257550"/>
          <p14:tracePt t="34993" x="3468688" y="3267075"/>
          <p14:tracePt t="35000" x="3579813" y="3267075"/>
          <p14:tracePt t="35008" x="3730625" y="3287713"/>
          <p14:tracePt t="35016" x="3822700" y="3287713"/>
          <p14:tracePt t="35033" x="4013200" y="3287713"/>
          <p14:tracePt t="35041" x="4124325" y="3287713"/>
          <p14:tracePt t="35048" x="4205288" y="3287713"/>
          <p14:tracePt t="35057" x="4265613" y="3287713"/>
          <p14:tracePt t="35065" x="4337050" y="3287713"/>
          <p14:tracePt t="35072" x="4386263" y="3287713"/>
          <p14:tracePt t="35082" x="4437063" y="3287713"/>
          <p14:tracePt t="35091" x="4518025" y="3287713"/>
          <p14:tracePt t="35098" x="4557713" y="3287713"/>
          <p14:tracePt t="35107" x="4618038" y="3287713"/>
          <p14:tracePt t="35115" x="4659313" y="3287713"/>
          <p14:tracePt t="35122" x="4689475" y="3287713"/>
          <p14:tracePt t="35131" x="4729163" y="3287713"/>
          <p14:tracePt t="35139" x="4779963" y="3287713"/>
          <p14:tracePt t="35148" x="4810125" y="3287713"/>
          <p14:tracePt t="35155" x="4860925" y="3287713"/>
          <p14:tracePt t="35163" x="4911725" y="3287713"/>
          <p14:tracePt t="35170" x="4972050" y="3287713"/>
          <p14:tracePt t="35178" x="5032375" y="3287713"/>
          <p14:tracePt t="35186" x="5102225" y="3287713"/>
          <p14:tracePt t="35195" x="5183188" y="3287713"/>
          <p14:tracePt t="35202" x="5224463" y="3278188"/>
          <p14:tracePt t="35210" x="5264150" y="3278188"/>
          <p14:tracePt t="35218" x="5294313" y="3278188"/>
          <p14:tracePt t="35227" x="5314950" y="3278188"/>
          <p14:tracePt t="35234" x="5324475" y="3278188"/>
          <p14:tracePt t="36282" x="5334000" y="3278188"/>
          <p14:tracePt t="36290" x="5354638" y="3278188"/>
          <p14:tracePt t="36296" x="5364163" y="3278188"/>
          <p14:tracePt t="36307" x="5395913" y="3267075"/>
          <p14:tracePt t="36314" x="5414963" y="3267075"/>
          <p14:tracePt t="36322" x="5456238" y="3257550"/>
          <p14:tracePt t="36330" x="5505450" y="3257550"/>
          <p14:tracePt t="36338" x="5535613" y="3257550"/>
          <p14:tracePt t="36346" x="5576888" y="3257550"/>
          <p14:tracePt t="36354" x="5627688" y="3257550"/>
          <p14:tracePt t="36362" x="5676900" y="3257550"/>
          <p14:tracePt t="36370" x="5707063" y="3257550"/>
          <p14:tracePt t="36378" x="5748338" y="3257550"/>
          <p14:tracePt t="36386" x="5778500" y="3257550"/>
          <p14:tracePt t="36394" x="5818188" y="3257550"/>
          <p14:tracePt t="36402" x="5859463" y="3257550"/>
          <p14:tracePt t="36410" x="5889625" y="3257550"/>
          <p14:tracePt t="36418" x="5919788" y="3257550"/>
          <p14:tracePt t="36426" x="5949950" y="3257550"/>
          <p14:tracePt t="36434" x="5989638" y="3257550"/>
          <p14:tracePt t="36442" x="6040438" y="3257550"/>
          <p14:tracePt t="36450" x="6080125" y="3257550"/>
          <p14:tracePt t="36458" x="6151563" y="3257550"/>
          <p14:tracePt t="36466" x="6191250" y="3257550"/>
          <p14:tracePt t="36474" x="6232525" y="3257550"/>
          <p14:tracePt t="36482" x="6262688" y="3257550"/>
          <p14:tracePt t="36491" x="6283325" y="3257550"/>
          <p14:tracePt t="36498" x="6302375" y="3257550"/>
          <p14:tracePt t="36508" x="6313488" y="3257550"/>
          <p14:tracePt t="36522" x="6332538" y="3257550"/>
          <p14:tracePt t="36530" x="6343650" y="3257550"/>
          <p14:tracePt t="36538" x="6362700" y="3257550"/>
          <p14:tracePt t="36546" x="6392863" y="3257550"/>
          <p14:tracePt t="36554" x="6403975" y="3257550"/>
          <p14:tracePt t="36562" x="6434138" y="3257550"/>
          <p14:tracePt t="36570" x="6494463" y="3257550"/>
          <p14:tracePt t="36578" x="6534150" y="3257550"/>
          <p14:tracePt t="36588" x="6575425" y="3257550"/>
          <p14:tracePt t="36596" x="6624638" y="3257550"/>
          <p14:tracePt t="36612" x="6656388" y="3257550"/>
          <p14:tracePt t="36620" x="6675438" y="3257550"/>
          <p14:tracePt t="36628" x="6696075" y="3257550"/>
          <p14:tracePt t="36637" x="6726238" y="3257550"/>
          <p14:tracePt t="36644" x="6735763" y="3257550"/>
          <p14:tracePt t="36652" x="6765925" y="3257550"/>
          <p14:tracePt t="36660" x="6796088" y="3257550"/>
          <p14:tracePt t="36668" x="6846888" y="3257550"/>
          <p14:tracePt t="36676" x="6877050" y="3257550"/>
          <p14:tracePt t="36684" x="6907213" y="3257550"/>
          <p14:tracePt t="36692" x="6937375" y="3257550"/>
          <p14:tracePt t="36700" x="6978650" y="3257550"/>
          <p14:tracePt t="36708" x="7008813" y="3257550"/>
          <p14:tracePt t="36716" x="7038975" y="3257550"/>
          <p14:tracePt t="36724" x="7059613" y="3257550"/>
          <p14:tracePt t="36732" x="7089775" y="3267075"/>
          <p14:tracePt t="36740" x="7099300" y="3267075"/>
          <p14:tracePt t="36748" x="7119938" y="3267075"/>
          <p14:tracePt t="36756" x="7150100" y="3267075"/>
          <p14:tracePt t="36764" x="7170738" y="3267075"/>
          <p14:tracePt t="36773" x="7189788" y="3267075"/>
          <p14:tracePt t="36780" x="7210425" y="3267075"/>
          <p14:tracePt t="36796" x="7219950" y="3267075"/>
          <p14:tracePt t="36804" x="7231063" y="3267075"/>
          <p14:tracePt t="36812" x="7250113" y="3267075"/>
          <p14:tracePt t="36828" x="7261225" y="3267075"/>
          <p14:tracePt t="36836" x="7270750" y="3267075"/>
          <p14:tracePt t="36844" x="7280275" y="3267075"/>
          <p14:tracePt t="36852" x="7291388" y="3267075"/>
          <p14:tracePt t="36862" x="7300913" y="3267075"/>
          <p14:tracePt t="36868" x="7310438" y="3267075"/>
          <p14:tracePt t="36878" x="7321550" y="3267075"/>
          <p14:tracePt t="36884" x="7331075" y="3267075"/>
          <p14:tracePt t="36894" x="7342188" y="3267075"/>
          <p14:tracePt t="36910" x="7351713" y="3267075"/>
          <p14:tracePt t="36926" x="7361238" y="3267075"/>
          <p14:tracePt t="36966" x="7372350" y="3267075"/>
          <p14:tracePt t="36990" x="7381875" y="3267075"/>
          <p14:tracePt t="37017" x="7381875" y="3257550"/>
          <p14:tracePt t="37023" x="7391400" y="3257550"/>
          <p14:tracePt t="37047" x="7402513" y="3257550"/>
          <p14:tracePt t="37071" x="7412038" y="3257550"/>
          <p14:tracePt t="37079" x="7421563" y="3257550"/>
          <p14:tracePt t="37111" x="7432675" y="3248025"/>
          <p14:tracePt t="37119" x="7442200" y="3248025"/>
          <p14:tracePt t="37126" x="7462838" y="3248025"/>
          <p14:tracePt t="37134" x="7462838" y="3236913"/>
          <p14:tracePt t="37142" x="7472363" y="3236913"/>
          <p14:tracePt t="37158" x="7481888" y="3236913"/>
          <p14:tracePt t="37264" x="7493000" y="3236913"/>
          <p14:tracePt t="37288" x="7502525" y="3236913"/>
          <p14:tracePt t="37304" x="7523163" y="3236913"/>
          <p14:tracePt t="37312" x="7543800" y="3236913"/>
          <p14:tracePt t="37320" x="7553325" y="3236913"/>
          <p14:tracePt t="37328" x="7562850" y="3236913"/>
          <p14:tracePt t="37337" x="7583488" y="3236913"/>
          <p14:tracePt t="37344" x="7604125" y="3236913"/>
          <p14:tracePt t="37353" x="7623175" y="3236913"/>
          <p14:tracePt t="37360" x="7653338" y="3236913"/>
          <p14:tracePt t="37368" x="7673975" y="3248025"/>
          <p14:tracePt t="37376" x="7694613" y="3248025"/>
          <p14:tracePt t="37392" x="7715250" y="3257550"/>
          <p14:tracePt t="37408" x="7724775" y="3257550"/>
          <p14:tracePt t="37416" x="7734300" y="3257550"/>
          <p14:tracePt t="37448" x="7745413" y="3257550"/>
          <p14:tracePt t="37464" x="7754938" y="3267075"/>
          <p14:tracePt t="37472" x="7764463" y="3267075"/>
          <p14:tracePt t="37490" x="7775575" y="3267075"/>
          <p14:tracePt t="37514" x="7785100" y="3267075"/>
          <p14:tracePt t="37522" x="7794625" y="3267075"/>
          <p14:tracePt t="37530" x="7794625" y="3278188"/>
          <p14:tracePt t="37538" x="7805738" y="3278188"/>
          <p14:tracePt t="37546" x="7815263" y="3278188"/>
          <p14:tracePt t="37562" x="7824788" y="3278188"/>
          <p14:tracePt t="37570" x="7835900" y="3278188"/>
          <p14:tracePt t="37578" x="7854950" y="3278188"/>
          <p14:tracePt t="37585" x="7866063" y="3287713"/>
          <p14:tracePt t="37611" x="7886700" y="3287713"/>
          <p14:tracePt t="37622" x="7896225" y="3287713"/>
          <p14:tracePt t="37627" x="7905750" y="3287713"/>
          <p14:tracePt t="37638" x="7926388" y="3287713"/>
          <p14:tracePt t="37643" x="7956550" y="3287713"/>
          <p14:tracePt t="37652" x="7986713" y="3287713"/>
          <p14:tracePt t="37659" x="8077200" y="3287713"/>
          <p14:tracePt t="37666" x="8118475" y="3287713"/>
          <p14:tracePt t="37674" x="8208963" y="3287713"/>
          <p14:tracePt t="37682" x="8299450" y="3287713"/>
          <p14:tracePt t="37691" x="8359775" y="3287713"/>
          <p14:tracePt t="37698" x="8389938" y="3287713"/>
          <p14:tracePt t="37707" x="8410575" y="3287713"/>
          <p14:tracePt t="37731" x="8420100" y="3287713"/>
          <p14:tracePt t="37791" x="8431213" y="3287713"/>
          <p14:tracePt t="37814" x="8440738" y="3287713"/>
          <p14:tracePt t="37830" x="8450263" y="3287713"/>
          <p14:tracePt t="37853" x="8461375" y="3287713"/>
          <p14:tracePt t="37861" x="8470900" y="3287713"/>
          <p14:tracePt t="37868" x="8491538" y="3287713"/>
          <p14:tracePt t="37884" x="8510588" y="3287713"/>
          <p14:tracePt t="37892" x="8531225" y="3297238"/>
          <p14:tracePt t="37902" x="8540750" y="3297238"/>
          <p14:tracePt t="37909" x="8561388" y="3297238"/>
          <p14:tracePt t="37925" x="8582025" y="3297238"/>
          <p14:tracePt t="37933" x="8602663" y="3297238"/>
          <p14:tracePt t="37941" x="8621713" y="3297238"/>
          <p14:tracePt t="37949" x="8621713" y="3308350"/>
          <p14:tracePt t="37956" x="8642350" y="3308350"/>
          <p14:tracePt t="37964" x="8662988" y="3308350"/>
          <p14:tracePt t="37972" x="8693150" y="3317875"/>
          <p14:tracePt t="37980" x="8723313" y="3317875"/>
          <p14:tracePt t="37989" x="8742363" y="3317875"/>
          <p14:tracePt t="37996" x="8774113" y="3317875"/>
          <p14:tracePt t="38005" x="8813800" y="3327400"/>
          <p14:tracePt t="38021" x="8874125" y="3327400"/>
          <p14:tracePt t="38029" x="8904288" y="3327400"/>
          <p14:tracePt t="38037" x="8934450" y="3327400"/>
          <p14:tracePt t="38044" x="8975725" y="3338513"/>
          <p14:tracePt t="38052" x="9024938" y="3338513"/>
          <p14:tracePt t="38060" x="9045575" y="3338513"/>
          <p14:tracePt t="38068" x="9075738" y="3338513"/>
          <p14:tracePt t="38076" x="9126538" y="3348038"/>
          <p14:tracePt t="38084" x="9147175" y="3348038"/>
          <p14:tracePt t="38094" x="9177338" y="3348038"/>
          <p14:tracePt t="38102" x="9186863" y="3348038"/>
          <p14:tracePt t="38110" x="9217025" y="3348038"/>
          <p14:tracePt t="38118" x="9237663" y="3348038"/>
          <p14:tracePt t="38126" x="9247188" y="3348038"/>
          <p14:tracePt t="38134" x="9256713" y="3348038"/>
          <p14:tracePt t="38158" x="9267825" y="3348038"/>
          <p14:tracePt t="38207" x="9277350" y="3348038"/>
          <p14:tracePt t="38223" x="9288463" y="3348038"/>
          <p14:tracePt t="38231" x="9297988" y="3348038"/>
          <p14:tracePt t="38239" x="9307513" y="3348038"/>
          <p14:tracePt t="38255" x="9318625" y="3348038"/>
          <p14:tracePt t="38263" x="9328150" y="3348038"/>
          <p14:tracePt t="38271" x="9337675" y="3348038"/>
          <p14:tracePt t="38279" x="9348788" y="3348038"/>
          <p14:tracePt t="38287" x="9358313" y="3348038"/>
          <p14:tracePt t="38294" x="9367838" y="3348038"/>
          <p14:tracePt t="38302" x="9378950" y="3338513"/>
          <p14:tracePt t="38310" x="9388475" y="3338513"/>
          <p14:tracePt t="38326" x="9409113" y="3338513"/>
          <p14:tracePt t="38334" x="9418638" y="3327400"/>
          <p14:tracePt t="38342" x="9439275" y="3327400"/>
          <p14:tracePt t="38350" x="9469438" y="3327400"/>
          <p14:tracePt t="38358" x="9469438" y="3317875"/>
          <p14:tracePt t="38366" x="9490075" y="3317875"/>
          <p14:tracePt t="38374" x="9509125" y="3308350"/>
          <p14:tracePt t="38382" x="9520238" y="3308350"/>
          <p14:tracePt t="38392" x="9529763" y="3308350"/>
          <p14:tracePt t="38398" x="9539288" y="3308350"/>
          <p14:tracePt t="38408" x="9550400" y="3308350"/>
          <p14:tracePt t="38415" x="9569450" y="3308350"/>
          <p14:tracePt t="38424" x="9580563" y="3308350"/>
          <p14:tracePt t="38440" x="9590088" y="3308350"/>
          <p14:tracePt t="38448" x="9599613" y="3308350"/>
          <p14:tracePt t="38456" x="9610725" y="3308350"/>
          <p14:tracePt t="38464" x="9620250" y="3308350"/>
          <p14:tracePt t="38472" x="9620250" y="3297238"/>
          <p14:tracePt t="38481" x="9631363" y="3297238"/>
          <p14:tracePt t="38496" x="9650413" y="3297238"/>
          <p14:tracePt t="38504" x="9661525" y="3297238"/>
          <p14:tracePt t="38512" x="9671050" y="3297238"/>
          <p14:tracePt t="38520" x="9680575" y="3297238"/>
          <p14:tracePt t="38528" x="9701213" y="3297238"/>
          <p14:tracePt t="38536" x="9710738" y="3297238"/>
          <p14:tracePt t="38552" x="9721850" y="3297238"/>
          <p14:tracePt t="38560" x="9731375" y="3297238"/>
          <p14:tracePt t="38568" x="9740900" y="3297238"/>
          <p14:tracePt t="38576" x="9752013" y="3297238"/>
          <p14:tracePt t="38584" x="9761538" y="3297238"/>
          <p14:tracePt t="38592" x="9771063" y="3297238"/>
          <p14:tracePt t="38600" x="9791700" y="3297238"/>
          <p14:tracePt t="38608" x="9801225" y="3297238"/>
          <p14:tracePt t="38624" x="9821863" y="3297238"/>
          <p14:tracePt t="38632" x="9832975" y="3297238"/>
          <p14:tracePt t="38640" x="9842500" y="3297238"/>
          <p14:tracePt t="38656" x="9852025" y="3297238"/>
          <p14:tracePt t="38663" x="9863138" y="3297238"/>
          <p14:tracePt t="38682" x="9872663" y="3297238"/>
          <p14:tracePt t="38688" x="9882188" y="3297238"/>
          <p14:tracePt t="38714" x="9893300" y="3297238"/>
          <p14:tracePt t="38722" x="9912350" y="3297238"/>
          <p14:tracePt t="38738" x="9932988" y="3297238"/>
          <p14:tracePt t="38746" x="9942513" y="3297238"/>
          <p14:tracePt t="38763" x="9953625" y="3297238"/>
          <p14:tracePt t="38770" x="9963150" y="3297238"/>
          <p14:tracePt t="38778" x="9983788" y="3297238"/>
          <p14:tracePt t="38794" x="10004425" y="3297238"/>
          <p14:tracePt t="38802" x="10013950" y="3297238"/>
          <p14:tracePt t="38810" x="10034588" y="3297238"/>
          <p14:tracePt t="38826" x="10053638" y="3297238"/>
          <p14:tracePt t="38834" x="10074275" y="3297238"/>
          <p14:tracePt t="38842" x="10094913" y="3287713"/>
          <p14:tracePt t="38850" x="10113963" y="3278188"/>
          <p14:tracePt t="38858" x="10125075" y="3278188"/>
          <p14:tracePt t="38874" x="10144125" y="3278188"/>
          <p14:tracePt t="38882" x="10155238" y="3278188"/>
          <p14:tracePt t="38890" x="10164763" y="3278188"/>
          <p14:tracePt t="38898" x="10175875" y="3278188"/>
          <p14:tracePt t="38914" x="10185400" y="3278188"/>
          <p14:tracePt t="38922" x="10194925" y="3278188"/>
          <p14:tracePt t="38938" x="10206038" y="3278188"/>
          <p14:tracePt t="38962" x="10215563" y="3278188"/>
          <p14:tracePt t="38986" x="10225088" y="3278188"/>
          <p14:tracePt t="38996" x="10236200" y="3278188"/>
          <p14:tracePt t="39011" x="10255250" y="3278188"/>
          <p14:tracePt t="39013" x="10266363" y="3278188"/>
          <p14:tracePt t="39027" x="10285413" y="3278188"/>
          <p14:tracePt t="39036" x="10296525" y="3278188"/>
          <p14:tracePt t="39045" x="10306050" y="3278188"/>
          <p14:tracePt t="39052" x="10315575" y="3278188"/>
          <p14:tracePt t="39060" x="10336213" y="3278188"/>
          <p14:tracePt t="39068" x="10347325" y="3278188"/>
          <p14:tracePt t="39076" x="10356850" y="3278188"/>
          <p14:tracePt t="39084" x="10366375" y="3278188"/>
          <p14:tracePt t="39092" x="10387013" y="3278188"/>
          <p14:tracePt t="39100" x="10407650" y="3278188"/>
          <p14:tracePt t="39108" x="10426700" y="3278188"/>
          <p14:tracePt t="39124" x="10447338" y="3278188"/>
          <p14:tracePt t="39132" x="10456863" y="3278188"/>
          <p14:tracePt t="39140" x="10477500" y="3278188"/>
          <p14:tracePt t="39156" x="10498138" y="3278188"/>
          <p14:tracePt t="39164" x="10507663" y="3278188"/>
          <p14:tracePt t="39172" x="10518775" y="3278188"/>
          <p14:tracePt t="39188" x="10528300" y="3278188"/>
          <p14:tracePt t="39196" x="10537825" y="3278188"/>
          <p14:tracePt t="39204" x="10548938" y="3278188"/>
          <p14:tracePt t="39212" x="10558463" y="3278188"/>
          <p14:tracePt t="39220" x="10567988" y="3278188"/>
          <p14:tracePt t="39228" x="10579100" y="3278188"/>
          <p14:tracePt t="39236" x="10588625" y="3278188"/>
          <p14:tracePt t="39244" x="10609263" y="3278188"/>
          <p14:tracePt t="39261" x="10618788" y="3278188"/>
          <p14:tracePt t="39268" x="10628313" y="3278188"/>
          <p14:tracePt t="39277" x="10648950" y="3278188"/>
          <p14:tracePt t="39293" x="10658475" y="3278188"/>
          <p14:tracePt t="39300" x="10669588" y="3278188"/>
          <p14:tracePt t="39310" x="10679113" y="3278188"/>
          <p14:tracePt t="39318" x="10688638" y="3278188"/>
          <p14:tracePt t="39350" x="10699750" y="3278188"/>
          <p14:tracePt t="39358" x="10709275" y="3278188"/>
          <p14:tracePt t="39366" x="10720388" y="3278188"/>
          <p14:tracePt t="39374" x="10729913" y="3278188"/>
          <p14:tracePt t="39390" x="10739438" y="3278188"/>
          <p14:tracePt t="39398" x="10760075" y="3278188"/>
          <p14:tracePt t="39406" x="10769600" y="3278188"/>
          <p14:tracePt t="39414" x="10769600" y="3287713"/>
          <p14:tracePt t="39422" x="10780713" y="3287713"/>
          <p14:tracePt t="39430" x="10799763" y="3287713"/>
          <p14:tracePt t="39438" x="10810875" y="3287713"/>
          <p14:tracePt t="39446" x="10820400" y="3287713"/>
          <p14:tracePt t="39462" x="10841038" y="3287713"/>
          <p14:tracePt t="39470" x="10850563" y="3287713"/>
          <p14:tracePt t="39486" x="10871200" y="3287713"/>
          <p14:tracePt t="39518" x="10880725" y="3287713"/>
          <p14:tracePt t="39534" x="10891838" y="3287713"/>
          <p14:tracePt t="39541" x="10901363" y="3287713"/>
          <p14:tracePt t="39550" x="10910888" y="3287713"/>
          <p14:tracePt t="39574" x="10922000" y="3287713"/>
          <p14:tracePt t="39582" x="10931525" y="3287713"/>
          <p14:tracePt t="39590" x="10941050" y="3287713"/>
          <p14:tracePt t="39609" x="10952163" y="3287713"/>
          <p14:tracePt t="39616" x="10971213" y="3297238"/>
          <p14:tracePt t="39632" x="10982325" y="3297238"/>
          <p14:tracePt t="39640" x="11001375" y="3297238"/>
          <p14:tracePt t="39656" x="11022013" y="3297238"/>
          <p14:tracePt t="39664" x="11031538" y="3308350"/>
          <p14:tracePt t="39672" x="11052175" y="3308350"/>
          <p14:tracePt t="39688" x="11072813" y="3308350"/>
          <p14:tracePt t="39696" x="11082338" y="3308350"/>
          <p14:tracePt t="39704" x="11093450" y="3308350"/>
          <p14:tracePt t="39712" x="11102975" y="3308350"/>
          <p14:tracePt t="39720" x="11112500" y="3308350"/>
          <p14:tracePt t="39728" x="11123613" y="3308350"/>
          <p14:tracePt t="39735" x="11133138" y="3317875"/>
          <p14:tracePt t="39752" x="11142663" y="3317875"/>
          <p14:tracePt t="39761" x="11153775" y="3317875"/>
          <p14:tracePt t="39769" x="11163300" y="3317875"/>
          <p14:tracePt t="39777" x="11172825" y="3317875"/>
          <p14:tracePt t="39793" x="11183938" y="3317875"/>
          <p14:tracePt t="39801" x="11202988" y="3317875"/>
          <p14:tracePt t="39817" x="11214100" y="3317875"/>
          <p14:tracePt t="39826" x="11223625" y="3317875"/>
          <p14:tracePt t="39843" x="11234738" y="3317875"/>
          <p14:tracePt t="39849" x="11244263" y="3317875"/>
          <p14:tracePt t="39857" x="11264900" y="3317875"/>
          <p14:tracePt t="39874" x="11283950" y="3317875"/>
          <p14:tracePt t="39882" x="11295063" y="3317875"/>
          <p14:tracePt t="39888" x="11314113" y="3317875"/>
          <p14:tracePt t="39898" x="11325225" y="3317875"/>
          <p14:tracePt t="39904" x="11334750" y="3317875"/>
          <p14:tracePt t="39914" x="11355388" y="3317875"/>
          <p14:tracePt t="39919" x="11395075" y="3317875"/>
          <p14:tracePt t="39930" x="11415713" y="3308350"/>
          <p14:tracePt t="39938" x="11445875" y="3308350"/>
          <p14:tracePt t="39946" x="11476038" y="3297238"/>
          <p14:tracePt t="39953" x="11496675" y="3297238"/>
          <p14:tracePt t="39962" x="11515725" y="3287713"/>
          <p14:tracePt t="39970" x="11526838" y="3287713"/>
          <p14:tracePt t="39986" x="11536363" y="3278188"/>
          <p14:tracePt t="41140" x="11526838" y="3278188"/>
          <p14:tracePt t="41146" x="11506200" y="3278188"/>
          <p14:tracePt t="41160" x="11476038" y="3287713"/>
          <p14:tracePt t="41164" x="11415713" y="3297238"/>
          <p14:tracePt t="41171" x="11355388" y="3308350"/>
          <p14:tracePt t="41179" x="11295063" y="3327400"/>
          <p14:tracePt t="41186" x="11193463" y="3348038"/>
          <p14:tracePt t="41195" x="11001375" y="3398838"/>
          <p14:tracePt t="41203" x="10910888" y="3419475"/>
          <p14:tracePt t="41210" x="10750550" y="3459163"/>
          <p14:tracePt t="41219" x="10669588" y="3489325"/>
          <p14:tracePt t="41226" x="10315575" y="3549650"/>
          <p14:tracePt t="41236" x="10134600" y="3579813"/>
          <p14:tracePt t="41242" x="9801225" y="3630613"/>
          <p14:tracePt t="41252" x="9348788" y="3732213"/>
          <p14:tracePt t="41258" x="9136063" y="3762375"/>
          <p14:tracePt t="41267" x="8732838" y="3811588"/>
          <p14:tracePt t="41274" x="8259763" y="3883025"/>
          <p14:tracePt t="41281" x="8067675" y="3883025"/>
          <p14:tracePt t="41290" x="7664450" y="3903663"/>
          <p14:tracePt t="41298" x="7351713" y="3922713"/>
          <p14:tracePt t="41305" x="7029450" y="3943350"/>
          <p14:tracePt t="41313" x="6756400" y="3943350"/>
          <p14:tracePt t="41321" x="6484938" y="3963988"/>
          <p14:tracePt t="41329" x="6130925" y="3963988"/>
          <p14:tracePt t="41337" x="5899150" y="3963988"/>
          <p14:tracePt t="41345" x="5748338" y="3963988"/>
          <p14:tracePt t="41353" x="5516563" y="3973513"/>
          <p14:tracePt t="41361" x="5345113" y="3994150"/>
          <p14:tracePt t="41370" x="5162550" y="3994150"/>
          <p14:tracePt t="41377" x="4991100" y="4003675"/>
          <p14:tracePt t="41385" x="4819650" y="4003675"/>
          <p14:tracePt t="41393" x="4668838" y="4003675"/>
          <p14:tracePt t="41402" x="4587875" y="4024313"/>
          <p14:tracePt t="41410" x="4406900" y="4024313"/>
          <p14:tracePt t="41419" x="4325938" y="4024313"/>
          <p14:tracePt t="41425" x="4165600" y="4024313"/>
          <p14:tracePt t="41436" x="4013200" y="4024313"/>
          <p14:tracePt t="41443" x="3952875" y="4024313"/>
          <p14:tracePt t="41452" x="3781425" y="4024313"/>
          <p14:tracePt t="41459" x="3690938" y="4024313"/>
          <p14:tracePt t="41468" x="3630613" y="4024313"/>
          <p14:tracePt t="41475" x="3540125" y="4024313"/>
          <p14:tracePt t="41483" x="3479800" y="4024313"/>
          <p14:tracePt t="41491" x="3438525" y="4024313"/>
          <p14:tracePt t="41499" x="3387725" y="4024313"/>
          <p14:tracePt t="41507" x="3357563" y="4024313"/>
          <p14:tracePt t="41516" x="3317875" y="4033838"/>
          <p14:tracePt t="41523" x="3278188" y="4033838"/>
          <p14:tracePt t="41532" x="3246438" y="4044950"/>
          <p14:tracePt t="41539" x="3206750" y="4044950"/>
          <p14:tracePt t="41549" x="3176588" y="4044950"/>
          <p14:tracePt t="41555" x="3146425" y="4044950"/>
          <p14:tracePt t="41563" x="3106738" y="4044950"/>
          <p14:tracePt t="41572" x="3055938" y="4054475"/>
          <p14:tracePt t="41579" x="3025775" y="4054475"/>
          <p14:tracePt t="41587" x="2995613" y="4054475"/>
          <p14:tracePt t="41595" x="2965450" y="4054475"/>
          <p14:tracePt t="41604" x="2965450" y="4064000"/>
          <p14:tracePt t="41611" x="2944813" y="4064000"/>
          <p14:tracePt t="41620" x="2924175" y="4064000"/>
          <p14:tracePt t="41627" x="2903538" y="4064000"/>
          <p14:tracePt t="41636" x="2884488" y="4064000"/>
          <p14:tracePt t="41643" x="2854325" y="4064000"/>
          <p14:tracePt t="41651" x="2813050" y="4064000"/>
          <p14:tracePt t="41661" x="2773363" y="4064000"/>
          <p14:tracePt t="41668" x="2713038" y="4054475"/>
          <p14:tracePt t="41675" x="2671763" y="4054475"/>
          <p14:tracePt t="41683" x="2571750" y="4033838"/>
          <p14:tracePt t="41691" x="2470150" y="4013200"/>
          <p14:tracePt t="41702" x="2359025" y="3994150"/>
          <p14:tracePt t="41707" x="2219325" y="3963988"/>
          <p14:tracePt t="41717" x="2087563" y="3933825"/>
          <p14:tracePt t="41724" x="1966913" y="3903663"/>
          <p14:tracePt t="41734" x="1865313" y="3873500"/>
          <p14:tracePt t="41739" x="1795463" y="3862388"/>
          <p14:tracePt t="41749" x="1754188" y="3832225"/>
          <p14:tracePt t="41757" x="1714500" y="3822700"/>
          <p14:tracePt t="41765" x="1684338" y="3811588"/>
          <p14:tracePt t="41773" x="1663700" y="3811588"/>
          <p14:tracePt t="41782" x="1654175" y="3811588"/>
          <p14:tracePt t="41813" x="1654175" y="3802063"/>
          <p14:tracePt t="41878" x="1654175" y="3792538"/>
          <p14:tracePt t="41894" x="1654175" y="3781425"/>
          <p14:tracePt t="41910" x="1654175" y="3771900"/>
          <p14:tracePt t="41934" x="1654175" y="3762375"/>
          <p14:tracePt t="41941" x="1663700" y="3751263"/>
          <p14:tracePt t="41949" x="1673225" y="3741738"/>
          <p14:tracePt t="41957" x="1684338" y="3732213"/>
          <p14:tracePt t="41965" x="1704975" y="3721100"/>
          <p14:tracePt t="41974" x="1724025" y="3711575"/>
          <p14:tracePt t="41981" x="1754188" y="3690938"/>
          <p14:tracePt t="41989" x="1804988" y="3670300"/>
          <p14:tracePt t="41997" x="1835150" y="3660775"/>
          <p14:tracePt t="42005" x="1876425" y="3651250"/>
          <p14:tracePt t="42015" x="1906588" y="3640138"/>
          <p14:tracePt t="42021" x="1966913" y="3630613"/>
          <p14:tracePt t="42032" x="2006600" y="3621088"/>
          <p14:tracePt t="42037" x="2036763" y="3609975"/>
          <p14:tracePt t="42047" x="2087563" y="3600450"/>
          <p14:tracePt t="42055" x="2127250" y="3590925"/>
          <p14:tracePt t="42063" x="2157413" y="3590925"/>
          <p14:tracePt t="42071" x="2187575" y="3590925"/>
          <p14:tracePt t="42079" x="2219325" y="3590925"/>
          <p14:tracePt t="42088" x="2238375" y="3579813"/>
          <p14:tracePt t="42096" x="2268538" y="3579813"/>
          <p14:tracePt t="42104" x="2279650" y="3579813"/>
          <p14:tracePt t="42168" x="2289175" y="3579813"/>
          <p14:tracePt t="42175" x="2289175" y="3570288"/>
          <p14:tracePt t="42276" x="2289175" y="3560763"/>
          <p14:tracePt t="43127" x="2298700" y="3560763"/>
          <p14:tracePt t="43135" x="2319338" y="3549650"/>
          <p14:tracePt t="43142" x="2339975" y="3509963"/>
          <p14:tracePt t="43150" x="2370138" y="3489325"/>
          <p14:tracePt t="43157" x="2400300" y="3459163"/>
          <p14:tracePt t="43165" x="2470150" y="3408363"/>
          <p14:tracePt t="43174" x="2520950" y="3359150"/>
          <p14:tracePt t="43192" x="2692400" y="3206750"/>
          <p14:tracePt t="43197" x="2743200" y="3176588"/>
          <p14:tracePt t="43205" x="2773363" y="3136900"/>
          <p14:tracePt t="43213" x="2824163" y="3106738"/>
          <p14:tracePt t="43224" x="2873375" y="3065463"/>
          <p14:tracePt t="43229" x="2884488" y="3055938"/>
          <p14:tracePt t="43240" x="2894013" y="3055938"/>
          <p14:tracePt t="43489" x="2894013" y="3065463"/>
          <p14:tracePt t="43496" x="2873375" y="3095625"/>
          <p14:tracePt t="43507" x="2843213" y="3155950"/>
          <p14:tracePt t="43511" x="2803525" y="3236913"/>
          <p14:tracePt t="43522" x="2794000" y="3338513"/>
          <p14:tracePt t="43527" x="2763838" y="3398838"/>
          <p14:tracePt t="43537" x="2732088" y="3498850"/>
          <p14:tracePt t="43543" x="2692400" y="3600450"/>
          <p14:tracePt t="43553" x="2682875" y="3660775"/>
          <p14:tracePt t="43561" x="2662238" y="3711575"/>
          <p14:tracePt t="43569" x="2641600" y="3751263"/>
          <p14:tracePt t="43577" x="2632075" y="3802063"/>
          <p14:tracePt t="43585" x="2622550" y="3841750"/>
          <p14:tracePt t="43593" x="2611438" y="3883025"/>
          <p14:tracePt t="43601" x="2592388" y="3913188"/>
          <p14:tracePt t="43609" x="2581275" y="3973513"/>
          <p14:tracePt t="43617" x="2571750" y="4013200"/>
          <p14:tracePt t="43625" x="2541588" y="4105275"/>
          <p14:tracePt t="43633" x="2520950" y="4124325"/>
          <p14:tracePt t="43641" x="2500313" y="4165600"/>
          <p14:tracePt t="43649" x="2490788" y="4195763"/>
          <p14:tracePt t="43657" x="2481263" y="4216400"/>
          <p14:tracePt t="43665" x="2470150" y="4235450"/>
          <p14:tracePt t="43673" x="2460625" y="4246563"/>
          <p14:tracePt t="43681" x="2451100" y="4246563"/>
          <p14:tracePt t="43689" x="2451100" y="4256088"/>
          <p14:tracePt t="43697" x="2451100" y="4265613"/>
          <p14:tracePt t="43713" x="2439988" y="4265613"/>
          <p14:tracePt t="43762" x="2430463" y="4265613"/>
          <p14:tracePt t="43786" x="2420938" y="4265613"/>
          <p14:tracePt t="43794" x="2409825" y="4265613"/>
          <p14:tracePt t="43803" x="2379663" y="4265613"/>
          <p14:tracePt t="43810" x="2349500" y="4265613"/>
          <p14:tracePt t="43819" x="2298700" y="4265613"/>
          <p14:tracePt t="43826" x="2259013" y="4265613"/>
          <p14:tracePt t="43835" x="2198688" y="4256088"/>
          <p14:tracePt t="43843" x="2147888" y="4256088"/>
          <p14:tracePt t="43849" x="2097088" y="4256088"/>
          <p14:tracePt t="43859" x="2047875" y="4256088"/>
          <p14:tracePt t="43867" x="1985963" y="4256088"/>
          <p14:tracePt t="43875" x="1906588" y="4256088"/>
          <p14:tracePt t="43883" x="1835150" y="4256088"/>
          <p14:tracePt t="43891" x="1735138" y="4256088"/>
          <p14:tracePt t="43899" x="1603375" y="4256088"/>
          <p14:tracePt t="43907" x="1512888" y="4256088"/>
          <p14:tracePt t="43915" x="1422400" y="4256088"/>
          <p14:tracePt t="43923" x="1341438" y="4256088"/>
          <p14:tracePt t="43931" x="1281113" y="4256088"/>
          <p14:tracePt t="43940" x="1220788" y="4256088"/>
          <p14:tracePt t="43947" x="1190625" y="4256088"/>
          <p14:tracePt t="43955" x="1160463" y="4256088"/>
          <p14:tracePt t="43971" x="1149350" y="4256088"/>
          <p14:tracePt t="43996" x="1149350" y="4265613"/>
          <p14:tracePt t="44004" x="1149350" y="4286250"/>
          <p14:tracePt t="44011" x="1149350" y="4316413"/>
          <p14:tracePt t="44021" x="1149350" y="4346575"/>
          <p14:tracePt t="44028" x="1149350" y="4376738"/>
          <p14:tracePt t="44037" x="1149350" y="4418013"/>
          <p14:tracePt t="44044" x="1149350" y="4467225"/>
          <p14:tracePt t="44052" x="1160463" y="4538663"/>
          <p14:tracePt t="44060" x="1169988" y="4608513"/>
          <p14:tracePt t="44067" x="1190625" y="4649788"/>
          <p14:tracePt t="44076" x="1209675" y="4710113"/>
          <p14:tracePt t="44083" x="1250950" y="4791075"/>
          <p14:tracePt t="44091" x="1281113" y="4840288"/>
          <p14:tracePt t="44099" x="1331913" y="4941888"/>
          <p14:tracePt t="44107" x="1371600" y="5022850"/>
          <p14:tracePt t="44115" x="1452563" y="5153025"/>
          <p14:tracePt t="44125" x="1492250" y="5233988"/>
          <p14:tracePt t="44131" x="1543050" y="5305425"/>
          <p14:tracePt t="44141" x="1582738" y="5365750"/>
          <p14:tracePt t="44149" x="1624013" y="5435600"/>
          <p14:tracePt t="44157" x="1663700" y="5476875"/>
          <p14:tracePt t="44165" x="1714500" y="5546725"/>
          <p14:tracePt t="44173" x="1754188" y="5576888"/>
          <p14:tracePt t="44181" x="1795463" y="5618163"/>
          <p14:tracePt t="44190" x="1814513" y="5637213"/>
          <p14:tracePt t="44197" x="1865313" y="5678488"/>
          <p14:tracePt t="44205" x="1916113" y="5708650"/>
          <p14:tracePt t="44213" x="1966913" y="5727700"/>
          <p14:tracePt t="44221" x="2006600" y="5748338"/>
          <p14:tracePt t="44230" x="2036763" y="5768975"/>
          <p14:tracePt t="44237" x="2078038" y="5778500"/>
          <p14:tracePt t="44245" x="2138363" y="5789613"/>
          <p14:tracePt t="44253" x="2198688" y="5799138"/>
          <p14:tracePt t="44261" x="2268538" y="5808663"/>
          <p14:tracePt t="44269" x="2319338" y="5808663"/>
          <p14:tracePt t="44278" x="2420938" y="5829300"/>
          <p14:tracePt t="44286" x="2520950" y="5838825"/>
          <p14:tracePt t="44293" x="2611438" y="5838825"/>
          <p14:tracePt t="44302" x="2722563" y="5859463"/>
          <p14:tracePt t="44310" x="2782888" y="5859463"/>
          <p14:tracePt t="44318" x="2914650" y="5859463"/>
          <p14:tracePt t="44326" x="3014663" y="5859463"/>
          <p14:tracePt t="44333" x="3065463" y="5859463"/>
          <p14:tracePt t="44341" x="3167063" y="5849938"/>
          <p14:tracePt t="44349" x="3267075" y="5819775"/>
          <p14:tracePt t="44357" x="3387725" y="5789613"/>
          <p14:tracePt t="44365" x="3429000" y="5768975"/>
          <p14:tracePt t="44374" x="3489325" y="5748338"/>
          <p14:tracePt t="44382" x="3559175" y="5708650"/>
          <p14:tracePt t="44390" x="3570288" y="5688013"/>
          <p14:tracePt t="44397" x="3589338" y="5667375"/>
          <p14:tracePt t="44406" x="3589338" y="5648325"/>
          <p14:tracePt t="44413" x="3589338" y="5618163"/>
          <p14:tracePt t="44422" x="3589338" y="5607050"/>
          <p14:tracePt t="44430" x="3589338" y="5588000"/>
          <p14:tracePt t="44438" x="3589338" y="5537200"/>
          <p14:tracePt t="44447" x="3589338" y="5495925"/>
          <p14:tracePt t="44453" x="3589338" y="5456238"/>
          <p14:tracePt t="44463" x="3589338" y="5426075"/>
          <p14:tracePt t="44471" x="3589338" y="5384800"/>
          <p14:tracePt t="44479" x="3589338" y="5324475"/>
          <p14:tracePt t="44487" x="3589338" y="5294313"/>
          <p14:tracePt t="44495" x="3579813" y="5254625"/>
          <p14:tracePt t="44503" x="3570288" y="5224463"/>
          <p14:tracePt t="44511" x="3559175" y="5194300"/>
          <p14:tracePt t="44519" x="3540125" y="5164138"/>
          <p14:tracePt t="44527" x="3509963" y="5113338"/>
          <p14:tracePt t="44535" x="3479800" y="5083175"/>
          <p14:tracePt t="44543" x="3449638" y="5032375"/>
          <p14:tracePt t="44550" x="3408363" y="5002213"/>
          <p14:tracePt t="44559" x="3387725" y="4972050"/>
          <p14:tracePt t="44567" x="3327400" y="4932363"/>
          <p14:tracePt t="44575" x="3297238" y="4902200"/>
          <p14:tracePt t="44584" x="3227388" y="4860925"/>
          <p14:tracePt t="44591" x="3167063" y="4821238"/>
          <p14:tracePt t="44600" x="3136900" y="4810125"/>
          <p14:tracePt t="44607" x="3116263" y="4800600"/>
          <p14:tracePt t="44615" x="3086100" y="4791075"/>
          <p14:tracePt t="44623" x="3065463" y="4779963"/>
          <p14:tracePt t="44631" x="3044825" y="4779963"/>
          <p14:tracePt t="44639" x="3035300" y="4770438"/>
          <p14:tracePt t="45374" x="3014663" y="4770438"/>
          <p14:tracePt t="45383" x="2984500" y="4770438"/>
          <p14:tracePt t="45390" x="2954338" y="4779963"/>
          <p14:tracePt t="45399" x="2924175" y="4791075"/>
          <p14:tracePt t="45405" x="2894013" y="4791075"/>
          <p14:tracePt t="45421" x="2884488" y="4791075"/>
          <p14:tracePt t="45453" x="2873375" y="4800600"/>
          <p14:tracePt t="45469" x="2863850" y="4800600"/>
          <p14:tracePt t="45818" x="2873375" y="4800600"/>
          <p14:tracePt t="45826" x="2894013" y="4810125"/>
          <p14:tracePt t="45834" x="2924175" y="4830763"/>
          <p14:tracePt t="45841" x="2984500" y="4870450"/>
          <p14:tracePt t="45849" x="3086100" y="4941888"/>
          <p14:tracePt t="45856" x="3186113" y="5011738"/>
          <p14:tracePt t="45863" x="3297238" y="5122863"/>
          <p14:tracePt t="45871" x="3398838" y="5213350"/>
          <p14:tracePt t="45879" x="3438525" y="5245100"/>
          <p14:tracePt t="45887" x="3498850" y="5284788"/>
          <p14:tracePt t="45894" x="3529013" y="5314950"/>
          <p14:tracePt t="45903" x="3559175" y="5335588"/>
          <p14:tracePt t="45911" x="3600450" y="5345113"/>
          <p14:tracePt t="45920" x="3600450" y="5354638"/>
          <p14:tracePt t="45928" x="3609975" y="5354638"/>
          <p14:tracePt t="45935" x="3619500" y="5354638"/>
          <p14:tracePt t="45959" x="3630613" y="5354638"/>
          <p14:tracePt t="45985" x="3640138" y="5354638"/>
          <p14:tracePt t="45991" x="3651250" y="5345113"/>
          <p14:tracePt t="46001" x="3660775" y="5345113"/>
          <p14:tracePt t="46010" x="3681413" y="5324475"/>
          <p14:tracePt t="46017" x="3681413" y="5314950"/>
          <p14:tracePt t="46027" x="3690938" y="5305425"/>
          <p14:tracePt t="46033" x="3711575" y="5305425"/>
          <p14:tracePt t="46041" x="3711575" y="5294313"/>
          <p14:tracePt t="46049" x="3721100" y="5294313"/>
          <p14:tracePt t="46065" x="3730625" y="5284788"/>
          <p14:tracePt t="46073" x="3730625" y="5275263"/>
          <p14:tracePt t="46081" x="3730625" y="5264150"/>
          <p14:tracePt t="46105" x="3730625" y="5254625"/>
          <p14:tracePt t="46169" x="3741738" y="5254625"/>
          <p14:tracePt t="46176" x="3751263" y="5254625"/>
          <p14:tracePt t="46185" x="3771900" y="5275263"/>
          <p14:tracePt t="46193" x="3802063" y="5294313"/>
          <p14:tracePt t="46201" x="3822700" y="5324475"/>
          <p14:tracePt t="46208" x="3862388" y="5354638"/>
          <p14:tracePt t="46217" x="3913188" y="5405438"/>
          <p14:tracePt t="46225" x="3962400" y="5426075"/>
          <p14:tracePt t="46233" x="3994150" y="5446713"/>
          <p14:tracePt t="46242" x="4043363" y="5456238"/>
          <p14:tracePt t="46249" x="4073525" y="5465763"/>
          <p14:tracePt t="46258" x="4114800" y="5476875"/>
          <p14:tracePt t="46267" x="4165600" y="5507038"/>
          <p14:tracePt t="46275" x="4205288" y="5507038"/>
          <p14:tracePt t="46282" x="4235450" y="5516563"/>
          <p14:tracePt t="46291" x="4286250" y="5516563"/>
          <p14:tracePt t="46299" x="4316413" y="5516563"/>
          <p14:tracePt t="46308" x="4367213" y="5516563"/>
          <p14:tracePt t="46315" x="4406900" y="5516563"/>
          <p14:tracePt t="46323" x="4446588" y="5516563"/>
          <p14:tracePt t="46331" x="4476750" y="5516563"/>
          <p14:tracePt t="46339" x="4518025" y="5516563"/>
          <p14:tracePt t="46347" x="4548188" y="5495925"/>
          <p14:tracePt t="46355" x="4598988" y="5486400"/>
          <p14:tracePt t="46363" x="4629150" y="5486400"/>
          <p14:tracePt t="46371" x="4668838" y="5486400"/>
          <p14:tracePt t="46379" x="4699000" y="5476875"/>
          <p14:tracePt t="46387" x="4719638" y="5476875"/>
          <p14:tracePt t="46396" x="4749800" y="5465763"/>
          <p14:tracePt t="46403" x="4770438" y="5456238"/>
          <p14:tracePt t="46411" x="4800600" y="5446713"/>
          <p14:tracePt t="46419" x="4819650" y="5435600"/>
          <p14:tracePt t="46435" x="4840288" y="5435600"/>
          <p14:tracePt t="46443" x="4849813" y="5426075"/>
          <p14:tracePt t="46451" x="4870450" y="5416550"/>
          <p14:tracePt t="46459" x="4891088" y="5405438"/>
          <p14:tracePt t="46467" x="4900613" y="5395913"/>
          <p14:tracePt t="46474" x="4921250" y="5375275"/>
          <p14:tracePt t="46483" x="4930775" y="5375275"/>
          <p14:tracePt t="46490" x="4941888" y="5365750"/>
          <p14:tracePt t="46499" x="4951413" y="5345113"/>
          <p14:tracePt t="46507" x="4960938" y="5335588"/>
          <p14:tracePt t="46515" x="4981575" y="5314950"/>
          <p14:tracePt t="46524" x="4981575" y="5305425"/>
          <p14:tracePt t="46531" x="4991100" y="5275263"/>
          <p14:tracePt t="46539" x="5002213" y="5264150"/>
          <p14:tracePt t="46547" x="5002213" y="5254625"/>
          <p14:tracePt t="46555" x="5011738" y="5233988"/>
          <p14:tracePt t="46565" x="5011738" y="5224463"/>
          <p14:tracePt t="46571" x="5011738" y="5203825"/>
          <p14:tracePt t="46581" x="5011738" y="5194300"/>
          <p14:tracePt t="46590" x="5011738" y="5183188"/>
          <p14:tracePt t="46597" x="5011738" y="5164138"/>
          <p14:tracePt t="46605" x="5011738" y="5153025"/>
          <p14:tracePt t="46613" x="5011738" y="5133975"/>
          <p14:tracePt t="46620" x="5002213" y="5122863"/>
          <p14:tracePt t="46629" x="4991100" y="5113338"/>
          <p14:tracePt t="46636" x="4981575" y="5103813"/>
          <p14:tracePt t="46645" x="4972050" y="5083175"/>
          <p14:tracePt t="46652" x="4960938" y="5073650"/>
          <p14:tracePt t="46661" x="4960938" y="5062538"/>
          <p14:tracePt t="46669" x="4941888" y="5062538"/>
          <p14:tracePt t="46677" x="4930775" y="5053013"/>
          <p14:tracePt t="46684" x="4921250" y="5041900"/>
          <p14:tracePt t="46693" x="4911725" y="5032375"/>
          <p14:tracePt t="46701" x="4900613" y="5032375"/>
          <p14:tracePt t="46709" x="4891088" y="5022850"/>
          <p14:tracePt t="46717" x="4881563" y="5022850"/>
          <p14:tracePt t="46724" x="4860925" y="5022850"/>
          <p14:tracePt t="46733" x="4849813" y="5022850"/>
          <p14:tracePt t="46741" x="4830763" y="5011738"/>
          <p14:tracePt t="46749" x="4810125" y="5011738"/>
          <p14:tracePt t="46756" x="4779963" y="5002213"/>
          <p14:tracePt t="46765" x="4759325" y="4992688"/>
          <p14:tracePt t="46772" x="4749800" y="4992688"/>
          <p14:tracePt t="46781" x="4729163" y="4992688"/>
          <p14:tracePt t="46797" x="4719638" y="4981575"/>
          <p14:tracePt t="46805" x="4710113" y="4981575"/>
          <p14:tracePt t="46813" x="4699000" y="4981575"/>
          <p14:tracePt t="46821" x="4689475" y="4981575"/>
          <p14:tracePt t="46845" x="4678363" y="4981575"/>
          <p14:tracePt t="46852" x="4668838" y="4981575"/>
          <p14:tracePt t="46863" x="4659313" y="4981575"/>
          <p14:tracePt t="46869" x="4648200" y="4981575"/>
          <p14:tracePt t="46878" x="4638675" y="4981575"/>
          <p14:tracePt t="46887" x="4629150" y="4981575"/>
          <p14:tracePt t="46895" x="4618038" y="4981575"/>
          <p14:tracePt t="46911" x="4608513" y="4981575"/>
          <p14:tracePt t="46959" x="4608513" y="4992688"/>
          <p14:tracePt t="46967" x="4598988" y="4992688"/>
          <p14:tracePt t="46974" x="4598988" y="5011738"/>
          <p14:tracePt t="46983" x="4587875" y="5022850"/>
          <p14:tracePt t="46991" x="4587875" y="5032375"/>
          <p14:tracePt t="46998" x="4587875" y="5041900"/>
          <p14:tracePt t="47007" x="4587875" y="5062538"/>
          <p14:tracePt t="47015" x="4578350" y="5083175"/>
          <p14:tracePt t="47022" x="4578350" y="5103813"/>
          <p14:tracePt t="47038" x="4578350" y="5122863"/>
          <p14:tracePt t="47047" x="4578350" y="5133975"/>
          <p14:tracePt t="47054" x="4578350" y="5164138"/>
          <p14:tracePt t="47071" x="4578350" y="5183188"/>
          <p14:tracePt t="47079" x="4578350" y="5194300"/>
          <p14:tracePt t="47087" x="4578350" y="5203825"/>
          <p14:tracePt t="47111" x="4578350" y="5213350"/>
          <p14:tracePt t="47119" x="4587875" y="5213350"/>
          <p14:tracePt t="47127" x="4587875" y="5224463"/>
          <p14:tracePt t="47175" x="4598988" y="5224463"/>
          <p14:tracePt t="47193" x="4618038" y="5233988"/>
          <p14:tracePt t="47210" x="4638675" y="5233988"/>
          <p14:tracePt t="47219" x="4648200" y="5233988"/>
          <p14:tracePt t="47226" x="4668838" y="5233988"/>
          <p14:tracePt t="47233" x="4689475" y="5233988"/>
          <p14:tracePt t="47241" x="4710113" y="5233988"/>
          <p14:tracePt t="47249" x="4740275" y="5233988"/>
          <p14:tracePt t="47257" x="4759325" y="5233988"/>
          <p14:tracePt t="47273" x="4770438" y="5233988"/>
          <p14:tracePt t="47281" x="4779963" y="5233988"/>
          <p14:tracePt t="47289" x="4789488" y="5233988"/>
          <p14:tracePt t="47297" x="4789488" y="5224463"/>
          <p14:tracePt t="52272" x="4770438" y="5224463"/>
          <p14:tracePt t="52280" x="4749800" y="5233988"/>
          <p14:tracePt t="52290" x="4729163" y="5245100"/>
          <p14:tracePt t="52296" x="4699000" y="5254625"/>
          <p14:tracePt t="52306" x="4668838" y="5264150"/>
          <p14:tracePt t="52314" x="4638675" y="5275263"/>
          <p14:tracePt t="52322" x="4578350" y="5305425"/>
          <p14:tracePt t="52330" x="4497388" y="5314950"/>
          <p14:tracePt t="52338" x="4406900" y="5324475"/>
          <p14:tracePt t="52346" x="4325938" y="5345113"/>
          <p14:tracePt t="52354" x="4154488" y="5354638"/>
          <p14:tracePt t="52362" x="4024313" y="5375275"/>
          <p14:tracePt t="52370" x="3852863" y="5384800"/>
          <p14:tracePt t="52377" x="3681413" y="5416550"/>
          <p14:tracePt t="52386" x="3570288" y="5435600"/>
          <p14:tracePt t="52394" x="3398838" y="5446713"/>
          <p14:tracePt t="52402" x="3338513" y="5456238"/>
          <p14:tracePt t="52411" x="3236913" y="5476875"/>
          <p14:tracePt t="52417" x="3176588" y="5486400"/>
          <p14:tracePt t="52426" x="3136900" y="5495925"/>
          <p14:tracePt t="52433" x="3116263" y="5507038"/>
          <p14:tracePt t="52442" x="3106738" y="5516563"/>
          <p14:tracePt t="52449" x="3095625" y="5516563"/>
          <p14:tracePt t="52482" x="3095625" y="5526088"/>
          <p14:tracePt t="52514" x="3095625" y="5537200"/>
          <p14:tracePt t="52522" x="3095625" y="5556250"/>
          <p14:tracePt t="52530" x="3095625" y="5567363"/>
          <p14:tracePt t="52538" x="3095625" y="5576888"/>
          <p14:tracePt t="52546" x="3095625" y="5588000"/>
          <p14:tracePt t="52554" x="3095625" y="5597525"/>
          <p14:tracePt t="52562" x="3095625" y="5618163"/>
          <p14:tracePt t="52586" x="3106738" y="5637213"/>
          <p14:tracePt t="52596" x="3106738" y="5648325"/>
          <p14:tracePt t="52602" x="3116263" y="5667375"/>
          <p14:tracePt t="52612" x="3116263" y="5678488"/>
          <p14:tracePt t="52620" x="3125788" y="5678488"/>
          <p14:tracePt t="52636" x="3125788" y="5688013"/>
          <p14:tracePt t="52766" x="3116263" y="5697538"/>
          <p14:tracePt t="52774" x="3095625" y="5708650"/>
          <p14:tracePt t="52781" x="3065463" y="5708650"/>
          <p14:tracePt t="52789" x="3044825" y="5718175"/>
          <p14:tracePt t="52797" x="3005138" y="5718175"/>
          <p14:tracePt t="52804" x="2965450" y="5727700"/>
          <p14:tracePt t="52812" x="2914650" y="5727700"/>
          <p14:tracePt t="52820" x="2863850" y="5727700"/>
          <p14:tracePt t="52829" x="2782888" y="5727700"/>
          <p14:tracePt t="52836" x="2722563" y="5727700"/>
          <p14:tracePt t="52844" x="2682875" y="5727700"/>
          <p14:tracePt t="52852" x="2641600" y="5727700"/>
          <p14:tracePt t="52860" x="2581275" y="5727700"/>
          <p14:tracePt t="52868" x="2530475" y="5727700"/>
          <p14:tracePt t="52876" x="2481263" y="5727700"/>
          <p14:tracePt t="52886" x="2439988" y="5727700"/>
          <p14:tracePt t="52893" x="2420938" y="5727700"/>
          <p14:tracePt t="52902" x="2390775" y="5727700"/>
          <p14:tracePt t="52909" x="2359025" y="5727700"/>
          <p14:tracePt t="52919" x="2339975" y="5727700"/>
          <p14:tracePt t="52926" x="2289175" y="5738813"/>
          <p14:tracePt t="52934" x="2249488" y="5738813"/>
          <p14:tracePt t="52943" x="2219325" y="5738813"/>
          <p14:tracePt t="52951" x="2187575" y="5738813"/>
          <p14:tracePt t="52959" x="2157413" y="5738813"/>
          <p14:tracePt t="52966" x="2117725" y="5738813"/>
          <p14:tracePt t="52976" x="2078038" y="5738813"/>
          <p14:tracePt t="52982" x="2047875" y="5738813"/>
          <p14:tracePt t="52993" x="2016125" y="5738813"/>
          <p14:tracePt t="52999" x="1966913" y="5738813"/>
          <p14:tracePt t="53007" x="1925638" y="5727700"/>
          <p14:tracePt t="53014" x="1895475" y="5727700"/>
          <p14:tracePt t="53022" x="1865313" y="5718175"/>
          <p14:tracePt t="53030" x="1835150" y="5708650"/>
          <p14:tracePt t="53037" x="1814513" y="5708650"/>
          <p14:tracePt t="53046" x="1784350" y="5697538"/>
          <p14:tracePt t="53053" x="1754188" y="5697538"/>
          <p14:tracePt t="53062" x="1735138" y="5688013"/>
          <p14:tracePt t="53070" x="1714500" y="5678488"/>
          <p14:tracePt t="53078" x="1693863" y="5678488"/>
          <p14:tracePt t="53085" x="1693863" y="5667375"/>
          <p14:tracePt t="53094" x="1693863" y="5657850"/>
          <p14:tracePt t="53102" x="1684338" y="5657850"/>
          <p14:tracePt t="53110" x="1673225" y="5648325"/>
          <p14:tracePt t="53117" x="1663700" y="5627688"/>
          <p14:tracePt t="53126" x="1654175" y="5597525"/>
          <p14:tracePt t="53134" x="1643063" y="5567363"/>
          <p14:tracePt t="53141" x="1624013" y="5537200"/>
          <p14:tracePt t="53150" x="1603375" y="5507038"/>
          <p14:tracePt t="53157" x="1582738" y="5446713"/>
          <p14:tracePt t="53166" x="1543050" y="5405438"/>
          <p14:tracePt t="53173" x="1522413" y="5365750"/>
          <p14:tracePt t="53182" x="1503363" y="5335588"/>
          <p14:tracePt t="53190" x="1482725" y="5294313"/>
          <p14:tracePt t="53200" x="1462088" y="5254625"/>
          <p14:tracePt t="53206" x="1452563" y="5224463"/>
          <p14:tracePt t="53216" x="1441450" y="5183188"/>
          <p14:tracePt t="53221" x="1411288" y="5143500"/>
          <p14:tracePt t="53232" x="1401763" y="5103813"/>
          <p14:tracePt t="53240" x="1392238" y="5062538"/>
          <p14:tracePt t="53248" x="1381125" y="5022850"/>
          <p14:tracePt t="53256" x="1371600" y="4972050"/>
          <p14:tracePt t="53263" x="1362075" y="4911725"/>
          <p14:tracePt t="53273" x="1331913" y="4830763"/>
          <p14:tracePt t="53279" x="1311275" y="4779963"/>
          <p14:tracePt t="53288" x="1290638" y="4740275"/>
          <p14:tracePt t="53296" x="1281113" y="4719638"/>
          <p14:tracePt t="53303" x="1281113" y="4689475"/>
          <p14:tracePt t="53311" x="1270000" y="4679950"/>
          <p14:tracePt t="53344" x="1270000" y="4668838"/>
          <p14:tracePt t="53383" x="1270000" y="4659313"/>
          <p14:tracePt t="53391" x="1281113" y="4649788"/>
          <p14:tracePt t="53400" x="1290638" y="4638675"/>
          <p14:tracePt t="53408" x="1311275" y="4629150"/>
          <p14:tracePt t="53416" x="1341438" y="4619625"/>
          <p14:tracePt t="53423" x="1362075" y="4598988"/>
          <p14:tracePt t="53432" x="1381125" y="4589463"/>
          <p14:tracePt t="53439" x="1392238" y="4578350"/>
          <p14:tracePt t="53448" x="1401763" y="4578350"/>
          <p14:tracePt t="53455" x="1411288" y="4568825"/>
          <p14:tracePt t="53464" x="1411288" y="4559300"/>
          <p14:tracePt t="53472" x="1422400" y="4559300"/>
          <p14:tracePt t="53480" x="1431925" y="4548188"/>
          <p14:tracePt t="53488" x="1431925" y="4538663"/>
          <p14:tracePt t="53505" x="1441450" y="4527550"/>
          <p14:tracePt t="53512" x="1441450" y="4508500"/>
          <p14:tracePt t="53522" x="1441450" y="4487863"/>
          <p14:tracePt t="53538" x="1441450" y="4467225"/>
          <p14:tracePt t="53545" x="1441450" y="4448175"/>
          <p14:tracePt t="53555" x="1441450" y="4437063"/>
          <p14:tracePt t="53562" x="1441450" y="4427538"/>
          <p14:tracePt t="53569" x="1441450" y="4418013"/>
          <p14:tracePt t="53578" x="1431925" y="4406900"/>
          <p14:tracePt t="53585" x="1422400" y="4387850"/>
          <p14:tracePt t="53594" x="1411288" y="4376738"/>
          <p14:tracePt t="53601" x="1401763" y="4367213"/>
          <p14:tracePt t="53610" x="1401763" y="4356100"/>
          <p14:tracePt t="53617" x="1392238" y="4346575"/>
          <p14:tracePt t="53625" x="1371600" y="4337050"/>
          <p14:tracePt t="53633" x="1362075" y="4325938"/>
          <p14:tracePt t="53650" x="1341438" y="4306888"/>
          <p14:tracePt t="53658" x="1331913" y="4295775"/>
          <p14:tracePt t="53665" x="1311275" y="4276725"/>
          <p14:tracePt t="53673" x="1300163" y="4265613"/>
          <p14:tracePt t="53681" x="1281113" y="4256088"/>
          <p14:tracePt t="53690" x="1260475" y="4246563"/>
          <p14:tracePt t="53698" x="1239838" y="4246563"/>
          <p14:tracePt t="53706" x="1220788" y="4235450"/>
          <p14:tracePt t="53714" x="1200150" y="4235450"/>
          <p14:tracePt t="53721" x="1169988" y="4225925"/>
          <p14:tracePt t="53730" x="1160463" y="4216400"/>
          <p14:tracePt t="53737" x="1128713" y="4216400"/>
          <p14:tracePt t="53746" x="1119188" y="4195763"/>
          <p14:tracePt t="53754" x="1098550" y="4184650"/>
          <p14:tracePt t="53762" x="1068388" y="4175125"/>
          <p14:tracePt t="53770" x="1058863" y="4165600"/>
          <p14:tracePt t="53778" x="1038225" y="4154488"/>
          <p14:tracePt t="53788" x="1038225" y="4144963"/>
          <p14:tracePt t="53794" x="1028700" y="4144963"/>
          <p14:tracePt t="53801" x="1019175" y="4135438"/>
          <p14:tracePt t="53877" x="1019175" y="4124325"/>
          <p14:tracePt t="53892" x="1028700" y="4124325"/>
          <p14:tracePt t="53901" x="1049338" y="4114800"/>
          <p14:tracePt t="53909" x="1068388" y="4114800"/>
          <p14:tracePt t="53917" x="1079500" y="4114800"/>
          <p14:tracePt t="53924" x="1128713" y="4105275"/>
          <p14:tracePt t="53933" x="1169988" y="4105275"/>
          <p14:tracePt t="53941" x="1220788" y="4105275"/>
          <p14:tracePt t="53949" x="1250950" y="4105275"/>
          <p14:tracePt t="53957" x="1311275" y="4105275"/>
          <p14:tracePt t="53965" x="1392238" y="4105275"/>
          <p14:tracePt t="53972" x="1482725" y="4105275"/>
          <p14:tracePt t="53981" x="1563688" y="4105275"/>
          <p14:tracePt t="53989" x="1633538" y="4105275"/>
          <p14:tracePt t="53997" x="1693863" y="4105275"/>
          <p14:tracePt t="54006" x="1724025" y="4105275"/>
          <p14:tracePt t="54012" x="1744663" y="4105275"/>
          <p14:tracePt t="54159" x="1744663" y="4114800"/>
          <p14:tracePt t="54167" x="1744663" y="4144963"/>
          <p14:tracePt t="54175" x="1735138" y="4175125"/>
          <p14:tracePt t="54183" x="1704975" y="4235450"/>
          <p14:tracePt t="54190" x="1693863" y="4276725"/>
          <p14:tracePt t="54197" x="1684338" y="4316413"/>
          <p14:tracePt t="54206" x="1663700" y="4367213"/>
          <p14:tracePt t="54213" x="1663700" y="4397375"/>
          <p14:tracePt t="54221" x="1633538" y="4467225"/>
          <p14:tracePt t="54229" x="1624013" y="4518025"/>
          <p14:tracePt t="54238" x="1624013" y="4548188"/>
          <p14:tracePt t="54245" x="1612900" y="4589463"/>
          <p14:tracePt t="54254" x="1612900" y="4608513"/>
          <p14:tracePt t="54261" x="1603375" y="4638675"/>
          <p14:tracePt t="54270" x="1603375" y="4659313"/>
          <p14:tracePt t="54277" x="1593850" y="4679950"/>
          <p14:tracePt t="54285" x="1593850" y="4689475"/>
          <p14:tracePt t="54293" x="1582738" y="4710113"/>
          <p14:tracePt t="54301" x="1582738" y="4719638"/>
          <p14:tracePt t="54309" x="1582738" y="4730750"/>
          <p14:tracePt t="54317" x="1573213" y="4740275"/>
          <p14:tracePt t="54334" x="1573213" y="4749800"/>
          <p14:tracePt t="54406" x="1563688" y="4749800"/>
          <p14:tracePt t="54434" x="1552575" y="4749800"/>
          <p14:tracePt t="54449" x="1543050" y="4749800"/>
          <p14:tracePt t="54465" x="1533525" y="4749800"/>
          <p14:tracePt t="54472" x="1512888" y="4749800"/>
          <p14:tracePt t="54481" x="1482725" y="4749800"/>
          <p14:tracePt t="54489" x="1462088" y="4740275"/>
          <p14:tracePt t="54495" x="1441450" y="4740275"/>
          <p14:tracePt t="54504" x="1422400" y="4730750"/>
          <p14:tracePt t="54511" x="1401763" y="4730750"/>
          <p14:tracePt t="54520" x="1381125" y="4730750"/>
          <p14:tracePt t="54535" x="1362075" y="4730750"/>
          <p14:tracePt t="54544" x="1350963" y="4730750"/>
          <p14:tracePt t="54551" x="1341438" y="4730750"/>
          <p14:tracePt t="54576" x="1331913" y="4730750"/>
          <p14:tracePt t="54592" x="1320800" y="4730750"/>
          <p14:tracePt t="54608" x="1311275" y="4730750"/>
          <p14:tracePt t="54616" x="1300163" y="4719638"/>
          <p14:tracePt t="54624" x="1290638" y="4719638"/>
          <p14:tracePt t="54633" x="1281113" y="4719638"/>
          <p14:tracePt t="54639" x="1250950" y="4710113"/>
          <p14:tracePt t="54647" x="1230313" y="4710113"/>
          <p14:tracePt t="54655" x="1200150" y="4699000"/>
          <p14:tracePt t="54663" x="1190625" y="4699000"/>
          <p14:tracePt t="54671" x="1169988" y="4689475"/>
          <p14:tracePt t="54680" x="1149350" y="4689475"/>
          <p14:tracePt t="54687" x="1139825" y="4679950"/>
          <p14:tracePt t="54696" x="1128713" y="4679950"/>
          <p14:tracePt t="54703" x="1119188" y="4679950"/>
          <p14:tracePt t="54711" x="1119188" y="4668838"/>
          <p14:tracePt t="54836" x="1119188" y="4659313"/>
          <p14:tracePt t="54850" x="1119188" y="4638675"/>
          <p14:tracePt t="54860" x="1119188" y="4619625"/>
          <p14:tracePt t="54871" x="1119188" y="4598988"/>
          <p14:tracePt t="54884" x="1119188" y="4578350"/>
          <p14:tracePt t="54890" x="1119188" y="4568825"/>
          <p14:tracePt t="54900" x="1119188" y="4559300"/>
          <p14:tracePt t="54906" x="1119188" y="4548188"/>
          <p14:tracePt t="54916" x="1119188" y="4518025"/>
          <p14:tracePt t="54922" x="1119188" y="4508500"/>
          <p14:tracePt t="54930" x="1119188" y="4497388"/>
          <p14:tracePt t="54938" x="1119188" y="4478338"/>
          <p14:tracePt t="54946" x="1119188" y="4467225"/>
          <p14:tracePt t="54954" x="1119188" y="4448175"/>
          <p14:tracePt t="54962" x="1119188" y="4427538"/>
          <p14:tracePt t="54970" x="1128713" y="4406900"/>
          <p14:tracePt t="54978" x="1139825" y="4406900"/>
          <p14:tracePt t="54986" x="1139825" y="4387850"/>
          <p14:tracePt t="54996" x="1149350" y="4376738"/>
          <p14:tracePt t="55002" x="1149350" y="4356100"/>
          <p14:tracePt t="55019" x="1169988" y="4337050"/>
          <p14:tracePt t="55028" x="1169988" y="4325938"/>
          <p14:tracePt t="55036" x="1169988" y="4316413"/>
          <p14:tracePt t="55044" x="1169988" y="4306888"/>
          <p14:tracePt t="55099" x="1179513" y="4306888"/>
          <p14:tracePt t="55124" x="1190625" y="4306888"/>
          <p14:tracePt t="55131" x="1209675" y="4306888"/>
          <p14:tracePt t="55139" x="1230313" y="4306888"/>
          <p14:tracePt t="55147" x="1260475" y="4306888"/>
          <p14:tracePt t="55155" x="1270000" y="4306888"/>
          <p14:tracePt t="55163" x="1320800" y="4306888"/>
          <p14:tracePt t="55171" x="1331913" y="4306888"/>
          <p14:tracePt t="55180" x="1350963" y="4316413"/>
          <p14:tracePt t="55187" x="1371600" y="4316413"/>
          <p14:tracePt t="55196" x="1381125" y="4325938"/>
          <p14:tracePt t="55203" x="1401763" y="4325938"/>
          <p14:tracePt t="55316" x="1401763" y="4337050"/>
          <p14:tracePt t="55333" x="1401763" y="4346575"/>
          <p14:tracePt t="55339" x="1392238" y="4367213"/>
          <p14:tracePt t="55349" x="1381125" y="4376738"/>
          <p14:tracePt t="55358" x="1371600" y="4418013"/>
          <p14:tracePt t="55365" x="1350963" y="4448175"/>
          <p14:tracePt t="55373" x="1341438" y="4467225"/>
          <p14:tracePt t="55381" x="1331913" y="4478338"/>
          <p14:tracePt t="55389" x="1331913" y="4497388"/>
          <p14:tracePt t="55397" x="1320800" y="4518025"/>
          <p14:tracePt t="55405" x="1320800" y="4527550"/>
          <p14:tracePt t="55413" x="1320800" y="4538663"/>
          <p14:tracePt t="55421" x="1320800" y="4548188"/>
          <p14:tracePt t="55429" x="1311275" y="4548188"/>
          <p14:tracePt t="55834" x="1311275" y="4538663"/>
          <p14:tracePt t="56790" x="1311275" y="4548188"/>
          <p14:tracePt t="56799" x="1320800" y="4548188"/>
          <p14:tracePt t="56814" x="1341438" y="4559300"/>
          <p14:tracePt t="56822" x="1362075" y="4578350"/>
          <p14:tracePt t="56830" x="1392238" y="4598988"/>
          <p14:tracePt t="56839" x="1441450" y="4608513"/>
          <p14:tracePt t="56845" x="1503363" y="4638675"/>
          <p14:tracePt t="56854" x="1552575" y="4659313"/>
          <p14:tracePt t="56863" x="1684338" y="4719638"/>
          <p14:tracePt t="56871" x="1784350" y="4749800"/>
          <p14:tracePt t="56879" x="1865313" y="4791075"/>
          <p14:tracePt t="56888" x="1946275" y="4821238"/>
          <p14:tracePt t="56895" x="2108200" y="4881563"/>
          <p14:tracePt t="56903" x="2208213" y="4921250"/>
          <p14:tracePt t="56911" x="2289175" y="4951413"/>
          <p14:tracePt t="56919" x="2370138" y="4981575"/>
          <p14:tracePt t="56927" x="2511425" y="5022850"/>
          <p14:tracePt t="56935" x="2551113" y="5053013"/>
          <p14:tracePt t="56943" x="2632075" y="5062538"/>
          <p14:tracePt t="56951" x="2662238" y="5073650"/>
          <p14:tracePt t="56959" x="2722563" y="5083175"/>
          <p14:tracePt t="56967" x="2763838" y="5083175"/>
          <p14:tracePt t="56975" x="2794000" y="5092700"/>
          <p14:tracePt t="56983" x="2854325" y="5092700"/>
          <p14:tracePt t="56991" x="2903538" y="5092700"/>
          <p14:tracePt t="56999" x="2935288" y="5092700"/>
          <p14:tracePt t="57007" x="2984500" y="5092700"/>
          <p14:tracePt t="57022" x="3025775" y="5092700"/>
          <p14:tracePt t="57023" x="3074988" y="5092700"/>
          <p14:tracePt t="57031" x="3155950" y="5092700"/>
          <p14:tracePt t="57039" x="3197225" y="5092700"/>
          <p14:tracePt t="57047" x="3297238" y="5092700"/>
          <p14:tracePt t="57055" x="3348038" y="5083175"/>
          <p14:tracePt t="57063" x="3408363" y="5073650"/>
          <p14:tracePt t="57071" x="3438525" y="5073650"/>
          <p14:tracePt t="57079" x="3468688" y="5073650"/>
          <p14:tracePt t="57087" x="3479800" y="5062538"/>
          <p14:tracePt t="57095" x="3489325" y="5053013"/>
          <p14:tracePt t="57127" x="3498850" y="5053013"/>
          <p14:tracePt t="57137" x="3498850" y="5041900"/>
          <p14:tracePt t="57169" x="3498850" y="5032375"/>
          <p14:tracePt t="57177" x="3509963" y="5032375"/>
          <p14:tracePt t="57193" x="3519488" y="5022850"/>
          <p14:tracePt t="57201" x="3529013" y="5022850"/>
          <p14:tracePt t="57209" x="3540125" y="5022850"/>
          <p14:tracePt t="57217" x="3570288" y="5011738"/>
          <p14:tracePt t="57225" x="3600450" y="5002213"/>
          <p14:tracePt t="57233" x="3651250" y="4981575"/>
          <p14:tracePt t="57241" x="3711575" y="4962525"/>
          <p14:tracePt t="57249" x="3751263" y="4951413"/>
          <p14:tracePt t="57257" x="3822700" y="4921250"/>
          <p14:tracePt t="57265" x="3862388" y="4911725"/>
          <p14:tracePt t="57273" x="3892550" y="4911725"/>
          <p14:tracePt t="57281" x="3922713" y="4902200"/>
          <p14:tracePt t="57289" x="3952875" y="4891088"/>
          <p14:tracePt t="57297" x="3983038" y="4891088"/>
          <p14:tracePt t="57305" x="4013200" y="4881563"/>
          <p14:tracePt t="57313" x="4043363" y="4881563"/>
          <p14:tracePt t="57321" x="4064000" y="4881563"/>
          <p14:tracePt t="57329" x="4094163" y="4881563"/>
          <p14:tracePt t="57337" x="4133850" y="4881563"/>
          <p14:tracePt t="57345" x="4175125" y="4881563"/>
          <p14:tracePt t="57353" x="4235450" y="4881563"/>
          <p14:tracePt t="57361" x="4265613" y="4881563"/>
          <p14:tracePt t="57369" x="4325938" y="4881563"/>
          <p14:tracePt t="57377" x="4397375" y="4891088"/>
          <p14:tracePt t="57385" x="4446588" y="4891088"/>
          <p14:tracePt t="57393" x="4497388" y="4891088"/>
          <p14:tracePt t="57402" x="4598988" y="4891088"/>
          <p14:tracePt t="57409" x="4689475" y="4891088"/>
          <p14:tracePt t="57419" x="4729163" y="4881563"/>
          <p14:tracePt t="57425" x="4789488" y="4881563"/>
          <p14:tracePt t="57435" x="4819650" y="4881563"/>
          <p14:tracePt t="57441" x="4860925" y="4870450"/>
          <p14:tracePt t="57452" x="4881563" y="4870450"/>
          <p14:tracePt t="57459" x="4911725" y="4860925"/>
          <p14:tracePt t="57468" x="4930775" y="4860925"/>
          <p14:tracePt t="57589" x="4930775" y="4870450"/>
          <p14:tracePt t="57597" x="4930775" y="4891088"/>
          <p14:tracePt t="57609" x="4911725" y="4921250"/>
          <p14:tracePt t="57612" x="4881563" y="4951413"/>
          <p14:tracePt t="57619" x="4860925" y="5002213"/>
          <p14:tracePt t="57628" x="4830763" y="5041900"/>
          <p14:tracePt t="57635" x="4819650" y="5073650"/>
          <p14:tracePt t="57644" x="4810125" y="5122863"/>
          <p14:tracePt t="57652" x="4800600" y="5153025"/>
          <p14:tracePt t="57660" x="4789488" y="5183188"/>
          <p14:tracePt t="57669" x="4779963" y="5213350"/>
          <p14:tracePt t="57675" x="4779963" y="5233988"/>
          <p14:tracePt t="57685" x="4779963" y="5245100"/>
          <p14:tracePt t="57691" x="4779963" y="5275263"/>
          <p14:tracePt t="57699" x="4779963" y="5284788"/>
          <p14:tracePt t="57709" x="4779963" y="5305425"/>
          <p14:tracePt t="57715" x="4779963" y="5324475"/>
          <p14:tracePt t="57725" x="4779963" y="5335588"/>
          <p14:tracePt t="57741" x="4779963" y="5345113"/>
          <p14:tracePt t="57747" x="4779963" y="5354638"/>
          <p14:tracePt t="57765" x="4779963" y="5365750"/>
          <p14:tracePt t="57805" x="4770438" y="5365750"/>
          <p14:tracePt t="57821" x="4759325" y="5365750"/>
          <p14:tracePt t="57845" x="4749800" y="5365750"/>
          <p14:tracePt t="57853" x="4719638" y="5375275"/>
          <p14:tracePt t="57861" x="4689475" y="5375275"/>
          <p14:tracePt t="57869" x="4648200" y="5375275"/>
          <p14:tracePt t="57877" x="4608513" y="5375275"/>
          <p14:tracePt t="57885" x="4568825" y="5375275"/>
          <p14:tracePt t="57893" x="4518025" y="5375275"/>
          <p14:tracePt t="57901" x="4487863" y="5375275"/>
          <p14:tracePt t="57909" x="4457700" y="5375275"/>
          <p14:tracePt t="57917" x="4446588" y="5375275"/>
          <p14:tracePt t="57925" x="4437063" y="5375275"/>
          <p14:tracePt t="57932" x="4427538" y="5375275"/>
          <p14:tracePt t="58071" x="4427538" y="5365750"/>
          <p14:tracePt t="58079" x="4427538" y="5354638"/>
          <p14:tracePt t="58095" x="4427538" y="5345113"/>
          <p14:tracePt t="58103" x="4427538" y="5335588"/>
          <p14:tracePt t="58111" x="4427538" y="5324475"/>
          <p14:tracePt t="58119" x="4427538" y="5314950"/>
          <p14:tracePt t="58127" x="4427538" y="5294313"/>
          <p14:tracePt t="58143" x="4427538" y="5284788"/>
          <p14:tracePt t="58151" x="4427538" y="5264150"/>
          <p14:tracePt t="58159" x="4427538" y="5245100"/>
          <p14:tracePt t="58167" x="4427538" y="5233988"/>
          <p14:tracePt t="58175" x="4437063" y="5224463"/>
          <p14:tracePt t="58183" x="4437063" y="5213350"/>
          <p14:tracePt t="58191" x="4437063" y="5194300"/>
          <p14:tracePt t="58199" x="4437063" y="5183188"/>
          <p14:tracePt t="58215" x="4446588" y="5173663"/>
          <p14:tracePt t="58223" x="4457700" y="5164138"/>
          <p14:tracePt t="58239" x="4457700" y="5153025"/>
          <p14:tracePt t="58247" x="4467225" y="5153025"/>
          <p14:tracePt t="58303" x="4476750" y="5153025"/>
          <p14:tracePt t="58359" x="4487863" y="5153025"/>
          <p14:tracePt t="58377" x="4497388" y="5164138"/>
          <p14:tracePt t="58393" x="4508500" y="5164138"/>
          <p14:tracePt t="58409" x="4508500" y="5173663"/>
          <p14:tracePt t="58609" x="4476750" y="5164138"/>
          <p14:tracePt t="58617" x="4446588" y="5153025"/>
          <p14:tracePt t="58627" x="4386263" y="5143500"/>
          <p14:tracePt t="58633" x="4325938" y="5133975"/>
          <p14:tracePt t="58643" x="4244975" y="5103813"/>
          <p14:tracePt t="58649" x="4154488" y="5092700"/>
          <p14:tracePt t="58659" x="4033838" y="5062538"/>
          <p14:tracePt t="58665" x="3913188" y="5032375"/>
          <p14:tracePt t="58675" x="3781425" y="5002213"/>
          <p14:tracePt t="58681" x="3540125" y="4951413"/>
          <p14:tracePt t="58691" x="3348038" y="4911725"/>
          <p14:tracePt t="58699" x="3197225" y="4881563"/>
          <p14:tracePt t="58706" x="2944813" y="4810125"/>
          <p14:tracePt t="58715" x="2752725" y="4770438"/>
          <p14:tracePt t="58722" x="2601913" y="4740275"/>
          <p14:tracePt t="58731" x="2470150" y="4710113"/>
          <p14:tracePt t="58739" x="2370138" y="4679950"/>
          <p14:tracePt t="58747" x="2289175" y="4649788"/>
          <p14:tracePt t="58755" x="2259013" y="4638675"/>
          <p14:tracePt t="58762" x="2228850" y="4629150"/>
          <p14:tracePt t="58771" x="2219325" y="4619625"/>
          <p14:tracePt t="58787" x="2208213" y="4608513"/>
          <p14:tracePt t="58819" x="2198688" y="4608513"/>
          <p14:tracePt t="58827" x="2187575" y="4598988"/>
          <p14:tracePt t="58835" x="2168525" y="4589463"/>
          <p14:tracePt t="58843" x="2138363" y="4578350"/>
          <p14:tracePt t="58851" x="2097088" y="4559300"/>
          <p14:tracePt t="58859" x="2047875" y="4548188"/>
          <p14:tracePt t="58867" x="2016125" y="4538663"/>
          <p14:tracePt t="58874" x="1955800" y="4518025"/>
          <p14:tracePt t="58883" x="1925638" y="4508500"/>
          <p14:tracePt t="58890" x="1906588" y="4497388"/>
          <p14:tracePt t="58899" x="1885950" y="4487863"/>
          <p14:tracePt t="58907" x="1865313" y="4487863"/>
          <p14:tracePt t="58915" x="1855788" y="4478338"/>
          <p14:tracePt t="58922" x="1835150" y="4467225"/>
          <p14:tracePt t="58939" x="1804988" y="4457700"/>
          <p14:tracePt t="58949" x="1784350" y="4448175"/>
          <p14:tracePt t="58957" x="1765300" y="4437063"/>
          <p14:tracePt t="58965" x="1735138" y="4427538"/>
          <p14:tracePt t="58973" x="1693863" y="4418013"/>
          <p14:tracePt t="58981" x="1663700" y="4406900"/>
          <p14:tracePt t="58989" x="1633538" y="4397375"/>
          <p14:tracePt t="58997" x="1582738" y="4387850"/>
          <p14:tracePt t="59012" x="1543050" y="4376738"/>
          <p14:tracePt t="59013" x="1512888" y="4367213"/>
          <p14:tracePt t="59021" x="1471613" y="4367213"/>
          <p14:tracePt t="59029" x="1452563" y="4356100"/>
          <p14:tracePt t="59037" x="1422400" y="4356100"/>
          <p14:tracePt t="59045" x="1411288" y="4356100"/>
          <p14:tracePt t="59053" x="1401763" y="4346575"/>
          <p14:tracePt t="59061" x="1392238" y="4346575"/>
          <p14:tracePt t="59069" x="1381125" y="4346575"/>
          <p14:tracePt t="59077" x="1371600" y="4337050"/>
          <p14:tracePt t="59093" x="1362075" y="4337050"/>
          <p14:tracePt t="59101" x="1350963" y="4337050"/>
          <p14:tracePt t="59110" x="1350963" y="4325938"/>
          <p14:tracePt t="59125" x="1341438" y="4325938"/>
          <p14:tracePt t="59141" x="1341438" y="4316413"/>
          <p14:tracePt t="59149" x="1331913" y="4316413"/>
          <p14:tracePt t="59157" x="1331913" y="4306888"/>
          <p14:tracePt t="59165" x="1320800" y="4306888"/>
          <p14:tracePt t="59173" x="1320800" y="4295775"/>
          <p14:tracePt t="59181" x="1311275" y="4286250"/>
          <p14:tracePt t="59197" x="1290638" y="4265613"/>
          <p14:tracePt t="59205" x="1281113" y="4256088"/>
          <p14:tracePt t="59213" x="1250950" y="4246563"/>
          <p14:tracePt t="59221" x="1230313" y="4235450"/>
          <p14:tracePt t="59229" x="1209675" y="4216400"/>
          <p14:tracePt t="59237" x="1190625" y="4205288"/>
          <p14:tracePt t="59244" x="1190625" y="4195763"/>
          <p14:tracePt t="59327" x="1190625" y="4184650"/>
          <p14:tracePt t="59383" x="1190625" y="4175125"/>
          <p14:tracePt t="59415" x="1190625" y="4165600"/>
          <p14:tracePt t="59471" x="1190625" y="4154488"/>
          <p14:tracePt t="59946" x="1209675" y="4154488"/>
          <p14:tracePt t="59955" x="1230313" y="4154488"/>
          <p14:tracePt t="59963" x="1270000" y="4184650"/>
          <p14:tracePt t="59971" x="1341438" y="4205288"/>
          <p14:tracePt t="59979" x="1381125" y="4225925"/>
          <p14:tracePt t="59986" x="1452563" y="4256088"/>
          <p14:tracePt t="59995" x="1552575" y="4295775"/>
          <p14:tracePt t="60002" x="1643063" y="4325938"/>
          <p14:tracePt t="60011" x="1804988" y="4376738"/>
          <p14:tracePt t="60018" x="1895475" y="4387850"/>
          <p14:tracePt t="60027" x="1997075" y="4427538"/>
          <p14:tracePt t="60034" x="2138363" y="4457700"/>
          <p14:tracePt t="60043" x="2268538" y="4487863"/>
          <p14:tracePt t="60050" x="2370138" y="4518025"/>
          <p14:tracePt t="60059" x="2470150" y="4527550"/>
          <p14:tracePt t="60066" x="2551113" y="4559300"/>
          <p14:tracePt t="60075" x="2622550" y="4568825"/>
          <p14:tracePt t="60084" x="2713038" y="4598988"/>
          <p14:tracePt t="60092" x="2773363" y="4608513"/>
          <p14:tracePt t="60100" x="2803525" y="4619625"/>
          <p14:tracePt t="60107" x="2854325" y="4629150"/>
          <p14:tracePt t="60115" x="2954338" y="4649788"/>
          <p14:tracePt t="60124" x="3014663" y="4668838"/>
          <p14:tracePt t="60131" x="3086100" y="4689475"/>
          <p14:tracePt t="60138" x="3146425" y="4699000"/>
          <p14:tracePt t="60149" x="3206750" y="4710113"/>
          <p14:tracePt t="60155" x="3246438" y="4730750"/>
          <p14:tracePt t="60165" x="3308350" y="4730750"/>
          <p14:tracePt t="60171" x="3338513" y="4740275"/>
          <p14:tracePt t="60181" x="3378200" y="4749800"/>
          <p14:tracePt t="60188" x="3438525" y="4749800"/>
          <p14:tracePt t="60197" x="3468688" y="4749800"/>
          <p14:tracePt t="60205" x="3498850" y="4760913"/>
          <p14:tracePt t="60213" x="3519488" y="4760913"/>
          <p14:tracePt t="60221" x="3549650" y="4760913"/>
          <p14:tracePt t="60229" x="3559175" y="4760913"/>
          <p14:tracePt t="60237" x="3600450" y="4760913"/>
          <p14:tracePt t="60245" x="3630613" y="4760913"/>
          <p14:tracePt t="60252" x="3640138" y="4760913"/>
          <p14:tracePt t="60261" x="3690938" y="4760913"/>
          <p14:tracePt t="60268" x="3721100" y="4760913"/>
          <p14:tracePt t="60277" x="3741738" y="4760913"/>
          <p14:tracePt t="60284" x="3771900" y="4760913"/>
          <p14:tracePt t="60292" x="3790950" y="4760913"/>
          <p14:tracePt t="60300" x="3822700" y="4760913"/>
          <p14:tracePt t="60308" x="3841750" y="4760913"/>
          <p14:tracePt t="60316" x="3862388" y="4760913"/>
          <p14:tracePt t="60324" x="3871913" y="4760913"/>
          <p14:tracePt t="60332" x="3883025" y="4760913"/>
          <p14:tracePt t="60341" x="3902075" y="4760913"/>
          <p14:tracePt t="60357" x="3922713" y="4760913"/>
          <p14:tracePt t="60365" x="3943350" y="4760913"/>
          <p14:tracePt t="60373" x="3952875" y="4770438"/>
          <p14:tracePt t="60380" x="3962400" y="4770438"/>
          <p14:tracePt t="60389" x="3983038" y="4779963"/>
          <p14:tracePt t="60396" x="4013200" y="4779963"/>
          <p14:tracePt t="60404" x="4033838" y="4779963"/>
          <p14:tracePt t="60413" x="4043363" y="4791075"/>
          <p14:tracePt t="60420" x="4043363" y="4800600"/>
          <p14:tracePt t="60429" x="4064000" y="4810125"/>
          <p14:tracePt t="60439" x="4073525" y="4810125"/>
          <p14:tracePt t="60444" x="4094163" y="4821238"/>
          <p14:tracePt t="60454" x="4103688" y="4821238"/>
          <p14:tracePt t="60461" x="4103688" y="4830763"/>
          <p14:tracePt t="60478" x="4114800" y="4830763"/>
          <p14:tracePt t="60502" x="4114800" y="4840288"/>
          <p14:tracePt t="60649" x="4114800" y="4851400"/>
          <p14:tracePt t="60665" x="4114800" y="4860925"/>
          <p14:tracePt t="64608" x="4103688" y="4860925"/>
          <p14:tracePt t="64617" x="4064000" y="4860925"/>
          <p14:tracePt t="64624" x="4013200" y="4860925"/>
          <p14:tracePt t="64632" x="3962400" y="4860925"/>
          <p14:tracePt t="64640" x="3862388" y="4851400"/>
          <p14:tracePt t="64648" x="3790950" y="4851400"/>
          <p14:tracePt t="64656" x="3630613" y="4821238"/>
          <p14:tracePt t="64665" x="3540125" y="4810125"/>
          <p14:tracePt t="64674" x="3398838" y="4791075"/>
          <p14:tracePt t="64680" x="3308350" y="4770438"/>
          <p14:tracePt t="64690" x="3257550" y="4749800"/>
          <p14:tracePt t="64696" x="3197225" y="4740275"/>
          <p14:tracePt t="64706" x="3155950" y="4730750"/>
          <p14:tracePt t="64715" x="3116263" y="4730750"/>
          <p14:tracePt t="64722" x="3086100" y="4719638"/>
          <p14:tracePt t="64730" x="3065463" y="4710113"/>
          <p14:tracePt t="64738" x="3044825" y="4710113"/>
          <p14:tracePt t="64746" x="3035300" y="4699000"/>
          <p14:tracePt t="64754" x="3014663" y="4699000"/>
          <p14:tracePt t="64762" x="3005138" y="4689475"/>
          <p14:tracePt t="64770" x="2965450" y="4679950"/>
          <p14:tracePt t="64778" x="2935288" y="4668838"/>
          <p14:tracePt t="64786" x="2894013" y="4659313"/>
          <p14:tracePt t="64794" x="2843213" y="4638675"/>
          <p14:tracePt t="64801" x="2732088" y="4608513"/>
          <p14:tracePt t="64809" x="2632075" y="4578350"/>
          <p14:tracePt t="64818" x="2551113" y="4568825"/>
          <p14:tracePt t="64825" x="2470150" y="4538663"/>
          <p14:tracePt t="64834" x="2390775" y="4527550"/>
          <p14:tracePt t="64841" x="2328863" y="4497388"/>
          <p14:tracePt t="64850" x="2268538" y="4487863"/>
          <p14:tracePt t="64857" x="2208213" y="4467225"/>
          <p14:tracePt t="64866" x="2138363" y="4448175"/>
          <p14:tracePt t="64874" x="2078038" y="4427538"/>
          <p14:tracePt t="64882" x="2036763" y="4406900"/>
          <p14:tracePt t="64890" x="1966913" y="4376738"/>
          <p14:tracePt t="64897" x="1925638" y="4367213"/>
          <p14:tracePt t="64906" x="1895475" y="4356100"/>
          <p14:tracePt t="64914" x="1865313" y="4325938"/>
          <p14:tracePt t="64922" x="1844675" y="4325938"/>
          <p14:tracePt t="64930" x="1825625" y="4325938"/>
          <p14:tracePt t="64938" x="1814513" y="4316413"/>
          <p14:tracePt t="64947" x="1804988" y="4316413"/>
          <p14:tracePt t="64970" x="1804988" y="4306888"/>
          <p14:tracePt t="64978" x="1795463" y="4306888"/>
          <p14:tracePt t="64996" x="1784350" y="4306888"/>
          <p14:tracePt t="65002" x="1765300" y="4295775"/>
          <p14:tracePt t="65012" x="1754188" y="4295775"/>
          <p14:tracePt t="65018" x="1744663" y="4286250"/>
          <p14:tracePt t="65028" x="1724025" y="4276725"/>
          <p14:tracePt t="65036" x="1714500" y="4276725"/>
          <p14:tracePt t="65044" x="1693863" y="4276725"/>
          <p14:tracePt t="65052" x="1673225" y="4276725"/>
          <p14:tracePt t="65060" x="1663700" y="4276725"/>
          <p14:tracePt t="65068" x="1654175" y="4265613"/>
          <p14:tracePt t="65076" x="1643063" y="4265613"/>
          <p14:tracePt t="65125" x="1633538" y="4256088"/>
          <p14:tracePt t="65156" x="1624013" y="4256088"/>
          <p14:tracePt t="65164" x="1624013" y="4246563"/>
          <p14:tracePt t="65172" x="1612900" y="4246563"/>
          <p14:tracePt t="65179" x="1603375" y="4246563"/>
          <p14:tracePt t="65188" x="1582738" y="4235450"/>
          <p14:tracePt t="65318" x="1582738" y="4225925"/>
          <p14:tracePt t="65341" x="1582738" y="4216400"/>
          <p14:tracePt t="65366" x="1582738" y="4205288"/>
          <p14:tracePt t="65382" x="1582738" y="4195763"/>
          <p14:tracePt t="65440" x="1582738" y="4184650"/>
          <p14:tracePt t="65528" x="1593850" y="4184650"/>
          <p14:tracePt t="65536" x="1603375" y="4184650"/>
          <p14:tracePt t="65547" x="1633538" y="4184650"/>
          <p14:tracePt t="65552" x="1663700" y="4195763"/>
          <p14:tracePt t="65560" x="1704975" y="4216400"/>
          <p14:tracePt t="65567" x="1784350" y="4246563"/>
          <p14:tracePt t="65574" x="1855788" y="4286250"/>
          <p14:tracePt t="65582" x="1916113" y="4316413"/>
          <p14:tracePt t="65590" x="1997075" y="4367213"/>
          <p14:tracePt t="65600" x="2047875" y="4387850"/>
          <p14:tracePt t="65608" x="2219325" y="4467225"/>
          <p14:tracePt t="65616" x="2339975" y="4527550"/>
          <p14:tracePt t="65623" x="2430463" y="4568825"/>
          <p14:tracePt t="65631" x="2541588" y="4629150"/>
          <p14:tracePt t="65640" x="2682875" y="4689475"/>
          <p14:tracePt t="65648" x="2782888" y="4730750"/>
          <p14:tracePt t="65655" x="2884488" y="4770438"/>
          <p14:tracePt t="65664" x="3044825" y="4840288"/>
          <p14:tracePt t="65671" x="3155950" y="4860925"/>
          <p14:tracePt t="65680" x="3236913" y="4891088"/>
          <p14:tracePt t="65688" x="3357563" y="4921250"/>
          <p14:tracePt t="65696" x="3438525" y="4951413"/>
          <p14:tracePt t="65703" x="3498850" y="4962525"/>
          <p14:tracePt t="65712" x="3579813" y="4972050"/>
          <p14:tracePt t="65720" x="3670300" y="4992688"/>
          <p14:tracePt t="65728" x="3741738" y="5002213"/>
          <p14:tracePt t="65736" x="3790950" y="5002213"/>
          <p14:tracePt t="65743" x="3852863" y="5011738"/>
          <p14:tracePt t="65752" x="3883025" y="5011738"/>
          <p14:tracePt t="65760" x="3913188" y="5011738"/>
          <p14:tracePt t="65768" x="3943350" y="5011738"/>
          <p14:tracePt t="65776" x="3994150" y="5011738"/>
          <p14:tracePt t="65783" x="4024313" y="5022850"/>
          <p14:tracePt t="65793" x="4054475" y="5022850"/>
          <p14:tracePt t="65800" x="4084638" y="5022850"/>
          <p14:tracePt t="65807" x="4114800" y="5022850"/>
          <p14:tracePt t="65816" x="4144963" y="5022850"/>
          <p14:tracePt t="65824" x="4184650" y="5022850"/>
          <p14:tracePt t="65832" x="4225925" y="5022850"/>
          <p14:tracePt t="65839" x="4256088" y="5022850"/>
          <p14:tracePt t="65848" x="4286250" y="5022850"/>
          <p14:tracePt t="65855" x="4316413" y="5022850"/>
          <p14:tracePt t="65864" x="4376738" y="5022850"/>
          <p14:tracePt t="65872" x="4386263" y="5022850"/>
          <p14:tracePt t="65880" x="4406900" y="5022850"/>
          <p14:tracePt t="65890" x="4416425" y="5032375"/>
          <p14:tracePt t="65896" x="4427538" y="5032375"/>
          <p14:tracePt t="66076" x="4427538" y="5022850"/>
          <p14:tracePt t="66116" x="4427538" y="5011738"/>
          <p14:tracePt t="66124" x="4427538" y="5002213"/>
          <p14:tracePt t="66132" x="4427538" y="4992688"/>
          <p14:tracePt t="66140" x="4416425" y="4981575"/>
          <p14:tracePt t="66152" x="4406900" y="4981575"/>
          <p14:tracePt t="66157" x="4397375" y="4962525"/>
          <p14:tracePt t="66163" x="4397375" y="4951413"/>
          <p14:tracePt t="66170" x="4376738" y="4941888"/>
          <p14:tracePt t="66178" x="4367213" y="4932363"/>
          <p14:tracePt t="66188" x="4356100" y="4932363"/>
          <p14:tracePt t="66194" x="4356100" y="4921250"/>
          <p14:tracePt t="66204" x="4346575" y="4911725"/>
          <p14:tracePt t="66218" x="4346575" y="4902200"/>
          <p14:tracePt t="66260" x="4337050" y="4902200"/>
          <p14:tracePt t="66308" x="4337050" y="4891088"/>
          <p14:tracePt t="66775" x="4337050" y="4902200"/>
          <p14:tracePt t="66874" x="4346575" y="4902200"/>
          <p14:tracePt t="66881" x="4356100" y="4902200"/>
          <p14:tracePt t="66888" x="4397375" y="4902200"/>
          <p14:tracePt t="66897" x="4476750" y="4891088"/>
          <p14:tracePt t="66907" x="4568825" y="4840288"/>
          <p14:tracePt t="66911" x="4608513" y="4830763"/>
          <p14:tracePt t="66920" x="4648200" y="4821238"/>
          <p14:tracePt t="66928" x="4710113" y="4810125"/>
          <p14:tracePt t="66935" x="4789488" y="4810125"/>
          <p14:tracePt t="66943" x="4881563" y="4810125"/>
          <p14:tracePt t="66951" x="5002213" y="4810125"/>
          <p14:tracePt t="66960" x="5102225" y="4860925"/>
          <p14:tracePt t="66967" x="5162550" y="4911725"/>
          <p14:tracePt t="66976" x="5264150" y="5032375"/>
          <p14:tracePt t="67237" x="5375275" y="5032375"/>
          <p14:tracePt t="67244" x="5435600" y="5022850"/>
          <p14:tracePt t="67253" x="5567363" y="5011738"/>
          <p14:tracePt t="67260" x="5899150" y="4932363"/>
          <p14:tracePt t="67268" x="6332538" y="4881563"/>
          <p14:tracePt t="67274" x="6867525" y="4881563"/>
          <p14:tracePt t="67282" x="7219950" y="4860925"/>
          <p14:tracePt t="67290" x="7412038" y="4851400"/>
          <p14:tracePt t="67298" x="7562850" y="4821238"/>
          <p14:tracePt t="67305" x="7623175" y="4800600"/>
          <p14:tracePt t="67313" x="7643813" y="4791075"/>
          <p14:tracePt t="67321" x="7664450" y="4779963"/>
          <p14:tracePt t="67329" x="7694613" y="4760913"/>
          <p14:tracePt t="67337" x="7745413" y="4749800"/>
          <p14:tracePt t="67345" x="7805738" y="4730750"/>
          <p14:tracePt t="67354" x="7866063" y="4689475"/>
          <p14:tracePt t="67361" x="7947025" y="4659313"/>
          <p14:tracePt t="67369" x="8067675" y="4619625"/>
          <p14:tracePt t="67377" x="8137525" y="4578350"/>
          <p14:tracePt t="67387" x="8178800" y="4568825"/>
          <p14:tracePt t="67393" x="8229600" y="4527550"/>
          <p14:tracePt t="67404" x="8259763" y="4497388"/>
          <p14:tracePt t="67409" x="8308975" y="4457700"/>
          <p14:tracePt t="67419" x="8380413" y="4387850"/>
          <p14:tracePt t="67427" x="8401050" y="4367213"/>
          <p14:tracePt t="67435" x="8431213" y="4337050"/>
          <p14:tracePt t="67443" x="8461375" y="4306888"/>
          <p14:tracePt t="67451" x="8510588" y="4265613"/>
          <p14:tracePt t="67459" x="8551863" y="4235450"/>
          <p14:tracePt t="67468" x="8582025" y="4216400"/>
          <p14:tracePt t="67476" x="8612188" y="4195763"/>
          <p14:tracePt t="67484" x="8651875" y="4154488"/>
          <p14:tracePt t="67491" x="8702675" y="4144963"/>
          <p14:tracePt t="67499" x="8753475" y="4114800"/>
          <p14:tracePt t="67508" x="8813800" y="4075113"/>
          <p14:tracePt t="67515" x="8864600" y="4033838"/>
          <p14:tracePt t="67524" x="8894763" y="4003675"/>
          <p14:tracePt t="67531" x="8964613" y="3973513"/>
          <p14:tracePt t="67539" x="8994775" y="3952875"/>
          <p14:tracePt t="67547" x="9015413" y="3933825"/>
          <p14:tracePt t="67555" x="9024938" y="3922713"/>
          <p14:tracePt t="67571" x="9024938" y="3913188"/>
          <p14:tracePt t="67579" x="9024938" y="3903663"/>
          <p14:tracePt t="67587" x="9024938" y="3883025"/>
          <p14:tracePt t="67603" x="9024938" y="3862388"/>
          <p14:tracePt t="67611" x="9024938" y="3841750"/>
          <p14:tracePt t="67620" x="9024938" y="3822700"/>
          <p14:tracePt t="67627" x="9024938" y="3811588"/>
          <p14:tracePt t="67643" x="9024938" y="3792538"/>
          <p14:tracePt t="67651" x="9015413" y="3771900"/>
          <p14:tracePt t="67659" x="9005888" y="3751263"/>
          <p14:tracePt t="67667" x="8985250" y="3732213"/>
          <p14:tracePt t="67675" x="8955088" y="3702050"/>
          <p14:tracePt t="67683" x="8945563" y="3690938"/>
          <p14:tracePt t="67692" x="8924925" y="3670300"/>
          <p14:tracePt t="67701" x="8894763" y="3660775"/>
          <p14:tracePt t="67707" x="8874125" y="3651250"/>
          <p14:tracePt t="67717" x="8843963" y="3640138"/>
          <p14:tracePt t="67726" x="8823325" y="3630613"/>
          <p14:tracePt t="67733" x="8804275" y="3630613"/>
          <p14:tracePt t="67741" x="8783638" y="3630613"/>
          <p14:tracePt t="67750" x="8753475" y="3621088"/>
          <p14:tracePt t="67757" x="8742363" y="3621088"/>
          <p14:tracePt t="67774" x="8732838" y="3621088"/>
          <p14:tracePt t="67781" x="8712200" y="3630613"/>
          <p14:tracePt t="67789" x="8693150" y="3651250"/>
          <p14:tracePt t="67797" x="8662988" y="3670300"/>
          <p14:tracePt t="67805" x="8621713" y="3690938"/>
          <p14:tracePt t="67813" x="8572500" y="3732213"/>
          <p14:tracePt t="67821" x="8501063" y="3781425"/>
          <p14:tracePt t="67829" x="8480425" y="3802063"/>
          <p14:tracePt t="67837" x="8431213" y="3841750"/>
          <p14:tracePt t="67845" x="8410575" y="3873500"/>
          <p14:tracePt t="67853" x="8389938" y="3892550"/>
          <p14:tracePt t="67861" x="8380413" y="3922713"/>
          <p14:tracePt t="67869" x="8380413" y="3943350"/>
          <p14:tracePt t="67877" x="8380413" y="3963988"/>
          <p14:tracePt t="67885" x="8380413" y="3994150"/>
          <p14:tracePt t="67893" x="8380413" y="4003675"/>
          <p14:tracePt t="67901" x="8380413" y="4033838"/>
          <p14:tracePt t="67909" x="8401050" y="4054475"/>
          <p14:tracePt t="67917" x="8420100" y="4075113"/>
          <p14:tracePt t="67925" x="8431213" y="4084638"/>
          <p14:tracePt t="67935" x="8461375" y="4094163"/>
          <p14:tracePt t="67941" x="8491538" y="4105275"/>
          <p14:tracePt t="67949" x="8521700" y="4114800"/>
          <p14:tracePt t="67957" x="8551863" y="4114800"/>
          <p14:tracePt t="67965" x="8572500" y="4114800"/>
          <p14:tracePt t="67973" x="8602663" y="4114800"/>
          <p14:tracePt t="67982" x="8642350" y="4114800"/>
          <p14:tracePt t="67989" x="8702675" y="4114800"/>
          <p14:tracePt t="67998" x="8723313" y="4105275"/>
          <p14:tracePt t="68006" x="8753475" y="4105275"/>
          <p14:tracePt t="68013" x="8793163" y="4094163"/>
          <p14:tracePt t="68024" x="8883650" y="4094163"/>
          <p14:tracePt t="68032" x="8934450" y="4094163"/>
          <p14:tracePt t="68040" x="8975725" y="4094163"/>
          <p14:tracePt t="68048" x="9005888" y="4094163"/>
          <p14:tracePt t="68055" x="9036050" y="4105275"/>
          <p14:tracePt t="68063" x="9055100" y="4114800"/>
          <p14:tracePt t="68071" x="9075738" y="4124325"/>
          <p14:tracePt t="68079" x="9096375" y="4124325"/>
          <p14:tracePt t="68087" x="9105900" y="4135438"/>
          <p14:tracePt t="68095" x="9126538" y="4144963"/>
          <p14:tracePt t="68103" x="9156700" y="4154488"/>
          <p14:tracePt t="68111" x="9186863" y="4154488"/>
          <p14:tracePt t="68119" x="9237663" y="4165600"/>
          <p14:tracePt t="68127" x="9277350" y="4175125"/>
          <p14:tracePt t="68135" x="9358313" y="4175125"/>
          <p14:tracePt t="68143" x="9428163" y="4184650"/>
          <p14:tracePt t="68151" x="9529763" y="4184650"/>
          <p14:tracePt t="68159" x="9620250" y="4184650"/>
          <p14:tracePt t="68167" x="9680575" y="4184650"/>
          <p14:tracePt t="68175" x="9782175" y="4184650"/>
          <p14:tracePt t="68183" x="9872663" y="4184650"/>
          <p14:tracePt t="68191" x="9932988" y="4184650"/>
          <p14:tracePt t="68199" x="10004425" y="4184650"/>
          <p14:tracePt t="68207" x="10083800" y="4184650"/>
          <p14:tracePt t="68215" x="10125075" y="4184650"/>
          <p14:tracePt t="68223" x="10175875" y="4175125"/>
          <p14:tracePt t="68231" x="10225088" y="4175125"/>
          <p14:tracePt t="68239" x="10275888" y="4175125"/>
          <p14:tracePt t="68247" x="10315575" y="4175125"/>
          <p14:tracePt t="68256" x="10356850" y="4165600"/>
          <p14:tracePt t="68264" x="10396538" y="4165600"/>
          <p14:tracePt t="68271" x="10437813" y="4165600"/>
          <p14:tracePt t="68280" x="10487025" y="4165600"/>
          <p14:tracePt t="68290" x="10518775" y="4165600"/>
          <p14:tracePt t="68295" x="10548938" y="4165600"/>
          <p14:tracePt t="68305" x="10579100" y="4165600"/>
          <p14:tracePt t="68311" x="10609263" y="4175125"/>
          <p14:tracePt t="68321" x="10618788" y="4175125"/>
          <p14:tracePt t="68327" x="10628313" y="4184650"/>
          <p14:tracePt t="68338" x="10639425" y="4195763"/>
          <p14:tracePt t="68346" x="10639425" y="4205288"/>
          <p14:tracePt t="68353" x="10648950" y="4205288"/>
          <p14:tracePt t="68369" x="10648950" y="4216400"/>
          <p14:tracePt t="68377" x="10648950" y="4225925"/>
          <p14:tracePt t="68385" x="10648950" y="4235450"/>
          <p14:tracePt t="68393" x="10648950" y="4246563"/>
          <p14:tracePt t="68401" x="10628313" y="4295775"/>
          <p14:tracePt t="68409" x="10618788" y="4306888"/>
          <p14:tracePt t="68417" x="10588625" y="4337050"/>
          <p14:tracePt t="68425" x="10507663" y="4376738"/>
          <p14:tracePt t="68433" x="10426700" y="4397375"/>
          <p14:tracePt t="68441" x="10347325" y="4427538"/>
          <p14:tracePt t="68449" x="10266363" y="4437063"/>
          <p14:tracePt t="68457" x="10206038" y="4437063"/>
          <p14:tracePt t="68465" x="10113963" y="4457700"/>
          <p14:tracePt t="68473" x="10013950" y="4457700"/>
          <p14:tracePt t="68481" x="9882188" y="4457700"/>
          <p14:tracePt t="68489" x="9791700" y="4457700"/>
          <p14:tracePt t="68497" x="9640888" y="4448175"/>
          <p14:tracePt t="68505" x="9490075" y="4437063"/>
          <p14:tracePt t="68513" x="9409113" y="4418013"/>
          <p14:tracePt t="68521" x="9237663" y="4406900"/>
          <p14:tracePt t="68529" x="9136063" y="4406900"/>
          <p14:tracePt t="68537" x="9085263" y="4406900"/>
          <p14:tracePt t="68545" x="9005888" y="4406900"/>
          <p14:tracePt t="68553" x="8964613" y="4406900"/>
          <p14:tracePt t="68562" x="8945563" y="4406900"/>
          <p14:tracePt t="68569" x="8934450" y="4406900"/>
          <p14:tracePt t="68601" x="8934450" y="4418013"/>
          <p14:tracePt t="68611" x="8945563" y="4457700"/>
          <p14:tracePt t="68618" x="8975725" y="4487863"/>
          <p14:tracePt t="68628" x="8994775" y="4518025"/>
          <p14:tracePt t="68635" x="9024938" y="4548188"/>
          <p14:tracePt t="68643" x="9105900" y="4619625"/>
          <p14:tracePt t="68651" x="9147175" y="4649788"/>
          <p14:tracePt t="68659" x="9186863" y="4679950"/>
          <p14:tracePt t="68667" x="9217025" y="4689475"/>
          <p14:tracePt t="68675" x="9247188" y="4699000"/>
          <p14:tracePt t="68683" x="9297988" y="4710113"/>
          <p14:tracePt t="68691" x="9378950" y="4740275"/>
          <p14:tracePt t="68699" x="9409113" y="4740275"/>
          <p14:tracePt t="68707" x="9448800" y="4740275"/>
          <p14:tracePt t="68715" x="9490075" y="4740275"/>
          <p14:tracePt t="68723" x="9520238" y="4740275"/>
          <p14:tracePt t="68731" x="9539288" y="4740275"/>
          <p14:tracePt t="68739" x="9550400" y="4740275"/>
          <p14:tracePt t="68787" x="9539288" y="4740275"/>
          <p14:tracePt t="68795" x="9520238" y="4740275"/>
          <p14:tracePt t="68803" x="9499600" y="4760913"/>
          <p14:tracePt t="68811" x="9478963" y="4770438"/>
          <p14:tracePt t="68819" x="9439275" y="4810125"/>
          <p14:tracePt t="68828" x="9409113" y="4830763"/>
          <p14:tracePt t="68835" x="9358313" y="4840288"/>
          <p14:tracePt t="68844" x="9318625" y="4860925"/>
          <p14:tracePt t="68851" x="9267825" y="4902200"/>
          <p14:tracePt t="68859" x="9207500" y="4921250"/>
          <p14:tracePt t="68867" x="9117013" y="4972050"/>
          <p14:tracePt t="68875" x="9075738" y="4981575"/>
          <p14:tracePt t="68883" x="8975725" y="5032375"/>
          <p14:tracePt t="68891" x="8874125" y="5083175"/>
          <p14:tracePt t="68899" x="8774113" y="5143500"/>
          <p14:tracePt t="68907" x="8693150" y="5164138"/>
          <p14:tracePt t="68915" x="8662988" y="5183188"/>
          <p14:tracePt t="68923" x="8612188" y="5213350"/>
          <p14:tracePt t="68933" x="8591550" y="5224463"/>
          <p14:tracePt t="68941" x="8561388" y="5233988"/>
          <p14:tracePt t="68949" x="8531225" y="5233988"/>
          <p14:tracePt t="68957" x="8501063" y="5245100"/>
          <p14:tracePt t="68965" x="8491538" y="5245100"/>
          <p14:tracePt t="68973" x="8480425" y="5245100"/>
          <p14:tracePt t="69017" x="8470900" y="5245100"/>
          <p14:tracePt t="69039" x="8470900" y="5233988"/>
          <p14:tracePt t="69047" x="8470900" y="5213350"/>
          <p14:tracePt t="69056" x="8461375" y="5194300"/>
          <p14:tracePt t="69064" x="8461375" y="5164138"/>
          <p14:tracePt t="69070" x="8461375" y="5133975"/>
          <p14:tracePt t="69078" x="8461375" y="5103813"/>
          <p14:tracePt t="69086" x="8461375" y="5073650"/>
          <p14:tracePt t="69094" x="8461375" y="5041900"/>
          <p14:tracePt t="69102" x="8461375" y="5011738"/>
          <p14:tracePt t="69110" x="8461375" y="4981575"/>
          <p14:tracePt t="69118" x="8470900" y="4962525"/>
          <p14:tracePt t="69127" x="8480425" y="4951413"/>
          <p14:tracePt t="69134" x="8491538" y="4941888"/>
          <p14:tracePt t="69142" x="8510588" y="4932363"/>
          <p14:tracePt t="69150" x="8531225" y="4921250"/>
          <p14:tracePt t="69158" x="8551863" y="4911725"/>
          <p14:tracePt t="69166" x="8582025" y="4902200"/>
          <p14:tracePt t="69174" x="8612188" y="4902200"/>
          <p14:tracePt t="69182" x="8642350" y="4902200"/>
          <p14:tracePt t="69189" x="8672513" y="4902200"/>
          <p14:tracePt t="69198" x="8712200" y="4902200"/>
          <p14:tracePt t="69205" x="8753475" y="4911725"/>
          <p14:tracePt t="69214" x="8774113" y="4932363"/>
          <p14:tracePt t="69221" x="8804275" y="4962525"/>
          <p14:tracePt t="69232" x="8823325" y="4981575"/>
          <p14:tracePt t="69240" x="8823325" y="4992688"/>
          <p14:tracePt t="69248" x="8834438" y="5022850"/>
          <p14:tracePt t="69256" x="8843963" y="5053013"/>
          <p14:tracePt t="69264" x="8843963" y="5073650"/>
          <p14:tracePt t="69272" x="8843963" y="5113338"/>
          <p14:tracePt t="69279" x="8843963" y="5133975"/>
          <p14:tracePt t="69288" x="8834438" y="5164138"/>
          <p14:tracePt t="69295" x="8813800" y="5183188"/>
          <p14:tracePt t="69303" x="8793163" y="5213350"/>
          <p14:tracePt t="69311" x="8774113" y="5233988"/>
          <p14:tracePt t="69319" x="8742363" y="5245100"/>
          <p14:tracePt t="69328" x="8723313" y="5254625"/>
          <p14:tracePt t="69335" x="8693150" y="5264150"/>
          <p14:tracePt t="69343" x="8672513" y="5264150"/>
          <p14:tracePt t="69351" x="8662988" y="5264150"/>
          <p14:tracePt t="69359" x="8642350" y="5264150"/>
          <p14:tracePt t="69367" x="8621713" y="5264150"/>
          <p14:tracePt t="69391" x="8612188" y="5264150"/>
          <p14:tracePt t="69407" x="8612188" y="5254625"/>
          <p14:tracePt t="69415" x="8602663" y="5254625"/>
          <p14:tracePt t="69423" x="8602663" y="5245100"/>
          <p14:tracePt t="69431" x="8602663" y="5233988"/>
          <p14:tracePt t="69447" x="8602663" y="5213350"/>
          <p14:tracePt t="69463" x="8621713" y="5194300"/>
          <p14:tracePt t="69479" x="8642350" y="5183188"/>
          <p14:tracePt t="69487" x="8672513" y="5173663"/>
          <p14:tracePt t="69495" x="8693150" y="5164138"/>
          <p14:tracePt t="69505" x="8723313" y="5164138"/>
          <p14:tracePt t="69511" x="8742363" y="5164138"/>
          <p14:tracePt t="69521" x="8753475" y="5164138"/>
          <p14:tracePt t="69527" x="8763000" y="5164138"/>
          <p14:tracePt t="69561" x="8763000" y="5173663"/>
          <p14:tracePt t="69569" x="8763000" y="5183188"/>
          <p14:tracePt t="69577" x="8763000" y="5203825"/>
          <p14:tracePt t="69585" x="8742363" y="5224463"/>
          <p14:tracePt t="69593" x="8723313" y="5233988"/>
          <p14:tracePt t="69601" x="8693150" y="5245100"/>
          <p14:tracePt t="69609" x="8662988" y="5254625"/>
          <p14:tracePt t="69617" x="8642350" y="5264150"/>
          <p14:tracePt t="69625" x="8602663" y="5264150"/>
          <p14:tracePt t="69633" x="8551863" y="5264150"/>
          <p14:tracePt t="69641" x="8510588" y="5264150"/>
          <p14:tracePt t="69649" x="8491538" y="5264150"/>
          <p14:tracePt t="69657" x="8450263" y="5264150"/>
          <p14:tracePt t="69665" x="8420100" y="5254625"/>
          <p14:tracePt t="69675" x="8401050" y="5233988"/>
          <p14:tracePt t="69682" x="8380413" y="5213350"/>
          <p14:tracePt t="69698" x="8380413" y="5194300"/>
          <p14:tracePt t="69706" x="8380413" y="5183188"/>
          <p14:tracePt t="69713" x="8380413" y="5173663"/>
          <p14:tracePt t="69729" x="8380413" y="5164138"/>
          <p14:tracePt t="69963" x="8389938" y="5164138"/>
          <p14:tracePt t="70370" x="8389938" y="5153025"/>
          <p14:tracePt t="70377" x="8401050" y="5133975"/>
          <p14:tracePt t="70384" x="8410575" y="5103813"/>
          <p14:tracePt t="70391" x="8410575" y="5073650"/>
          <p14:tracePt t="70399" x="8420100" y="5011738"/>
          <p14:tracePt t="70408" x="8420100" y="4972050"/>
          <p14:tracePt t="70414" x="8420100" y="4932363"/>
          <p14:tracePt t="70424" x="8420100" y="4891088"/>
          <p14:tracePt t="70430" x="8420100" y="4821238"/>
          <p14:tracePt t="70440" x="8420100" y="4770438"/>
          <p14:tracePt t="70446" x="8420100" y="4719638"/>
          <p14:tracePt t="70456" x="8420100" y="4619625"/>
          <p14:tracePt t="70464" x="8410575" y="4527550"/>
          <p14:tracePt t="70472" x="8410575" y="4376738"/>
          <p14:tracePt t="70480" x="8410575" y="4276725"/>
          <p14:tracePt t="70488" x="8410575" y="4114800"/>
          <p14:tracePt t="70496" x="8420100" y="3994150"/>
          <p14:tracePt t="70504" x="8431213" y="3832225"/>
          <p14:tracePt t="70511" x="8450263" y="3640138"/>
          <p14:tracePt t="70519" x="8480425" y="3489325"/>
          <p14:tracePt t="70527" x="8491538" y="3338513"/>
          <p14:tracePt t="70535" x="8491538" y="3167063"/>
          <p14:tracePt t="70543" x="8491538" y="3086100"/>
          <p14:tracePt t="70552" x="8510588" y="2905125"/>
          <p14:tracePt t="70559" x="8510588" y="2824163"/>
          <p14:tracePt t="70567" x="8510588" y="2641600"/>
          <p14:tracePt t="70575" x="8521700" y="2501900"/>
          <p14:tracePt t="70583" x="8540750" y="2430463"/>
          <p14:tracePt t="70591" x="8551863" y="2238375"/>
          <p14:tracePt t="70599" x="8551863" y="2127250"/>
          <p14:tracePt t="70607" x="8551863" y="2006600"/>
          <p14:tracePt t="70615" x="8551863" y="1936750"/>
          <p14:tracePt t="70623" x="8561388" y="1895475"/>
          <p14:tracePt t="70631" x="8561388" y="1835150"/>
          <p14:tracePt t="70639" x="8561388" y="1795463"/>
          <p14:tracePt t="70647" x="8561388" y="1744663"/>
          <p14:tracePt t="70655" x="8561388" y="1693863"/>
          <p14:tracePt t="70663" x="8561388" y="1654175"/>
          <p14:tracePt t="70671" x="8572500" y="1593850"/>
          <p14:tracePt t="70679" x="8572500" y="1492250"/>
          <p14:tracePt t="70687" x="8572500" y="1441450"/>
          <p14:tracePt t="70695" x="8572500" y="1392238"/>
          <p14:tracePt t="70703" x="8572500" y="1350963"/>
          <p14:tracePt t="70711" x="8572500" y="1320800"/>
          <p14:tracePt t="70719" x="8561388" y="1290638"/>
          <p14:tracePt t="70727" x="8561388" y="1281113"/>
          <p14:tracePt t="70737" x="8561388" y="1270000"/>
          <p14:tracePt t="70743" x="8561388" y="1260475"/>
          <p14:tracePt t="70753" x="8561388" y="1239838"/>
          <p14:tracePt t="70769" x="8551863" y="1220788"/>
          <p14:tracePt t="70777" x="8551863" y="1209675"/>
          <p14:tracePt t="70784" x="8540750" y="1200150"/>
          <p14:tracePt t="70793" x="8531225" y="1169988"/>
          <p14:tracePt t="70801" x="8510588" y="1130300"/>
          <p14:tracePt t="70809" x="8501063" y="1098550"/>
          <p14:tracePt t="70818" x="8480425" y="1079500"/>
          <p14:tracePt t="70825" x="8470900" y="1058863"/>
          <p14:tracePt t="70834" x="8461375" y="1049338"/>
          <p14:tracePt t="70841" x="8450263" y="1008063"/>
          <p14:tracePt t="70849" x="8440738" y="998538"/>
          <p14:tracePt t="70857" x="8431213" y="958850"/>
          <p14:tracePt t="70865" x="8420100" y="927100"/>
          <p14:tracePt t="70873" x="8420100" y="896938"/>
          <p14:tracePt t="70881" x="8410575" y="866775"/>
          <p14:tracePt t="70889" x="8401050" y="836613"/>
          <p14:tracePt t="70897" x="8389938" y="796925"/>
          <p14:tracePt t="70905" x="8389938" y="766763"/>
          <p14:tracePt t="70913" x="8380413" y="736600"/>
          <p14:tracePt t="70921" x="8380413" y="715963"/>
          <p14:tracePt t="70929" x="8380413" y="685800"/>
          <p14:tracePt t="70937" x="8380413" y="646113"/>
          <p14:tracePt t="70945" x="8380413" y="615950"/>
          <p14:tracePt t="70953" x="8380413" y="554038"/>
          <p14:tracePt t="70961" x="8359775" y="493713"/>
          <p14:tracePt t="70969" x="8359775" y="463550"/>
          <p14:tracePt t="73371" x="8461375" y="474663"/>
          <p14:tracePt t="73378" x="8461375" y="554038"/>
          <p14:tracePt t="73387" x="8450263" y="646113"/>
          <p14:tracePt t="73393" x="8450263" y="706438"/>
          <p14:tracePt t="73401" x="8450263" y="817563"/>
          <p14:tracePt t="73409" x="8450263" y="947738"/>
          <p14:tracePt t="73417" x="8450263" y="1079500"/>
          <p14:tracePt t="73424" x="8450263" y="1200150"/>
          <p14:tracePt t="73432" x="8450263" y="1422400"/>
          <p14:tracePt t="73440" x="8450263" y="1573213"/>
          <p14:tracePt t="73448" x="8450263" y="1704975"/>
          <p14:tracePt t="73458" x="8470900" y="2027238"/>
          <p14:tracePt t="73466" x="8491538" y="2228850"/>
          <p14:tracePt t="73474" x="8510588" y="2470150"/>
          <p14:tracePt t="73482" x="8521700" y="2673350"/>
          <p14:tracePt t="73490" x="8551863" y="2914650"/>
          <p14:tracePt t="73498" x="8572500" y="3095625"/>
          <p14:tracePt t="73506" x="8582025" y="3236913"/>
          <p14:tracePt t="73515" x="8621713" y="3449638"/>
          <p14:tracePt t="73523" x="8621713" y="3540125"/>
          <p14:tracePt t="73530" x="8632825" y="3711575"/>
          <p14:tracePt t="73538" x="8662988" y="3822700"/>
          <p14:tracePt t="73547" x="8693150" y="3922713"/>
          <p14:tracePt t="73554" x="8702675" y="4064000"/>
          <p14:tracePt t="73563" x="8723313" y="4135438"/>
          <p14:tracePt t="73570" x="8732838" y="4216400"/>
          <p14:tracePt t="73579" x="8742363" y="4295775"/>
          <p14:tracePt t="73587" x="8774113" y="4397375"/>
          <p14:tracePt t="73594" x="8783638" y="4478338"/>
          <p14:tracePt t="73604" x="8783638" y="4518025"/>
          <p14:tracePt t="73610" x="8813800" y="4589463"/>
          <p14:tracePt t="73620" x="8843963" y="4689475"/>
          <p14:tracePt t="73626" x="8843963" y="4730750"/>
          <p14:tracePt t="73634" x="8853488" y="4791075"/>
          <p14:tracePt t="73642" x="8853488" y="4821238"/>
          <p14:tracePt t="73650" x="8864600" y="4851400"/>
          <p14:tracePt t="73658" x="8864600" y="4881563"/>
          <p14:tracePt t="73666" x="8874125" y="4921250"/>
          <p14:tracePt t="73674" x="8883650" y="4962525"/>
          <p14:tracePt t="73682" x="8883650" y="5002213"/>
          <p14:tracePt t="73690" x="8894763" y="5041900"/>
          <p14:tracePt t="73698" x="8894763" y="5062538"/>
          <p14:tracePt t="73706" x="8904288" y="5103813"/>
          <p14:tracePt t="73714" x="8904288" y="5122863"/>
          <p14:tracePt t="73722" x="8904288" y="5143500"/>
          <p14:tracePt t="73836" x="8894763" y="5143500"/>
          <p14:tracePt t="73844" x="8843963" y="5164138"/>
          <p14:tracePt t="73852" x="8813800" y="5164138"/>
          <p14:tracePt t="73860" x="8742363" y="5164138"/>
          <p14:tracePt t="73868" x="8642350" y="5164138"/>
          <p14:tracePt t="73876" x="8531225" y="5164138"/>
          <p14:tracePt t="73885" x="8450263" y="5164138"/>
          <p14:tracePt t="73892" x="8289925" y="5164138"/>
          <p14:tracePt t="73900" x="8077200" y="5153025"/>
          <p14:tracePt t="73908" x="7754938" y="5092700"/>
          <p14:tracePt t="73916" x="7351713" y="5053013"/>
          <p14:tracePt t="73924" x="6907213" y="4981575"/>
          <p14:tracePt t="73932" x="6473825" y="4962525"/>
          <p14:tracePt t="73940" x="6221413" y="4921250"/>
          <p14:tracePt t="73948" x="5757863" y="4902200"/>
          <p14:tracePt t="73956" x="5213350" y="4851400"/>
          <p14:tracePt t="73964" x="4779963" y="4830763"/>
          <p14:tracePt t="73972" x="4608513" y="4810125"/>
          <p14:tracePt t="73980" x="4325938" y="4810125"/>
          <p14:tracePt t="73988" x="4114800" y="4810125"/>
          <p14:tracePt t="73996" x="4003675" y="4810125"/>
          <p14:tracePt t="74004" x="3871913" y="4800600"/>
          <p14:tracePt t="74012" x="3832225" y="4800600"/>
          <p14:tracePt t="74020" x="3771900" y="4800600"/>
          <p14:tracePt t="74028" x="3730625" y="4800600"/>
          <p14:tracePt t="74036" x="3700463" y="4800600"/>
          <p14:tracePt t="74044" x="3670300" y="4800600"/>
          <p14:tracePt t="74052" x="3660775" y="4800600"/>
          <p14:tracePt t="74062" x="3651250" y="4800600"/>
          <p14:tracePt t="74070" x="3640138" y="4800600"/>
          <p14:tracePt t="74078" x="3619500" y="4800600"/>
          <p14:tracePt t="74086" x="3609975" y="4800600"/>
          <p14:tracePt t="74094" x="3600450" y="4800600"/>
          <p14:tracePt t="74102" x="3579813" y="4800600"/>
          <p14:tracePt t="74110" x="3549650" y="4810125"/>
          <p14:tracePt t="74118" x="3498850" y="4821238"/>
          <p14:tracePt t="74126" x="3429000" y="4821238"/>
          <p14:tracePt t="74134" x="3308350" y="4830763"/>
          <p14:tracePt t="74142" x="3106738" y="4851400"/>
          <p14:tracePt t="74151" x="2954338" y="4860925"/>
          <p14:tracePt t="74158" x="2692400" y="4860925"/>
          <p14:tracePt t="74167" x="2390775" y="4860925"/>
          <p14:tracePt t="74174" x="2198688" y="4860925"/>
          <p14:tracePt t="74182" x="2047875" y="4860925"/>
          <p14:tracePt t="74190" x="1916113" y="4860925"/>
          <p14:tracePt t="74198" x="1784350" y="4860925"/>
          <p14:tracePt t="74207" x="1735138" y="4860925"/>
          <p14:tracePt t="74215" x="1633538" y="4870450"/>
          <p14:tracePt t="74222" x="1603375" y="4891088"/>
          <p14:tracePt t="74294" x="1603375" y="4902200"/>
          <p14:tracePt t="74310" x="1612900" y="4902200"/>
          <p14:tracePt t="74318" x="1624013" y="4902200"/>
          <p14:tracePt t="74326" x="1633538" y="4902200"/>
          <p14:tracePt t="74334" x="1643063" y="4911725"/>
          <p14:tracePt t="74368" x="1654175" y="4911725"/>
          <p14:tracePt t="74393" x="1684338" y="4911725"/>
          <p14:tracePt t="74400" x="1704975" y="4911725"/>
          <p14:tracePt t="74408" x="1774825" y="4921250"/>
          <p14:tracePt t="74416" x="1855788" y="4932363"/>
          <p14:tracePt t="74424" x="1936750" y="4951413"/>
          <p14:tracePt t="74433" x="2006600" y="4951413"/>
          <p14:tracePt t="74440" x="2087563" y="4962525"/>
          <p14:tracePt t="74449" x="2168525" y="4962525"/>
          <p14:tracePt t="74456" x="2238375" y="4962525"/>
          <p14:tracePt t="74465" x="2298700" y="4972050"/>
          <p14:tracePt t="74472" x="2379663" y="4972050"/>
          <p14:tracePt t="74481" x="2420938" y="4972050"/>
          <p14:tracePt t="74489" x="2460625" y="4972050"/>
          <p14:tracePt t="74496" x="2490788" y="4972050"/>
          <p14:tracePt t="74504" x="2520950" y="4972050"/>
          <p14:tracePt t="74512" x="2541588" y="4972050"/>
          <p14:tracePt t="74520" x="2560638" y="4972050"/>
          <p14:tracePt t="74528" x="2581275" y="4972050"/>
          <p14:tracePt t="74536" x="2592388" y="4972050"/>
          <p14:tracePt t="74544" x="2611438" y="4981575"/>
          <p14:tracePt t="74813" x="2622550" y="4981575"/>
          <p14:tracePt t="74867" x="2641600" y="4981575"/>
          <p14:tracePt t="74875" x="2662238" y="4992688"/>
          <p14:tracePt t="74884" x="2682875" y="5002213"/>
          <p14:tracePt t="74890" x="2701925" y="5011738"/>
          <p14:tracePt t="74898" x="2722563" y="5022850"/>
          <p14:tracePt t="74914" x="2732088" y="5032375"/>
          <p14:tracePt t="74922" x="2743200" y="5032375"/>
          <p14:tracePt t="74932" x="2752725" y="5041900"/>
          <p14:tracePt t="74938" x="2763838" y="5041900"/>
          <p14:tracePt t="74949" x="2773363" y="5053013"/>
          <p14:tracePt t="74954" x="2794000" y="5062538"/>
          <p14:tracePt t="74964" x="2803525" y="5073650"/>
          <p14:tracePt t="74970" x="2833688" y="5083175"/>
          <p14:tracePt t="74980" x="2843213" y="5083175"/>
          <p14:tracePt t="74988" x="2863850" y="5083175"/>
          <p14:tracePt t="74996" x="2884488" y="5092700"/>
          <p14:tracePt t="75005" x="2903538" y="5092700"/>
          <p14:tracePt t="75013" x="2924175" y="5092700"/>
          <p14:tracePt t="75020" x="2935288" y="5092700"/>
          <p14:tracePt t="75029" x="2944813" y="5092700"/>
          <p14:tracePt t="75044" x="2954338" y="5092700"/>
          <p14:tracePt t="75061" x="2954338" y="5083175"/>
          <p14:tracePt t="75076" x="2954338" y="5073650"/>
          <p14:tracePt t="75084" x="2954338" y="5062538"/>
          <p14:tracePt t="75092" x="2954338" y="5053013"/>
          <p14:tracePt t="75100" x="2954338" y="5022850"/>
          <p14:tracePt t="75108" x="2944813" y="5002213"/>
          <p14:tracePt t="75116" x="2924175" y="4981575"/>
          <p14:tracePt t="75124" x="2894013" y="4962525"/>
          <p14:tracePt t="75132" x="2873375" y="4941888"/>
          <p14:tracePt t="75140" x="2843213" y="4921250"/>
          <p14:tracePt t="75148" x="2794000" y="4891088"/>
          <p14:tracePt t="75156" x="2743200" y="4851400"/>
          <p14:tracePt t="75164" x="2682875" y="4821238"/>
          <p14:tracePt t="75172" x="2611438" y="4770438"/>
          <p14:tracePt t="75180" x="2530475" y="4730750"/>
          <p14:tracePt t="75188" x="2451100" y="4689475"/>
          <p14:tracePt t="75196" x="2379663" y="4649788"/>
          <p14:tracePt t="75204" x="2359025" y="4629150"/>
          <p14:tracePt t="75212" x="2289175" y="4568825"/>
          <p14:tracePt t="75220" x="2249488" y="4538663"/>
          <p14:tracePt t="75228" x="2219325" y="4508500"/>
          <p14:tracePt t="75238" x="2168525" y="4457700"/>
          <p14:tracePt t="75245" x="2117725" y="4427538"/>
          <p14:tracePt t="75254" x="2066925" y="4387850"/>
          <p14:tracePt t="75260" x="2047875" y="4356100"/>
          <p14:tracePt t="75270" x="2016125" y="4337050"/>
          <p14:tracePt t="75276" x="1976438" y="4295775"/>
          <p14:tracePt t="75286" x="1925638" y="4265613"/>
          <p14:tracePt t="75292" x="1876425" y="4235450"/>
          <p14:tracePt t="75302" x="1835150" y="4216400"/>
          <p14:tracePt t="75311" x="1714500" y="4175125"/>
          <p14:tracePt t="75318" x="1633538" y="4124325"/>
          <p14:tracePt t="75326" x="1582738" y="4105275"/>
          <p14:tracePt t="75334" x="1543050" y="4094163"/>
          <p14:tracePt t="75342" x="1503363" y="4084638"/>
          <p14:tracePt t="75350" x="1471613" y="4075113"/>
          <p14:tracePt t="75358" x="1462088" y="4075113"/>
          <p14:tracePt t="75366" x="1441450" y="4075113"/>
          <p14:tracePt t="75502" x="1431925" y="4075113"/>
          <p14:tracePt t="75510" x="1401763" y="4075113"/>
          <p14:tracePt t="75518" x="1381125" y="4084638"/>
          <p14:tracePt t="75526" x="1341438" y="4084638"/>
          <p14:tracePt t="75534" x="1300163" y="4094163"/>
          <p14:tracePt t="75542" x="1270000" y="4094163"/>
          <p14:tracePt t="75550" x="1239838" y="4094163"/>
          <p14:tracePt t="75558" x="1209675" y="4094163"/>
          <p14:tracePt t="75566" x="1200150" y="4094163"/>
          <p14:tracePt t="75633" x="1209675" y="4084638"/>
          <p14:tracePt t="75642" x="1220788" y="4084638"/>
          <p14:tracePt t="75649" x="1230313" y="4075113"/>
          <p14:tracePt t="75657" x="1250950" y="4064000"/>
          <p14:tracePt t="75665" x="1270000" y="4064000"/>
          <p14:tracePt t="75672" x="1331913" y="4054475"/>
          <p14:tracePt t="75680" x="1362075" y="4054475"/>
          <p14:tracePt t="75688" x="1422400" y="4044950"/>
          <p14:tracePt t="75696" x="1452563" y="4044950"/>
          <p14:tracePt t="75704" x="1503363" y="4044950"/>
          <p14:tracePt t="75712" x="1563688" y="4044950"/>
          <p14:tracePt t="75720" x="1624013" y="4044950"/>
          <p14:tracePt t="75728" x="1714500" y="4044950"/>
          <p14:tracePt t="75736" x="1774825" y="4044950"/>
          <p14:tracePt t="75744" x="1814513" y="4044950"/>
          <p14:tracePt t="75752" x="1835150" y="4054475"/>
          <p14:tracePt t="75760" x="1844675" y="4054475"/>
          <p14:tracePt t="75808" x="1844675" y="4064000"/>
          <p14:tracePt t="75816" x="1844675" y="4075113"/>
          <p14:tracePt t="75824" x="1844675" y="4084638"/>
          <p14:tracePt t="75832" x="1844675" y="4114800"/>
          <p14:tracePt t="75840" x="1855788" y="4154488"/>
          <p14:tracePt t="75850" x="1865313" y="4195763"/>
          <p14:tracePt t="75856" x="1876425" y="4256088"/>
          <p14:tracePt t="75866" x="1895475" y="4356100"/>
          <p14:tracePt t="75872" x="1895475" y="4406900"/>
          <p14:tracePt t="75882" x="1895475" y="4487863"/>
          <p14:tracePt t="75888" x="1895475" y="4518025"/>
          <p14:tracePt t="75898" x="1895475" y="4559300"/>
          <p14:tracePt t="75904" x="1876425" y="4589463"/>
          <p14:tracePt t="75914" x="1835150" y="4638675"/>
          <p14:tracePt t="75922" x="1825625" y="4649788"/>
          <p14:tracePt t="75930" x="1814513" y="4668838"/>
          <p14:tracePt t="75938" x="1795463" y="4679950"/>
          <p14:tracePt t="75946" x="1774825" y="4679950"/>
          <p14:tracePt t="75954" x="1754188" y="4679950"/>
          <p14:tracePt t="75962" x="1744663" y="4679950"/>
          <p14:tracePt t="75970" x="1724025" y="4689475"/>
          <p14:tracePt t="75986" x="1704975" y="4689475"/>
          <p14:tracePt t="75994" x="1684338" y="4689475"/>
          <p14:tracePt t="76002" x="1654175" y="4689475"/>
          <p14:tracePt t="76010" x="1612900" y="4689475"/>
          <p14:tracePt t="76018" x="1563688" y="4679950"/>
          <p14:tracePt t="76026" x="1503363" y="4668838"/>
          <p14:tracePt t="76034" x="1462088" y="4649788"/>
          <p14:tracePt t="76042" x="1401763" y="4629150"/>
          <p14:tracePt t="76050" x="1381125" y="4619625"/>
          <p14:tracePt t="76058" x="1331913" y="4608513"/>
          <p14:tracePt t="76067" x="1320800" y="4598988"/>
          <p14:tracePt t="76074" x="1300163" y="4578350"/>
          <p14:tracePt t="76082" x="1290638" y="4578350"/>
          <p14:tracePt t="76164" x="1290638" y="4568825"/>
          <p14:tracePt t="76188" x="1290638" y="4559300"/>
          <p14:tracePt t="76196" x="1290638" y="4548188"/>
          <p14:tracePt t="76204" x="1290638" y="4538663"/>
          <p14:tracePt t="76212" x="1290638" y="4527550"/>
          <p14:tracePt t="76220" x="1290638" y="4497388"/>
          <p14:tracePt t="76228" x="1300163" y="4478338"/>
          <p14:tracePt t="76236" x="1300163" y="4457700"/>
          <p14:tracePt t="76244" x="1300163" y="4448175"/>
          <p14:tracePt t="76252" x="1311275" y="4427538"/>
          <p14:tracePt t="76260" x="1311275" y="4418013"/>
          <p14:tracePt t="76268" x="1311275" y="4397375"/>
          <p14:tracePt t="76276" x="1311275" y="4387850"/>
          <p14:tracePt t="76308" x="1320800" y="4387850"/>
          <p14:tracePt t="76356" x="1331913" y="4387850"/>
          <p14:tracePt t="76364" x="1350963" y="4387850"/>
          <p14:tracePt t="76372" x="1362075" y="4387850"/>
          <p14:tracePt t="76380" x="1371600" y="4387850"/>
          <p14:tracePt t="76389" x="1392238" y="4387850"/>
          <p14:tracePt t="76396" x="1422400" y="4387850"/>
          <p14:tracePt t="76404" x="1441450" y="4387850"/>
          <p14:tracePt t="76412" x="1462088" y="4387850"/>
          <p14:tracePt t="76420" x="1471613" y="4397375"/>
          <p14:tracePt t="76428" x="1482725" y="4397375"/>
          <p14:tracePt t="76436" x="1492250" y="4397375"/>
          <p14:tracePt t="76673" x="1492250" y="4406900"/>
          <p14:tracePt t="76678" x="1503363" y="4437063"/>
          <p14:tracePt t="76686" x="1522413" y="4467225"/>
          <p14:tracePt t="76694" x="1552575" y="4538663"/>
          <p14:tracePt t="76702" x="1593850" y="4629150"/>
          <p14:tracePt t="76711" x="1643063" y="4689475"/>
          <p14:tracePt t="76718" x="1704975" y="4800600"/>
          <p14:tracePt t="76726" x="1744663" y="4860925"/>
          <p14:tracePt t="76734" x="1795463" y="4932363"/>
          <p14:tracePt t="76742" x="1855788" y="4992688"/>
          <p14:tracePt t="76750" x="1885950" y="5041900"/>
          <p14:tracePt t="76758" x="1916113" y="5083175"/>
          <p14:tracePt t="76766" x="1936750" y="5103813"/>
          <p14:tracePt t="76775" x="1946275" y="5122863"/>
          <p14:tracePt t="76784" x="1955800" y="5122863"/>
          <p14:tracePt t="76792" x="1966913" y="5143500"/>
          <p14:tracePt t="76817" x="1966913" y="5153025"/>
          <p14:tracePt t="76824" x="1976438" y="5153025"/>
          <p14:tracePt t="76896" x="1997075" y="5153025"/>
          <p14:tracePt t="76912" x="2027238" y="5153025"/>
          <p14:tracePt t="76919" x="2057400" y="5164138"/>
          <p14:tracePt t="76928" x="2087563" y="5173663"/>
          <p14:tracePt t="76937" x="2127250" y="5183188"/>
          <p14:tracePt t="76944" x="2219325" y="5213350"/>
          <p14:tracePt t="76954" x="2259013" y="5224463"/>
          <p14:tracePt t="76960" x="2370138" y="5233988"/>
          <p14:tracePt t="76968" x="2470150" y="5254625"/>
          <p14:tracePt t="76976" x="2551113" y="5264150"/>
          <p14:tracePt t="76984" x="2641600" y="5275263"/>
          <p14:tracePt t="76992" x="2722563" y="5275263"/>
          <p14:tracePt t="77000" x="2824163" y="5294313"/>
          <p14:tracePt t="77008" x="2894013" y="5294313"/>
          <p14:tracePt t="77021" x="3025775" y="5305425"/>
          <p14:tracePt t="77024" x="3106738" y="5314950"/>
          <p14:tracePt t="77032" x="3146425" y="5314950"/>
          <p14:tracePt t="77040" x="3227388" y="5314950"/>
          <p14:tracePt t="77048" x="3297238" y="5335588"/>
          <p14:tracePt t="77056" x="3368675" y="5345113"/>
          <p14:tracePt t="77064" x="3408363" y="5354638"/>
          <p14:tracePt t="77072" x="3449638" y="5365750"/>
          <p14:tracePt t="77082" x="3549650" y="5375275"/>
          <p14:tracePt t="77090" x="3589338" y="5395913"/>
          <p14:tracePt t="77098" x="3630613" y="5395913"/>
          <p14:tracePt t="77106" x="3681413" y="5405438"/>
          <p14:tracePt t="77114" x="3711575" y="5416550"/>
          <p14:tracePt t="77122" x="3741738" y="5426075"/>
          <p14:tracePt t="77130" x="3771900" y="5426075"/>
          <p14:tracePt t="77138" x="3790950" y="5435600"/>
          <p14:tracePt t="77146" x="3811588" y="5446713"/>
          <p14:tracePt t="77154" x="3822700" y="5446713"/>
          <p14:tracePt t="77460" x="3832225" y="5446713"/>
          <p14:tracePt t="77484" x="3841750" y="5446713"/>
          <p14:tracePt t="77509" x="3852863" y="5446713"/>
          <p14:tracePt t="77525" x="3862388" y="5435600"/>
          <p14:tracePt t="77540" x="3862388" y="5416550"/>
          <p14:tracePt t="77548" x="3862388" y="5405438"/>
          <p14:tracePt t="77556" x="3871913" y="5395913"/>
          <p14:tracePt t="77564" x="3883025" y="5375275"/>
          <p14:tracePt t="77572" x="3892550" y="5345113"/>
          <p14:tracePt t="77580" x="3892550" y="5314950"/>
          <p14:tracePt t="77588" x="3902075" y="5254625"/>
          <p14:tracePt t="77596" x="3922713" y="5213350"/>
          <p14:tracePt t="77604" x="3922713" y="5164138"/>
          <p14:tracePt t="77612" x="3932238" y="5133975"/>
          <p14:tracePt t="77620" x="3943350" y="5103813"/>
          <p14:tracePt t="77628" x="3943350" y="5092700"/>
          <p14:tracePt t="77636" x="3952875" y="5083175"/>
          <p14:tracePt t="77644" x="3962400" y="5083175"/>
          <p14:tracePt t="77652" x="3962400" y="5073650"/>
          <p14:tracePt t="77662" x="3973513" y="5073650"/>
          <p14:tracePt t="77899" x="3983038" y="5073650"/>
          <p14:tracePt t="77919" x="3994150" y="5083175"/>
          <p14:tracePt t="77927" x="4013200" y="5103813"/>
          <p14:tracePt t="77934" x="4054475" y="5122863"/>
          <p14:tracePt t="77942" x="4073525" y="5143500"/>
          <p14:tracePt t="77952" x="4103688" y="5153025"/>
          <p14:tracePt t="77958" x="4154488" y="5164138"/>
          <p14:tracePt t="77968" x="4205288" y="5183188"/>
          <p14:tracePt t="77974" x="4305300" y="5203825"/>
          <p14:tracePt t="77984" x="4376738" y="5213350"/>
          <p14:tracePt t="77989" x="4457700" y="5213350"/>
          <p14:tracePt t="78000" x="4538663" y="5213350"/>
          <p14:tracePt t="78008" x="4608513" y="5213350"/>
          <p14:tracePt t="78015" x="4689475" y="5213350"/>
          <p14:tracePt t="78024" x="4759325" y="5213350"/>
          <p14:tracePt t="78031" x="4819650" y="5213350"/>
          <p14:tracePt t="78040" x="4870450" y="5203825"/>
          <p14:tracePt t="78048" x="4900613" y="5194300"/>
          <p14:tracePt t="78056" x="4930775" y="5183188"/>
          <p14:tracePt t="78064" x="4951413" y="5164138"/>
          <p14:tracePt t="78072" x="4972050" y="5143500"/>
          <p14:tracePt t="78080" x="4991100" y="5122863"/>
          <p14:tracePt t="78088" x="5021263" y="5083175"/>
          <p14:tracePt t="78096" x="5072063" y="5032375"/>
          <p14:tracePt t="78104" x="5092700" y="5002213"/>
          <p14:tracePt t="78112" x="5143500" y="4941888"/>
          <p14:tracePt t="78120" x="5203825" y="4870450"/>
          <p14:tracePt t="78128" x="5273675" y="4800600"/>
          <p14:tracePt t="78136" x="5334000" y="4730750"/>
          <p14:tracePt t="78143" x="5375275" y="4699000"/>
          <p14:tracePt t="78152" x="5405438" y="4649788"/>
          <p14:tracePt t="78160" x="5445125" y="4608513"/>
          <p14:tracePt t="78168" x="5456238" y="4589463"/>
          <p14:tracePt t="78176" x="5475288" y="4548188"/>
          <p14:tracePt t="78184" x="5475288" y="4518025"/>
          <p14:tracePt t="78192" x="5486400" y="4518025"/>
          <p14:tracePt t="78200" x="5486400" y="4487863"/>
          <p14:tracePt t="78208" x="5495925" y="4448175"/>
          <p14:tracePt t="78216" x="5495925" y="4418013"/>
          <p14:tracePt t="78224" x="5495925" y="4387850"/>
          <p14:tracePt t="78232" x="5495925" y="4346575"/>
          <p14:tracePt t="78240" x="5505450" y="4306888"/>
          <p14:tracePt t="78248" x="5505450" y="4295775"/>
          <p14:tracePt t="78256" x="5505450" y="4276725"/>
          <p14:tracePt t="78263" x="5505450" y="4265613"/>
          <p14:tracePt t="78272" x="5505450" y="4256088"/>
          <p14:tracePt t="78282" x="5505450" y="4246563"/>
          <p14:tracePt t="78296" x="5505450" y="4235450"/>
          <p14:tracePt t="78306" x="5505450" y="4225925"/>
          <p14:tracePt t="78314" x="5505450" y="4216400"/>
          <p14:tracePt t="78329" x="5505450" y="4205288"/>
          <p14:tracePt t="78346" x="5516563" y="4184650"/>
          <p14:tracePt t="78354" x="5516563" y="4175125"/>
          <p14:tracePt t="78363" x="5516563" y="4165600"/>
          <p14:tracePt t="78370" x="5526088" y="4154488"/>
          <p14:tracePt t="78378" x="5526088" y="4144963"/>
          <p14:tracePt t="78386" x="5526088" y="4135438"/>
          <p14:tracePt t="78394" x="5526088" y="4124325"/>
          <p14:tracePt t="78402" x="5526088" y="4114800"/>
          <p14:tracePt t="78418" x="5526088" y="4094163"/>
          <p14:tracePt t="78426" x="5526088" y="4084638"/>
          <p14:tracePt t="78434" x="5526088" y="4064000"/>
          <p14:tracePt t="78450" x="5526088" y="4044950"/>
          <p14:tracePt t="78458" x="5526088" y="4033838"/>
          <p14:tracePt t="78466" x="5505450" y="4013200"/>
          <p14:tracePt t="78474" x="5495925" y="3983038"/>
          <p14:tracePt t="78482" x="5475288" y="3963988"/>
          <p14:tracePt t="78490" x="5465763" y="3952875"/>
          <p14:tracePt t="78498" x="5445125" y="3952875"/>
          <p14:tracePt t="78506" x="5445125" y="3943350"/>
          <p14:tracePt t="78514" x="5435600" y="3933825"/>
          <p14:tracePt t="78522" x="5426075" y="3933825"/>
          <p14:tracePt t="78530" x="5414963" y="3933825"/>
          <p14:tracePt t="78589" x="5405438" y="3943350"/>
          <p14:tracePt t="78595" x="5405438" y="3952875"/>
          <p14:tracePt t="78605" x="5395913" y="3983038"/>
          <p14:tracePt t="78611" x="5384800" y="4013200"/>
          <p14:tracePt t="78621" x="5375275" y="4044950"/>
          <p14:tracePt t="78630" x="5364163" y="4084638"/>
          <p14:tracePt t="78637" x="5354638" y="4124325"/>
          <p14:tracePt t="78644" x="5354638" y="4154488"/>
          <p14:tracePt t="78652" x="5354638" y="4184650"/>
          <p14:tracePt t="78660" x="5354638" y="4216400"/>
          <p14:tracePt t="78668" x="5354638" y="4235450"/>
          <p14:tracePt t="78676" x="5354638" y="4246563"/>
          <p14:tracePt t="78684" x="5354638" y="4265613"/>
          <p14:tracePt t="78691" x="5354638" y="4276725"/>
          <p14:tracePt t="78708" x="5364163" y="4286250"/>
          <p14:tracePt t="78740" x="5375275" y="4286250"/>
          <p14:tracePt t="78756" x="5384800" y="4286250"/>
          <p14:tracePt t="78764" x="5405438" y="4286250"/>
          <p14:tracePt t="78772" x="5435600" y="4286250"/>
          <p14:tracePt t="78780" x="5456238" y="4286250"/>
          <p14:tracePt t="78787" x="5495925" y="4286250"/>
          <p14:tracePt t="78795" x="5526088" y="4286250"/>
          <p14:tracePt t="78803" x="5567363" y="4286250"/>
          <p14:tracePt t="78811" x="5597525" y="4286250"/>
          <p14:tracePt t="78819" x="5616575" y="4286250"/>
          <p14:tracePt t="78827" x="5646738" y="4276725"/>
          <p14:tracePt t="78836" x="5667375" y="4276725"/>
          <p14:tracePt t="78843" x="5688013" y="4265613"/>
          <p14:tracePt t="78852" x="5697538" y="4265613"/>
          <p14:tracePt t="78860" x="5697538" y="4256088"/>
          <p14:tracePt t="78870" x="5707063" y="4256088"/>
          <p14:tracePt t="78876" x="5707063" y="4246563"/>
          <p14:tracePt t="78892" x="5707063" y="4235450"/>
          <p14:tracePt t="78910" x="5707063" y="4225925"/>
          <p14:tracePt t="78918" x="5707063" y="4216400"/>
          <p14:tracePt t="78926" x="5707063" y="4205288"/>
          <p14:tracePt t="78934" x="5707063" y="4195763"/>
          <p14:tracePt t="78941" x="5707063" y="4175125"/>
          <p14:tracePt t="78950" x="5707063" y="4154488"/>
          <p14:tracePt t="78958" x="5707063" y="4135438"/>
          <p14:tracePt t="78966" x="5707063" y="4114800"/>
          <p14:tracePt t="78973" x="5697538" y="4105275"/>
          <p14:tracePt t="78981" x="5676900" y="4084638"/>
          <p14:tracePt t="78989" x="5657850" y="4075113"/>
          <p14:tracePt t="78998" x="5616575" y="4054475"/>
          <p14:tracePt t="79010" x="5607050" y="4054475"/>
          <p14:tracePt t="79013" x="5586413" y="4044950"/>
          <p14:tracePt t="79021" x="5576888" y="4044950"/>
          <p14:tracePt t="79038" x="5567363" y="4044950"/>
          <p14:tracePt t="79383" x="5567363" y="4054475"/>
          <p14:tracePt t="79394" x="5586413" y="4084638"/>
          <p14:tracePt t="79402" x="5597525" y="4114800"/>
          <p14:tracePt t="79414" x="5616575" y="4135438"/>
          <p14:tracePt t="79419" x="5637213" y="4154488"/>
          <p14:tracePt t="79425" x="5667375" y="4175125"/>
          <p14:tracePt t="79432" x="5697538" y="4195763"/>
          <p14:tracePt t="79442" x="5748338" y="4216400"/>
          <p14:tracePt t="79448" x="5829300" y="4246563"/>
          <p14:tracePt t="79455" x="5908675" y="4276725"/>
          <p14:tracePt t="79463" x="6061075" y="4337050"/>
          <p14:tracePt t="79471" x="6283325" y="4397375"/>
          <p14:tracePt t="79481" x="6484938" y="4467225"/>
          <p14:tracePt t="79487" x="6686550" y="4538663"/>
          <p14:tracePt t="79498" x="6837363" y="4578350"/>
          <p14:tracePt t="79503" x="7059613" y="4629150"/>
          <p14:tracePt t="79513" x="7351713" y="4689475"/>
          <p14:tracePt t="79521" x="7432675" y="4699000"/>
          <p14:tracePt t="79529" x="7643813" y="4740275"/>
          <p14:tracePt t="79538" x="7745413" y="4749800"/>
          <p14:tracePt t="79545" x="7824788" y="4760913"/>
          <p14:tracePt t="79553" x="7977188" y="4791075"/>
          <p14:tracePt t="79561" x="8058150" y="4821238"/>
          <p14:tracePt t="79569" x="8118475" y="4830763"/>
          <p14:tracePt t="79577" x="8178800" y="4860925"/>
          <p14:tracePt t="79585" x="8229600" y="4870450"/>
          <p14:tracePt t="79593" x="8269288" y="4891088"/>
          <p14:tracePt t="79601" x="8350250" y="4921250"/>
          <p14:tracePt t="79609" x="8401050" y="4962525"/>
          <p14:tracePt t="79617" x="8461375" y="4972050"/>
          <p14:tracePt t="79625" x="8491538" y="4992688"/>
          <p14:tracePt t="79633" x="8551863" y="5002213"/>
          <p14:tracePt t="79641" x="8612188" y="5032375"/>
          <p14:tracePt t="79649" x="8693150" y="5041900"/>
          <p14:tracePt t="79657" x="8742363" y="5053013"/>
          <p14:tracePt t="79665" x="8804275" y="5062538"/>
          <p14:tracePt t="79673" x="8874125" y="5073650"/>
          <p14:tracePt t="79681" x="8945563" y="5092700"/>
          <p14:tracePt t="79689" x="9024938" y="5113338"/>
          <p14:tracePt t="79698" x="9075738" y="5113338"/>
          <p14:tracePt t="79706" x="9105900" y="5122863"/>
          <p14:tracePt t="79714" x="9136063" y="5122863"/>
          <p14:tracePt t="79722" x="9147175" y="5133975"/>
          <p14:tracePt t="79730" x="9156700" y="5133975"/>
          <p14:tracePt t="79737" x="9166225" y="5133975"/>
          <p14:tracePt t="79770" x="9177338" y="5133975"/>
          <p14:tracePt t="79893" x="9166225" y="5133975"/>
          <p14:tracePt t="79901" x="9156700" y="5122863"/>
          <p14:tracePt t="79909" x="9136063" y="5122863"/>
          <p14:tracePt t="79918" x="9096375" y="5113338"/>
          <p14:tracePt t="79926" x="9055100" y="5103813"/>
          <p14:tracePt t="79931" x="9015413" y="5103813"/>
          <p14:tracePt t="79939" x="8955088" y="5092700"/>
          <p14:tracePt t="79947" x="8913813" y="5092700"/>
          <p14:tracePt t="79955" x="8853488" y="5092700"/>
          <p14:tracePt t="79963" x="8783638" y="5092700"/>
          <p14:tracePt t="79971" x="8753475" y="5092700"/>
          <p14:tracePt t="79979" x="8712200" y="5092700"/>
          <p14:tracePt t="79988" x="8682038" y="5092700"/>
          <p14:tracePt t="79995" x="8651875" y="5092700"/>
          <p14:tracePt t="80004" x="8621713" y="5092700"/>
          <p14:tracePt t="80011" x="8602663" y="5092700"/>
          <p14:tracePt t="80019" x="8591550" y="5092700"/>
          <p14:tracePt t="80027" x="8582025" y="5092700"/>
          <p14:tracePt t="80051" x="8572500" y="5092700"/>
          <p14:tracePt t="80077" x="8561388" y="5103813"/>
          <p14:tracePt t="80083" x="8561388" y="5113338"/>
          <p14:tracePt t="80093" x="8561388" y="5122863"/>
          <p14:tracePt t="80099" x="8551863" y="5122863"/>
          <p14:tracePt t="80110" x="8540750" y="5133975"/>
          <p14:tracePt t="80115" x="8540750" y="5153025"/>
          <p14:tracePt t="80125" x="8531225" y="5173663"/>
          <p14:tracePt t="80134" x="8521700" y="5183188"/>
          <p14:tracePt t="80141" x="8510588" y="5194300"/>
          <p14:tracePt t="80149" x="8491538" y="5213350"/>
          <p14:tracePt t="80158" x="8480425" y="5233988"/>
          <p14:tracePt t="80165" x="8461375" y="5254625"/>
          <p14:tracePt t="80173" x="8440738" y="5275263"/>
          <p14:tracePt t="80181" x="8431213" y="5284788"/>
          <p14:tracePt t="80189" x="8420100" y="5305425"/>
          <p14:tracePt t="80197" x="8410575" y="5314950"/>
          <p14:tracePt t="80213" x="8410575" y="5324475"/>
          <p14:tracePt t="80230" x="8410575" y="5335588"/>
          <p14:tracePt t="80237" x="8410575" y="5345113"/>
          <p14:tracePt t="80245" x="8410575" y="5354638"/>
          <p14:tracePt t="80261" x="8410575" y="5365750"/>
          <p14:tracePt t="80270" x="8410575" y="5375275"/>
          <p14:tracePt t="80277" x="8410575" y="5384800"/>
          <p14:tracePt t="80286" x="8410575" y="5395913"/>
          <p14:tracePt t="80293" x="8410575" y="5405438"/>
          <p14:tracePt t="80301" x="8410575" y="5426075"/>
          <p14:tracePt t="80310" x="8431213" y="5435600"/>
          <p14:tracePt t="80317" x="8440738" y="5456238"/>
          <p14:tracePt t="80325" x="8461375" y="5476875"/>
          <p14:tracePt t="80334" x="8491538" y="5486400"/>
          <p14:tracePt t="80341" x="8521700" y="5495925"/>
          <p14:tracePt t="80349" x="8540750" y="5507038"/>
          <p14:tracePt t="80357" x="8591550" y="5516563"/>
          <p14:tracePt t="80365" x="8621713" y="5526088"/>
          <p14:tracePt t="80376" x="8651875" y="5537200"/>
          <p14:tracePt t="80381" x="8693150" y="5537200"/>
          <p14:tracePt t="80391" x="8732838" y="5546725"/>
          <p14:tracePt t="80397" x="8783638" y="5556250"/>
          <p14:tracePt t="80407" x="8823325" y="5556250"/>
          <p14:tracePt t="80415" x="8864600" y="5556250"/>
          <p14:tracePt t="80423" x="8894763" y="5567363"/>
          <p14:tracePt t="80431" x="8934450" y="5567363"/>
          <p14:tracePt t="80439" x="8955088" y="5567363"/>
          <p14:tracePt t="80447" x="8975725" y="5567363"/>
          <p14:tracePt t="80455" x="8994775" y="5567363"/>
          <p14:tracePt t="80471" x="9015413" y="5567363"/>
          <p14:tracePt t="80487" x="9024938" y="5567363"/>
          <p14:tracePt t="80495" x="9036050" y="5567363"/>
          <p14:tracePt t="80503" x="9036050" y="5556250"/>
          <p14:tracePt t="80527" x="9036050" y="5546725"/>
          <p14:tracePt t="80544" x="9036050" y="5537200"/>
          <p14:tracePt t="80560" x="9036050" y="5526088"/>
          <p14:tracePt t="80575" x="9036050" y="5516563"/>
          <p14:tracePt t="80583" x="9036050" y="5507038"/>
          <p14:tracePt t="80591" x="9036050" y="5486400"/>
          <p14:tracePt t="80608" x="9036050" y="5465763"/>
          <p14:tracePt t="80615" x="9015413" y="5446713"/>
          <p14:tracePt t="80623" x="8994775" y="5435600"/>
          <p14:tracePt t="80631" x="8975725" y="5426075"/>
          <p14:tracePt t="80639" x="8955088" y="5416550"/>
          <p14:tracePt t="80648" x="8924925" y="5405438"/>
          <p14:tracePt t="80655" x="8904288" y="5405438"/>
          <p14:tracePt t="80664" x="8894763" y="5395913"/>
          <p14:tracePt t="80671" x="8883650" y="5395913"/>
          <p14:tracePt t="80679" x="8874125" y="5395913"/>
          <p14:tracePt t="80689" x="8864600" y="5395913"/>
          <p14:tracePt t="80729" x="8864600" y="5384800"/>
          <p14:tracePt t="80753" x="8853488" y="5384800"/>
          <p14:tracePt t="80874" x="8853488" y="5375275"/>
          <p14:tracePt t="81228" x="8843963" y="5375275"/>
          <p14:tracePt t="82388" x="8813800" y="5384800"/>
          <p14:tracePt t="82395" x="8753475" y="5384800"/>
          <p14:tracePt t="82403" x="8682038" y="5384800"/>
          <p14:tracePt t="82411" x="8602663" y="5395913"/>
          <p14:tracePt t="82419" x="8470900" y="5395913"/>
          <p14:tracePt t="82427" x="8339138" y="5395913"/>
          <p14:tracePt t="82435" x="8058150" y="5395913"/>
          <p14:tracePt t="82443" x="7866063" y="5395913"/>
          <p14:tracePt t="82451" x="7664450" y="5395913"/>
          <p14:tracePt t="82459" x="7381875" y="5395913"/>
          <p14:tracePt t="82467" x="7170738" y="5395913"/>
          <p14:tracePt t="82475" x="7059613" y="5395913"/>
          <p14:tracePt t="82483" x="6777038" y="5395913"/>
          <p14:tracePt t="82492" x="6675438" y="5395913"/>
          <p14:tracePt t="82499" x="6515100" y="5395913"/>
          <p14:tracePt t="82509" x="6392863" y="5395913"/>
          <p14:tracePt t="82517" x="6302375" y="5384800"/>
          <p14:tracePt t="82524" x="6181725" y="5384800"/>
          <p14:tracePt t="82533" x="6111875" y="5365750"/>
          <p14:tracePt t="82541" x="6061075" y="5365750"/>
          <p14:tracePt t="82549" x="5959475" y="5354638"/>
          <p14:tracePt t="82558" x="5889625" y="5354638"/>
          <p14:tracePt t="82565" x="5829300" y="5354638"/>
          <p14:tracePt t="82573" x="5748338" y="5354638"/>
          <p14:tracePt t="82581" x="5637213" y="5354638"/>
          <p14:tracePt t="82589" x="5576888" y="5354638"/>
          <p14:tracePt t="82597" x="5546725" y="5354638"/>
          <p14:tracePt t="82605" x="5475288" y="5354638"/>
          <p14:tracePt t="82613" x="5345113" y="5324475"/>
          <p14:tracePt t="82621" x="5243513" y="5314950"/>
          <p14:tracePt t="82629" x="5143500" y="5294313"/>
          <p14:tracePt t="82637" x="5072063" y="5294313"/>
          <p14:tracePt t="82645" x="4830763" y="5245100"/>
          <p14:tracePt t="82653" x="4689475" y="5233988"/>
          <p14:tracePt t="82661" x="4476750" y="5194300"/>
          <p14:tracePt t="82669" x="4195763" y="5164138"/>
          <p14:tracePt t="82677" x="3973513" y="5122863"/>
          <p14:tracePt t="82685" x="3841750" y="5092700"/>
          <p14:tracePt t="82694" x="3711575" y="5083175"/>
          <p14:tracePt t="82701" x="3630613" y="5053013"/>
          <p14:tracePt t="82709" x="3529013" y="5041900"/>
          <p14:tracePt t="82717" x="3449638" y="5011738"/>
          <p14:tracePt t="82725" x="3378200" y="4992688"/>
          <p14:tracePt t="82733" x="3368675" y="4981575"/>
          <p14:tracePt t="82741" x="3348038" y="4962525"/>
          <p14:tracePt t="82749" x="3327400" y="4951413"/>
          <p14:tracePt t="82757" x="3297238" y="4932363"/>
          <p14:tracePt t="82765" x="3257550" y="4902200"/>
          <p14:tracePt t="82774" x="3216275" y="4870450"/>
          <p14:tracePt t="82781" x="3136900" y="4830763"/>
          <p14:tracePt t="82790" x="3014663" y="4770438"/>
          <p14:tracePt t="82797" x="2873375" y="4710113"/>
          <p14:tracePt t="82807" x="2773363" y="4679950"/>
          <p14:tracePt t="82815" x="2601913" y="4619625"/>
          <p14:tracePt t="82823" x="2430463" y="4548188"/>
          <p14:tracePt t="82831" x="2349500" y="4538663"/>
          <p14:tracePt t="82840" x="2178050" y="4478338"/>
          <p14:tracePt t="82847" x="2078038" y="4467225"/>
          <p14:tracePt t="82855" x="2016125" y="4448175"/>
          <p14:tracePt t="82863" x="1976438" y="4437063"/>
          <p14:tracePt t="82871" x="1955800" y="4437063"/>
          <p14:tracePt t="82879" x="1946275" y="4437063"/>
          <p14:tracePt t="82975" x="1946275" y="4427538"/>
          <p14:tracePt t="83023" x="1925638" y="4427538"/>
          <p14:tracePt t="83031" x="1916113" y="4427538"/>
          <p14:tracePt t="83039" x="1885950" y="4427538"/>
          <p14:tracePt t="83047" x="1844675" y="4427538"/>
          <p14:tracePt t="83055" x="1814513" y="4427538"/>
          <p14:tracePt t="83063" x="1804988" y="4427538"/>
          <p14:tracePt t="83072" x="1784350" y="4427538"/>
          <p14:tracePt t="83079" x="1765300" y="4427538"/>
          <p14:tracePt t="83087" x="1754188" y="4427538"/>
          <p14:tracePt t="83103" x="1735138" y="4427538"/>
          <p14:tracePt t="83111" x="1714500" y="4427538"/>
          <p14:tracePt t="83122" x="1693863" y="4427538"/>
          <p14:tracePt t="83129" x="1684338" y="4427538"/>
          <p14:tracePt t="83145" x="1673225" y="4427538"/>
          <p14:tracePt t="83217" x="1673225" y="4418013"/>
          <p14:tracePt t="83249" x="1673225" y="4406900"/>
          <p14:tracePt t="83273" x="1673225" y="4397375"/>
          <p14:tracePt t="83856" x="1673225" y="4387850"/>
          <p14:tracePt t="84047" x="1684338" y="4397375"/>
          <p14:tracePt t="84055" x="1735138" y="4427538"/>
          <p14:tracePt t="84063" x="1795463" y="4467225"/>
          <p14:tracePt t="84071" x="1885950" y="4508500"/>
          <p14:tracePt t="84079" x="2006600" y="4568825"/>
          <p14:tracePt t="84087" x="2108200" y="4619625"/>
          <p14:tracePt t="84094" x="2228850" y="4679950"/>
          <p14:tracePt t="84103" x="2328863" y="4740275"/>
          <p14:tracePt t="84111" x="2430463" y="4821238"/>
          <p14:tracePt t="84119" x="2601913" y="4891088"/>
          <p14:tracePt t="84127" x="2722563" y="4951413"/>
          <p14:tracePt t="84135" x="2843213" y="5011738"/>
          <p14:tracePt t="84143" x="2914650" y="5053013"/>
          <p14:tracePt t="84151" x="2995613" y="5113338"/>
          <p14:tracePt t="84159" x="3095625" y="5153025"/>
          <p14:tracePt t="84167" x="3176588" y="5194300"/>
          <p14:tracePt t="84175" x="3278188" y="5245100"/>
          <p14:tracePt t="84183" x="3368675" y="5284788"/>
          <p14:tracePt t="84191" x="3429000" y="5305425"/>
          <p14:tracePt t="84199" x="3449638" y="5314950"/>
          <p14:tracePt t="84207" x="3519488" y="5354638"/>
          <p14:tracePt t="84215" x="3570288" y="5365750"/>
          <p14:tracePt t="84223" x="3609975" y="5384800"/>
          <p14:tracePt t="84231" x="3660775" y="5395913"/>
          <p14:tracePt t="84239" x="3741738" y="5426075"/>
          <p14:tracePt t="84247" x="3781425" y="5435600"/>
          <p14:tracePt t="84255" x="3862388" y="5465763"/>
          <p14:tracePt t="84263" x="3922713" y="5476875"/>
          <p14:tracePt t="84271" x="3973513" y="5486400"/>
          <p14:tracePt t="84279" x="3994150" y="5486400"/>
          <p14:tracePt t="84287" x="4043363" y="5495925"/>
          <p14:tracePt t="84295" x="4084638" y="5495925"/>
          <p14:tracePt t="84303" x="4144963" y="5507038"/>
          <p14:tracePt t="84311" x="4175125" y="5507038"/>
          <p14:tracePt t="84319" x="4195763" y="5507038"/>
          <p14:tracePt t="84329" x="4195763" y="5516563"/>
          <p14:tracePt t="84337" x="4205288" y="5516563"/>
          <p14:tracePt t="84345" x="4214813" y="5516563"/>
          <p14:tracePt t="84386" x="4225925" y="5507038"/>
          <p14:tracePt t="84394" x="4244975" y="5486400"/>
          <p14:tracePt t="84402" x="4265613" y="5465763"/>
          <p14:tracePt t="84410" x="4295775" y="5446713"/>
          <p14:tracePt t="84417" x="4325938" y="5416550"/>
          <p14:tracePt t="84426" x="4376738" y="5395913"/>
          <p14:tracePt t="84434" x="4406900" y="5375275"/>
          <p14:tracePt t="84442" x="4427538" y="5365750"/>
          <p14:tracePt t="84451" x="4457700" y="5354638"/>
          <p14:tracePt t="84458" x="4457700" y="5345113"/>
          <p14:tracePt t="84482" x="4467225" y="5345113"/>
          <p14:tracePt t="84498" x="4467225" y="5335588"/>
          <p14:tracePt t="84556" x="4476750" y="5335588"/>
          <p14:tracePt t="84562" x="4487863" y="5335588"/>
          <p14:tracePt t="84570" x="4518025" y="5335588"/>
          <p14:tracePt t="84578" x="4548188" y="5335588"/>
          <p14:tracePt t="84586" x="4568825" y="5335588"/>
          <p14:tracePt t="84596" x="4608513" y="5335588"/>
          <p14:tracePt t="84601" x="4638675" y="5335588"/>
          <p14:tracePt t="84611" x="4648200" y="5335588"/>
          <p14:tracePt t="84617" x="4678363" y="5335588"/>
          <p14:tracePt t="84626" x="4699000" y="5335588"/>
          <p14:tracePt t="84635" x="4719638" y="5335588"/>
          <p14:tracePt t="84643" x="4740275" y="5335588"/>
          <p14:tracePt t="84651" x="4749800" y="5335588"/>
          <p14:tracePt t="84658" x="4770438" y="5335588"/>
          <p14:tracePt t="84667" x="4779963" y="5335588"/>
          <p14:tracePt t="84674" x="4800600" y="5335588"/>
          <p14:tracePt t="84683" x="4800600" y="5324475"/>
          <p14:tracePt t="84690" x="4810125" y="5314950"/>
          <p14:tracePt t="84699" x="4819650" y="5314950"/>
          <p14:tracePt t="84707" x="4830763" y="5305425"/>
          <p14:tracePt t="84714" x="4840288" y="5294313"/>
          <p14:tracePt t="84723" x="4840288" y="5284788"/>
          <p14:tracePt t="84731" x="4849813" y="5264150"/>
          <p14:tracePt t="84739" x="4860925" y="5254625"/>
          <p14:tracePt t="84747" x="4870450" y="5233988"/>
          <p14:tracePt t="84755" x="4881563" y="5213350"/>
          <p14:tracePt t="84764" x="4881563" y="5183188"/>
          <p14:tracePt t="84771" x="4881563" y="5153025"/>
          <p14:tracePt t="84778" x="4891088" y="5122863"/>
          <p14:tracePt t="84787" x="4891088" y="5092700"/>
          <p14:tracePt t="84795" x="4891088" y="5073650"/>
          <p14:tracePt t="84803" x="4891088" y="5041900"/>
          <p14:tracePt t="84810" x="4891088" y="5011738"/>
          <p14:tracePt t="84819" x="4881563" y="4992688"/>
          <p14:tracePt t="84826" x="4881563" y="4981575"/>
          <p14:tracePt t="84835" x="4881563" y="4972050"/>
          <p14:tracePt t="84842" x="4870450" y="4962525"/>
          <p14:tracePt t="84851" x="4860925" y="4962525"/>
          <p14:tracePt t="84858" x="4849813" y="4951413"/>
          <p14:tracePt t="84867" x="4830763" y="4941888"/>
          <p14:tracePt t="84875" x="4819650" y="4921250"/>
          <p14:tracePt t="84883" x="4800600" y="4911725"/>
          <p14:tracePt t="84890" x="4779963" y="4902200"/>
          <p14:tracePt t="84899" x="4759325" y="4891088"/>
          <p14:tracePt t="84915" x="4749800" y="4881563"/>
          <p14:tracePt t="84925" x="4729163" y="4881563"/>
          <p14:tracePt t="84933" x="4719638" y="4870450"/>
          <p14:tracePt t="84941" x="4710113" y="4870450"/>
          <p14:tracePt t="84949" x="4689475" y="4860925"/>
          <p14:tracePt t="84956" x="4668838" y="4860925"/>
          <p14:tracePt t="84965" x="4638675" y="4851400"/>
          <p14:tracePt t="84972" x="4608513" y="4851400"/>
          <p14:tracePt t="84981" x="4578350" y="4840288"/>
          <p14:tracePt t="84989" x="4548188" y="4840288"/>
          <p14:tracePt t="84997" x="4508500" y="4830763"/>
          <p14:tracePt t="85005" x="4457700" y="4830763"/>
          <p14:tracePt t="85013" x="4427538" y="4821238"/>
          <p14:tracePt t="85029" x="4416425" y="4821238"/>
          <p14:tracePt t="85053" x="4406900" y="4821238"/>
          <p14:tracePt t="85085" x="4406900" y="4830763"/>
          <p14:tracePt t="85093" x="4397375" y="4840288"/>
          <p14:tracePt t="85109" x="4397375" y="4870450"/>
          <p14:tracePt t="85117" x="4397375" y="4891088"/>
          <p14:tracePt t="85125" x="4397375" y="4921250"/>
          <p14:tracePt t="85132" x="4397375" y="4951413"/>
          <p14:tracePt t="85140" x="4397375" y="4972050"/>
          <p14:tracePt t="85148" x="4397375" y="5002213"/>
          <p14:tracePt t="85157" x="4397375" y="5022850"/>
          <p14:tracePt t="85165" x="4406900" y="5053013"/>
          <p14:tracePt t="85173" x="4406900" y="5083175"/>
          <p14:tracePt t="85180" x="4416425" y="5113338"/>
          <p14:tracePt t="85189" x="4427538" y="5133975"/>
          <p14:tracePt t="85197" x="4437063" y="5133975"/>
          <p14:tracePt t="85207" x="4446588" y="5143500"/>
          <p14:tracePt t="85213" x="4457700" y="5164138"/>
          <p14:tracePt t="85229" x="4457700" y="5173663"/>
          <p14:tracePt t="85239" x="4467225" y="5183188"/>
          <p14:tracePt t="85245" x="4476750" y="5183188"/>
          <p14:tracePt t="85263" x="4487863" y="5183188"/>
          <p14:tracePt t="85270" x="4497388" y="5183188"/>
          <p14:tracePt t="85287" x="4508500" y="5183188"/>
          <p14:tracePt t="85294" x="4527550" y="5183188"/>
          <p14:tracePt t="85303" x="4548188" y="5183188"/>
          <p14:tracePt t="85311" x="4557713" y="5183188"/>
          <p14:tracePt t="85319" x="4578350" y="5183188"/>
          <p14:tracePt t="85327" x="4608513" y="5183188"/>
          <p14:tracePt t="85335" x="4629150" y="5183188"/>
          <p14:tracePt t="85344" x="4648200" y="5183188"/>
          <p14:tracePt t="85351" x="4659313" y="5183188"/>
          <p14:tracePt t="85424" x="4659313" y="5173663"/>
          <p14:tracePt t="85466" x="4659313" y="5164138"/>
          <p14:tracePt t="85539" x="4648200" y="5164138"/>
          <p14:tracePt t="89098" x="4648200" y="5173663"/>
          <p14:tracePt t="89105" x="4638675" y="5194300"/>
          <p14:tracePt t="89117" x="4618038" y="5224463"/>
          <p14:tracePt t="89121" x="4598988" y="5264150"/>
          <p14:tracePt t="89133" x="4557713" y="5314950"/>
          <p14:tracePt t="89306" x="4557713" y="5305425"/>
          <p14:tracePt t="89315" x="4598988" y="5245100"/>
          <p14:tracePt t="89321" x="4659313" y="5194300"/>
          <p14:tracePt t="89329" x="4699000" y="5183188"/>
          <p14:tracePt t="89337" x="4710113" y="5173663"/>
          <p14:tracePt t="89345" x="4719638" y="5164138"/>
          <p14:tracePt t="89353" x="4740275" y="5153025"/>
          <p14:tracePt t="89377" x="4749800" y="5143500"/>
          <p14:tracePt t="89384" x="4759325" y="5143500"/>
          <p14:tracePt t="89400" x="4770438" y="5143500"/>
          <p14:tracePt t="89416" x="4789488" y="5143500"/>
          <p14:tracePt t="89423" x="4819650" y="5143500"/>
          <p14:tracePt t="89432" x="4930775" y="5143500"/>
          <p14:tracePt t="89442" x="5053013" y="5153025"/>
          <p14:tracePt t="89448" x="5162550" y="5164138"/>
          <p14:tracePt t="89458" x="5314950" y="5183188"/>
          <p14:tracePt t="89466" x="5526088" y="5213350"/>
          <p14:tracePt t="89474" x="5748338" y="5245100"/>
          <p14:tracePt t="89482" x="6080125" y="5314950"/>
          <p14:tracePt t="89489" x="6272213" y="5324475"/>
          <p14:tracePt t="89498" x="6645275" y="5384800"/>
          <p14:tracePt t="89506" x="7008813" y="5426075"/>
          <p14:tracePt t="89514" x="7231063" y="5465763"/>
          <p14:tracePt t="89523" x="7664450" y="5507038"/>
          <p14:tracePt t="89530" x="8026400" y="5546725"/>
          <p14:tracePt t="89538" x="8218488" y="5588000"/>
          <p14:tracePt t="89546" x="8410575" y="5597525"/>
          <p14:tracePt t="89554" x="8491538" y="5607050"/>
          <p14:tracePt t="89562" x="8632825" y="5607050"/>
          <p14:tracePt t="89570" x="8732838" y="5607050"/>
          <p14:tracePt t="89578" x="8774113" y="5607050"/>
          <p14:tracePt t="89586" x="8834438" y="5607050"/>
          <p14:tracePt t="89594" x="8883650" y="5607050"/>
          <p14:tracePt t="89602" x="8894763" y="5607050"/>
          <p14:tracePt t="89610" x="8904288" y="5607050"/>
          <p14:tracePt t="89683" x="8913813" y="5607050"/>
          <p14:tracePt t="89707" x="8913813" y="5597525"/>
          <p14:tracePt t="89722" x="8924925" y="5588000"/>
          <p14:tracePt t="89730" x="8924925" y="5576888"/>
          <p14:tracePt t="89740" x="8924925" y="5567363"/>
          <p14:tracePt t="89746" x="8934450" y="5537200"/>
          <p14:tracePt t="89756" x="8934450" y="5516563"/>
          <p14:tracePt t="89764" x="8945563" y="5486400"/>
          <p14:tracePt t="89771" x="8945563" y="5465763"/>
          <p14:tracePt t="89780" x="8945563" y="5435600"/>
          <p14:tracePt t="89788" x="8945563" y="5395913"/>
          <p14:tracePt t="89796" x="8945563" y="5365750"/>
          <p14:tracePt t="89805" x="8945563" y="5335588"/>
          <p14:tracePt t="89812" x="8945563" y="5305425"/>
          <p14:tracePt t="89821" x="8945563" y="5264150"/>
          <p14:tracePt t="89828" x="8924925" y="5245100"/>
          <p14:tracePt t="89836" x="8924925" y="5224463"/>
          <p14:tracePt t="89844" x="8913813" y="5213350"/>
          <p14:tracePt t="90200" x="8913813" y="5203825"/>
          <p14:tracePt t="90216" x="8894763" y="5194300"/>
          <p14:tracePt t="90223" x="8874125" y="5183188"/>
          <p14:tracePt t="90231" x="8853488" y="5173663"/>
          <p14:tracePt t="90238" x="8823325" y="5164138"/>
          <p14:tracePt t="90247" x="8793163" y="5153025"/>
          <p14:tracePt t="90254" x="8774113" y="5143500"/>
          <p14:tracePt t="90262" x="8732838" y="5143500"/>
          <p14:tracePt t="90271" x="8693150" y="5133975"/>
          <p14:tracePt t="90278" x="8612188" y="5133975"/>
          <p14:tracePt t="90285" x="8572500" y="5133975"/>
          <p14:tracePt t="90294" x="8510588" y="5133975"/>
          <p14:tracePt t="90302" x="8470900" y="5133975"/>
          <p14:tracePt t="90310" x="8431213" y="5133975"/>
          <p14:tracePt t="90319" x="8389938" y="5133975"/>
          <p14:tracePt t="90326" x="8339138" y="5133975"/>
          <p14:tracePt t="90334" x="8299450" y="5133975"/>
          <p14:tracePt t="90342" x="8269288" y="5133975"/>
          <p14:tracePt t="90352" x="8239125" y="5143500"/>
          <p14:tracePt t="90360" x="8218488" y="5153025"/>
          <p14:tracePt t="90369" x="8188325" y="5153025"/>
          <p14:tracePt t="90376" x="8167688" y="5173663"/>
          <p14:tracePt t="90385" x="8148638" y="5183188"/>
          <p14:tracePt t="90392" x="8128000" y="5194300"/>
          <p14:tracePt t="90400" x="8118475" y="5213350"/>
          <p14:tracePt t="90408" x="8107363" y="5224463"/>
          <p14:tracePt t="90416" x="8097838" y="5245100"/>
          <p14:tracePt t="90424" x="8077200" y="5254625"/>
          <p14:tracePt t="90432" x="8067675" y="5284788"/>
          <p14:tracePt t="90440" x="8047038" y="5305425"/>
          <p14:tracePt t="90448" x="8026400" y="5324475"/>
          <p14:tracePt t="90456" x="8007350" y="5354638"/>
          <p14:tracePt t="90464" x="7986713" y="5375275"/>
          <p14:tracePt t="90472" x="7977188" y="5395913"/>
          <p14:tracePt t="90479" x="7966075" y="5426075"/>
          <p14:tracePt t="90488" x="7966075" y="5456238"/>
          <p14:tracePt t="90496" x="7966075" y="5476875"/>
          <p14:tracePt t="90504" x="7966075" y="5507038"/>
          <p14:tracePt t="90512" x="7966075" y="5516563"/>
          <p14:tracePt t="90520" x="7986713" y="5556250"/>
          <p14:tracePt t="90528" x="8007350" y="5576888"/>
          <p14:tracePt t="90535" x="8026400" y="5597525"/>
          <p14:tracePt t="90544" x="8058150" y="5618163"/>
          <p14:tracePt t="90552" x="8077200" y="5627688"/>
          <p14:tracePt t="90560" x="8118475" y="5637213"/>
          <p14:tracePt t="90567" x="8148638" y="5648325"/>
          <p14:tracePt t="90576" x="8178800" y="5657850"/>
          <p14:tracePt t="90584" x="8239125" y="5667375"/>
          <p14:tracePt t="90592" x="8308975" y="5667375"/>
          <p14:tracePt t="90601" x="8369300" y="5667375"/>
          <p14:tracePt t="90608" x="8410575" y="5667375"/>
          <p14:tracePt t="90616" x="8480425" y="5667375"/>
          <p14:tracePt t="90624" x="8561388" y="5667375"/>
          <p14:tracePt t="90632" x="8642350" y="5667375"/>
          <p14:tracePt t="90640" x="8682038" y="5667375"/>
          <p14:tracePt t="90648" x="8712200" y="5667375"/>
          <p14:tracePt t="90656" x="8742363" y="5657850"/>
          <p14:tracePt t="90667" x="8774113" y="5648325"/>
          <p14:tracePt t="90674" x="8783638" y="5627688"/>
          <p14:tracePt t="90682" x="8793163" y="5627688"/>
          <p14:tracePt t="90690" x="8804275" y="5618163"/>
          <p14:tracePt t="90698" x="8804275" y="5607050"/>
          <p14:tracePt t="90706" x="8804275" y="5597525"/>
          <p14:tracePt t="90722" x="8804275" y="5588000"/>
          <p14:tracePt t="90730" x="8804275" y="5567363"/>
          <p14:tracePt t="90738" x="8804275" y="5556250"/>
          <p14:tracePt t="90746" x="8804275" y="5546725"/>
          <p14:tracePt t="90754" x="8804275" y="5526088"/>
          <p14:tracePt t="90762" x="8774113" y="5495925"/>
          <p14:tracePt t="90770" x="8753475" y="5486400"/>
          <p14:tracePt t="90778" x="8732838" y="5465763"/>
          <p14:tracePt t="90786" x="8712200" y="5456238"/>
          <p14:tracePt t="90794" x="8693150" y="5446713"/>
          <p14:tracePt t="90802" x="8672513" y="5446713"/>
          <p14:tracePt t="90810" x="8651875" y="5435600"/>
          <p14:tracePt t="90818" x="8632825" y="5426075"/>
          <p14:tracePt t="90826" x="8612188" y="5426075"/>
          <p14:tracePt t="90834" x="8612188" y="5416550"/>
          <p14:tracePt t="91181" x="8612188" y="5426075"/>
          <p14:tracePt t="92447" x="8591550" y="5426075"/>
          <p14:tracePt t="92453" x="8572500" y="5426075"/>
          <p14:tracePt t="92463" x="8501063" y="5426075"/>
          <p14:tracePt t="92471" x="8401050" y="5416550"/>
          <p14:tracePt t="92478" x="8269288" y="5384800"/>
          <p14:tracePt t="92486" x="8148638" y="5365750"/>
          <p14:tracePt t="92494" x="7794625" y="5294313"/>
          <p14:tracePt t="92502" x="7412038" y="5203825"/>
          <p14:tracePt t="92510" x="6967538" y="5103813"/>
          <p14:tracePt t="92518" x="6635750" y="5041900"/>
          <p14:tracePt t="92526" x="5949950" y="4911725"/>
          <p14:tracePt t="92533" x="5303838" y="4749800"/>
          <p14:tracePt t="92541" x="4810125" y="4619625"/>
          <p14:tracePt t="92549" x="4214813" y="4487863"/>
          <p14:tracePt t="92558" x="3640138" y="4337050"/>
          <p14:tracePt t="92565" x="3216275" y="4216400"/>
          <p14:tracePt t="92574" x="2782888" y="4054475"/>
          <p14:tracePt t="92581" x="2511425" y="3952875"/>
          <p14:tracePt t="92591" x="2178050" y="3802063"/>
          <p14:tracePt t="92597" x="1925638" y="3681413"/>
          <p14:tracePt t="92605" x="1663700" y="3519488"/>
          <p14:tracePt t="92614" x="1543050" y="3438525"/>
          <p14:tracePt t="92622" x="1350963" y="3267075"/>
          <p14:tracePt t="92629" x="1200150" y="3136900"/>
          <p14:tracePt t="92637" x="1079500" y="3016250"/>
          <p14:tracePt t="92645" x="927100" y="2844800"/>
          <p14:tracePt t="92653" x="785813" y="2703513"/>
          <p14:tracePt t="92661" x="695325" y="2601913"/>
          <p14:tracePt t="92669" x="584200" y="2460625"/>
          <p14:tracePt t="92677" x="504825" y="2370138"/>
          <p14:tracePt t="92685" x="423863" y="2289175"/>
          <p14:tracePt t="92693" x="352425" y="2178050"/>
          <p14:tracePt t="92701" x="282575" y="2057400"/>
          <p14:tracePt t="92709" x="201613" y="1976438"/>
          <p14:tracePt t="92717" x="111125" y="1846263"/>
          <p14:tracePt t="92726" x="69850" y="1765300"/>
        </p14:tracePtLst>
      </p14:laserTraceLst>
    </p:ext>
  </p:extLs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7845</TotalTime>
  <Words>3728</Words>
  <Application>Microsoft Office PowerPoint</Application>
  <PresentationFormat>와이드스크린</PresentationFormat>
  <Paragraphs>333</Paragraphs>
  <Slides>43</Slides>
  <Notes>36</Notes>
  <HiddenSlides>0</HiddenSlides>
  <MMClips>42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a옛날사진관3</vt:lpstr>
      <vt:lpstr>a펜고딕L</vt:lpstr>
      <vt:lpstr>맑은 고딕</vt:lpstr>
      <vt:lpstr>Arial</vt:lpstr>
      <vt:lpstr>Calibri</vt:lpstr>
      <vt:lpstr>Cambria Math</vt:lpstr>
      <vt:lpstr>Times New Roman</vt:lpstr>
      <vt:lpstr>Wingdings</vt:lpstr>
      <vt:lpstr>한컴오피스</vt:lpstr>
      <vt:lpstr>5. 이미지 처리 능력이 탁월한 CNN Convolutional Neural Network</vt:lpstr>
      <vt:lpstr>이미지 처리 능력이 탁월한 CNN</vt:lpstr>
      <vt:lpstr>5.1.1 컴퓨터가 보는 이미지</vt:lpstr>
      <vt:lpstr>5.1.1 컴퓨터가 보는 이미지</vt:lpstr>
      <vt:lpstr>5.1.2 컨볼루션</vt:lpstr>
      <vt:lpstr>5.1.2 컨볼루션</vt:lpstr>
      <vt:lpstr>5.1.2 컨볼루션</vt:lpstr>
      <vt:lpstr>5.1.3 CNN 모델</vt:lpstr>
      <vt:lpstr>(참고) 합성곱 연산과정 </vt:lpstr>
      <vt:lpstr>5.1.3 CNN 모델</vt:lpstr>
      <vt:lpstr>5.1.3 CNN 모델</vt:lpstr>
      <vt:lpstr>5.1.3 CNN 모델</vt:lpstr>
      <vt:lpstr>5.2 CNN 모델 구현하기</vt:lpstr>
      <vt:lpstr>5.2 CNN 모델 구현하기</vt:lpstr>
      <vt:lpstr>5.2 CNN 모델 구현하기</vt:lpstr>
      <vt:lpstr>5.2 CNN 모델 구현하기</vt:lpstr>
      <vt:lpstr>5.2 CNN 모델 구현하기</vt:lpstr>
      <vt:lpstr>5.2 CNN 모델 구현하기</vt:lpstr>
      <vt:lpstr>5.2 CNN 모델 구현하기</vt:lpstr>
      <vt:lpstr>5.2 CNN 모델 구현하기</vt:lpstr>
      <vt:lpstr>5.2 CNN 모델 구현하기</vt:lpstr>
      <vt:lpstr>5.2 CNN 모델 구현하기</vt:lpstr>
      <vt:lpstr>5.2 CNN 모델 구현하기</vt:lpstr>
      <vt:lpstr>CNN 전체 코드</vt:lpstr>
      <vt:lpstr>5.3 ResNet으로 컬러 데이터셋에 적용하기</vt:lpstr>
      <vt:lpstr>5.3.1 ResNet 소개</vt:lpstr>
      <vt:lpstr>5.3.2 CIFAR-10 데이터셋</vt:lpstr>
      <vt:lpstr>5.3.2 CIFAR-10 데이터셋</vt:lpstr>
      <vt:lpstr>5.3.2 CIFAR-10 데이터셋</vt:lpstr>
      <vt:lpstr>5.3.3 CNN을 깊게 쌓는 방법</vt:lpstr>
      <vt:lpstr>5.3.3 CNN을 깊게 쌓는 방법</vt:lpstr>
      <vt:lpstr>5.3.3 CNN을 깊게 쌓는 방법</vt:lpstr>
      <vt:lpstr>5.3.3 CNN을 깊게 쌓는 방법</vt:lpstr>
      <vt:lpstr>5.3.3 CNN을 깊게 쌓는 방법</vt:lpstr>
      <vt:lpstr>5.3.3 CNN을 깊게 쌓는 방법</vt:lpstr>
      <vt:lpstr>5.3.3 CNN을 깊게 쌓는 방법</vt:lpstr>
      <vt:lpstr>5.3.3 CNN을 깊게 쌓는 방법</vt:lpstr>
      <vt:lpstr>5.3.3 CNN을 깊게 쌓는 방법</vt:lpstr>
      <vt:lpstr>5.3.3 CNN을 깊게 쌓는 방법</vt:lpstr>
      <vt:lpstr>5.3.3 CNN을 깊게 쌓는 방법</vt:lpstr>
      <vt:lpstr>ResNet 전체 코드</vt:lpstr>
      <vt:lpstr>5.4 마치며</vt:lpstr>
      <vt:lpstr>(TorchLab2)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파이토치로 구현하는 ANN</dc:title>
  <dc:creator>taeho</dc:creator>
  <cp:lastModifiedBy>MARVEL</cp:lastModifiedBy>
  <cp:revision>631</cp:revision>
  <dcterms:created xsi:type="dcterms:W3CDTF">2020-07-06T09:14:46Z</dcterms:created>
  <dcterms:modified xsi:type="dcterms:W3CDTF">2021-05-18T05:56:09Z</dcterms:modified>
  <cp:version>1000.0100.01</cp:version>
</cp:coreProperties>
</file>